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6" r:id="rId4"/>
    <p:sldId id="258" r:id="rId5"/>
    <p:sldId id="261" r:id="rId6"/>
    <p:sldId id="272" r:id="rId7"/>
    <p:sldId id="262" r:id="rId8"/>
    <p:sldId id="263" r:id="rId9"/>
    <p:sldId id="259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8" r:id="rId20"/>
    <p:sldId id="279" r:id="rId21"/>
    <p:sldId id="283" r:id="rId22"/>
    <p:sldId id="284" r:id="rId23"/>
    <p:sldId id="281" r:id="rId24"/>
    <p:sldId id="282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3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E9C3-451A-EC96-EAF6-096B56BB6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B564F-3030-7320-8BE4-F093D9045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C24E-EBC6-7E26-2008-A4C8EC88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9F29-1945-0D6C-C638-9726BFCA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4B581-FD59-FB50-5295-58CFD034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5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16DB-60E2-5F15-FD80-D2D6D0C0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951D6-F17F-4415-64BE-6015F0EBF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6B810-2D03-0F3B-6799-61753D77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F4D8-6908-8AF9-DBF3-D117F797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2459-42B9-F096-BC50-41BC92A9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4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A13BD-AE8A-63FC-A158-5BF3743B6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A97AF-8770-95E4-9FE9-AA4B8E966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D5609-9A8C-903D-8D95-CA4980270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73CC-5118-3062-2161-E9D6162E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E190-2DFE-774B-85D6-48AC8097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15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2518-C510-6A90-3A0A-CB8DC5DA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1DA3-08E4-0B9E-EAC7-6A2AE15D7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A561B-8EC8-E8EE-CB3F-26FB0C2F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5A474-1B1A-D3F1-0553-831C1BED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0F900-7121-4EE5-6050-E4510F74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2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47BE-7BE3-F76F-8733-01196B31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888B7-903A-D2EC-8915-B7F778926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00D47-FAA3-3419-AC87-D25C780C1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F67C1-4AD5-01D6-3A96-52CCB23F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119E8-827A-FA97-A821-EC3C7F98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39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CA2C-977F-054E-C483-F6AA72E7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11F6-C995-2DEB-A49A-384536963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7A4B3-5975-C5E4-7778-F059ADC37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0E006-C3BA-B094-8D1E-A40C9380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DCE87-1835-3F4C-EE9E-6979D5CE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4CBC6-324B-13FA-3326-4E35AB0D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1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A52D-E971-1E9F-FB1B-C9CB2C41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46636-0586-A095-BC19-8BFFB41C3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3823F-32A5-B3E2-D1AD-D47F5C13A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FFDED-18BA-B7D0-F202-3122D75D2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0594A-8DC5-E498-55C3-77BC17887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EA4A-60C6-B88C-B4FC-3EF93727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B05E1-6B2A-0B81-020E-470F0C74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BEEAA-75FA-5D33-7DAF-BD33624C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9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AE62-8BB2-BD46-6ECF-C8F6DEE9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0497EE-7502-05B8-6789-05FE90F6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489C6-02D2-6C26-6D11-787D15399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60B9A-3E20-4D7C-C6C5-D115CCC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2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96201-3D35-46B6-5903-5E89FF8E3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A507A-8782-DD0D-CDAF-51FAA17C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E5EFE-89C9-3061-A0F0-27BD9914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2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7B5C-AF12-2177-BB08-0EA74743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A036D-2AA0-F3A4-2736-9D2BD040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33DAF-DF3A-BE6D-3156-6B48E9DCE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DC3A2-E4A1-1533-5DDA-E2A91C8C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D7872-4A33-3097-1E5E-897D155C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49CCB-ABCD-00E4-D532-2A44E4C3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7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2FC3-8131-A425-93A9-54697107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8D81F-A54C-9E81-1C5C-7678E0CA5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204C1-FB01-CAFD-D45A-168E2A3D2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9C07D-9E8B-E53D-2C84-D9192F91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9FB29-DFFA-B0A2-778E-08804D02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404F-3759-623D-9198-067D635C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1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CC5E4-6CBF-510C-8131-D6852EA0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5C660-DA4A-ACBD-CAF1-0C93C91B8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3186A-4943-57EA-99B5-42B16BC37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98D70-136F-49E5-8AA4-88C4F5161AE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B7F7B-20EC-03CD-A3CA-8656BC054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E0973-4A14-5CAD-8D17-7987F6C89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41B86-40FD-4831-9E94-6C3B6999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similarweb.com/website/tocotocotea.com/vs/phuclong.com.vn/#overview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5.jpg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5" Type="http://schemas.openxmlformats.org/officeDocument/2006/relationships/image" Target="../media/image6.jpg"/><Relationship Id="rId10" Type="http://schemas.openxmlformats.org/officeDocument/2006/relationships/image" Target="../media/image18.png"/><Relationship Id="rId4" Type="http://schemas.openxmlformats.org/officeDocument/2006/relationships/image" Target="../media/image5.jpg"/><Relationship Id="rId9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10" Type="http://schemas.openxmlformats.org/officeDocument/2006/relationships/image" Target="../media/image25.png"/><Relationship Id="rId4" Type="http://schemas.openxmlformats.org/officeDocument/2006/relationships/image" Target="../media/image5.jp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10" Type="http://schemas.openxmlformats.org/officeDocument/2006/relationships/image" Target="../media/image2.png"/><Relationship Id="rId4" Type="http://schemas.openxmlformats.org/officeDocument/2006/relationships/image" Target="../media/image5.jp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12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8.png"/><Relationship Id="rId5" Type="http://schemas.openxmlformats.org/officeDocument/2006/relationships/image" Target="../media/image6.jpg"/><Relationship Id="rId10" Type="http://schemas.openxmlformats.org/officeDocument/2006/relationships/image" Target="../media/image2.png"/><Relationship Id="rId4" Type="http://schemas.openxmlformats.org/officeDocument/2006/relationships/image" Target="../media/image5.jp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31.pn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12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9.png"/><Relationship Id="rId5" Type="http://schemas.openxmlformats.org/officeDocument/2006/relationships/image" Target="../media/image6.jpg"/><Relationship Id="rId10" Type="http://schemas.openxmlformats.org/officeDocument/2006/relationships/image" Target="../media/image28.png"/><Relationship Id="rId4" Type="http://schemas.openxmlformats.org/officeDocument/2006/relationships/image" Target="../media/image5.jpg"/><Relationship Id="rId9" Type="http://schemas.openxmlformats.org/officeDocument/2006/relationships/image" Target="../media/image2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31.pn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12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28.png"/><Relationship Id="rId5" Type="http://schemas.openxmlformats.org/officeDocument/2006/relationships/image" Target="../media/image5.jpg"/><Relationship Id="rId10" Type="http://schemas.openxmlformats.org/officeDocument/2006/relationships/image" Target="../media/image2.png"/><Relationship Id="rId4" Type="http://schemas.openxmlformats.org/officeDocument/2006/relationships/image" Target="../media/image4.jpg"/><Relationship Id="rId9" Type="http://schemas.openxmlformats.org/officeDocument/2006/relationships/image" Target="../media/image8.jpg"/><Relationship Id="rId1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8.jpg"/><Relationship Id="rId4" Type="http://schemas.openxmlformats.org/officeDocument/2006/relationships/image" Target="../media/image5.jp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10" Type="http://schemas.openxmlformats.org/officeDocument/2006/relationships/image" Target="../media/image9.jpeg"/><Relationship Id="rId4" Type="http://schemas.openxmlformats.org/officeDocument/2006/relationships/image" Target="../media/image5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6.jpg"/><Relationship Id="rId10" Type="http://schemas.openxmlformats.org/officeDocument/2006/relationships/image" Target="../media/image10.jpeg"/><Relationship Id="rId4" Type="http://schemas.openxmlformats.org/officeDocument/2006/relationships/image" Target="../media/image5.jp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g"/><Relationship Id="rId7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12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6.jpg"/><Relationship Id="rId10" Type="http://schemas.openxmlformats.org/officeDocument/2006/relationships/image" Target="../media/image12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A2D6EB-4CA6-F74F-33A5-86C610820DE5}"/>
              </a:ext>
            </a:extLst>
          </p:cNvPr>
          <p:cNvSpPr txBox="1"/>
          <p:nvPr/>
        </p:nvSpPr>
        <p:spPr>
          <a:xfrm>
            <a:off x="2681976" y="3081632"/>
            <a:ext cx="728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ptos ExtraBold" panose="020F0502020204030204" pitchFamily="34" charset="0"/>
                <a:cs typeface="Times New Roman" panose="02020603050405020304" pitchFamily="18" charset="0"/>
              </a:rPr>
              <a:t>XÂY DỰNG WEBSITE BÁN ĐỒ UỐNG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476D0E-47D9-D5C7-3AFC-D8A22BC30C97}"/>
              </a:ext>
            </a:extLst>
          </p:cNvPr>
          <p:cNvSpPr txBox="1"/>
          <p:nvPr/>
        </p:nvSpPr>
        <p:spPr>
          <a:xfrm>
            <a:off x="-6596448" y="1055539"/>
            <a:ext cx="6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Giới thiệu thành viên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40D6CE-03D1-E2C3-DFA7-F066F2867113}"/>
              </a:ext>
            </a:extLst>
          </p:cNvPr>
          <p:cNvGrpSpPr/>
          <p:nvPr/>
        </p:nvGrpSpPr>
        <p:grpSpPr>
          <a:xfrm>
            <a:off x="635255" y="-4624574"/>
            <a:ext cx="2244292" cy="4478126"/>
            <a:chOff x="690880" y="-306022"/>
            <a:chExt cx="2763524" cy="62970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FEE2B5-DF69-D2A7-D77F-6FFB774E81DF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A5E0E029-069F-BF20-E0AC-EE21621D26E4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E47B39-3CC1-39FA-B3ED-8C7769B00F3A}"/>
                </a:ext>
              </a:extLst>
            </p:cNvPr>
            <p:cNvSpPr/>
            <p:nvPr/>
          </p:nvSpPr>
          <p:spPr>
            <a:xfrm>
              <a:off x="1212669" y="4253687"/>
              <a:ext cx="1719945" cy="858246"/>
            </a:xfrm>
            <a:prstGeom prst="roundRect">
              <a:avLst>
                <a:gd name="adj" fmla="val 14342"/>
              </a:avLst>
            </a:prstGeom>
            <a:solidFill>
              <a:srgbClr val="CB5846"/>
            </a:solidFill>
            <a:ln>
              <a:solidFill>
                <a:srgbClr val="CB5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Nguyễn Tuấn Anh</a:t>
              </a:r>
              <a:endParaRPr lang="vi-VN" b="1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5BC5A08-FE88-A6CD-FEEC-7C3AF0885950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368CD5-1E10-1564-F236-8CEC881ED61C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3FAFAD7-EA77-915C-B4FB-F90D8B7CAD5A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rgbClr val="AB4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91405141-767B-39B9-F6C0-FFE28BA78A18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C8C3040-0480-728E-24C5-68E8448FF403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815CD-4DB9-7E63-B34A-65806676EBBB}"/>
              </a:ext>
            </a:extLst>
          </p:cNvPr>
          <p:cNvGrpSpPr/>
          <p:nvPr/>
        </p:nvGrpSpPr>
        <p:grpSpPr>
          <a:xfrm>
            <a:off x="3554831" y="-4629354"/>
            <a:ext cx="2244292" cy="4459926"/>
            <a:chOff x="690880" y="-280430"/>
            <a:chExt cx="2763524" cy="627148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B78573-2F50-CBB6-DDAB-6D92FE17D361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ED536FAC-8B74-FCFF-5E1A-2A8188D001FA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FAF4443-69E8-D4F3-F410-757C79FE8EEA}"/>
                </a:ext>
              </a:extLst>
            </p:cNvPr>
            <p:cNvSpPr/>
            <p:nvPr/>
          </p:nvSpPr>
          <p:spPr>
            <a:xfrm>
              <a:off x="1212669" y="4286001"/>
              <a:ext cx="1719945" cy="825931"/>
            </a:xfrm>
            <a:prstGeom prst="roundRect">
              <a:avLst>
                <a:gd name="adj" fmla="val 14342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Vũ Minh Hiếu</a:t>
              </a:r>
              <a:endParaRPr lang="vi-VN" b="1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FE0395-B42B-DD2F-5529-58D74A204BE7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4B9722-3E57-4060-767C-07D1973CF0BA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0509169D-DE82-302C-7146-81F313E2E3BE}"/>
                </a:ext>
              </a:extLst>
            </p:cNvPr>
            <p:cNvSpPr/>
            <p:nvPr/>
          </p:nvSpPr>
          <p:spPr>
            <a:xfrm>
              <a:off x="1912879" y="-280429"/>
              <a:ext cx="583342" cy="2283036"/>
            </a:xfrm>
            <a:prstGeom prst="parallelogram">
              <a:avLst>
                <a:gd name="adj" fmla="val 47154"/>
              </a:avLst>
            </a:prstGeom>
            <a:solidFill>
              <a:srgbClr val="E8C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C2927AA9-930A-C9A0-D10C-85FA4A3EA67E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1C469502-3645-8A38-D474-854A5B0A6E74}"/>
                </a:ext>
              </a:extLst>
            </p:cNvPr>
            <p:cNvSpPr/>
            <p:nvPr/>
          </p:nvSpPr>
          <p:spPr>
            <a:xfrm flipH="1">
              <a:off x="1452218" y="-280430"/>
              <a:ext cx="752329" cy="2291657"/>
            </a:xfrm>
            <a:prstGeom prst="parallelogram">
              <a:avLst>
                <a:gd name="adj" fmla="val 59710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8BBB60-A60A-082D-0B4F-34EA05023EE4}"/>
              </a:ext>
            </a:extLst>
          </p:cNvPr>
          <p:cNvGrpSpPr/>
          <p:nvPr/>
        </p:nvGrpSpPr>
        <p:grpSpPr>
          <a:xfrm>
            <a:off x="6522705" y="-4629354"/>
            <a:ext cx="2244292" cy="4481683"/>
            <a:chOff x="690880" y="-311023"/>
            <a:chExt cx="2763524" cy="630207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3A18D39-95E5-706E-51D1-754196122BEC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E61803EA-EC52-28AE-5FFD-4EE22F253BE6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5E6CB2D-E079-8F20-274E-C5CA9BF237BD}"/>
                </a:ext>
              </a:extLst>
            </p:cNvPr>
            <p:cNvSpPr/>
            <p:nvPr/>
          </p:nvSpPr>
          <p:spPr>
            <a:xfrm>
              <a:off x="1212669" y="4255409"/>
              <a:ext cx="1719945" cy="856524"/>
            </a:xfrm>
            <a:prstGeom prst="roundRect">
              <a:avLst>
                <a:gd name="adj" fmla="val 14342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Lưu Huỳnh Đức</a:t>
              </a:r>
              <a:endParaRPr lang="vi-VN" b="1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84499E2-2828-95B0-1643-7680D706B90A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57B1AA-74AB-0931-6302-61F05F4FD11E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94CE3A09-03C8-2EE9-5CDD-09A9C76F0DE5}"/>
                </a:ext>
              </a:extLst>
            </p:cNvPr>
            <p:cNvSpPr/>
            <p:nvPr/>
          </p:nvSpPr>
          <p:spPr>
            <a:xfrm>
              <a:off x="1912879" y="-289049"/>
              <a:ext cx="583342" cy="2291656"/>
            </a:xfrm>
            <a:prstGeom prst="parallelogram">
              <a:avLst>
                <a:gd name="adj" fmla="val 47154"/>
              </a:avLst>
            </a:prstGeom>
            <a:solidFill>
              <a:srgbClr val="848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17A6A545-5E48-6D8C-A473-0F7957C6E63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024" name="Parallelogram 1023">
              <a:extLst>
                <a:ext uri="{FF2B5EF4-FFF2-40B4-BE49-F238E27FC236}">
                  <a16:creationId xmlns:a16="http://schemas.microsoft.com/office/drawing/2014/main" id="{032D6010-2EDD-682A-161A-6954F237595F}"/>
                </a:ext>
              </a:extLst>
            </p:cNvPr>
            <p:cNvSpPr/>
            <p:nvPr/>
          </p:nvSpPr>
          <p:spPr>
            <a:xfrm flipH="1">
              <a:off x="1452218" y="-311023"/>
              <a:ext cx="752329" cy="2322251"/>
            </a:xfrm>
            <a:prstGeom prst="parallelogram">
              <a:avLst>
                <a:gd name="adj" fmla="val 59710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C7E7B20-5D1A-8C71-A7C0-416D6AE76E83}"/>
              </a:ext>
            </a:extLst>
          </p:cNvPr>
          <p:cNvGrpSpPr/>
          <p:nvPr/>
        </p:nvGrpSpPr>
        <p:grpSpPr>
          <a:xfrm>
            <a:off x="9495671" y="-4616588"/>
            <a:ext cx="2244292" cy="4487814"/>
            <a:chOff x="690880" y="-319645"/>
            <a:chExt cx="2763524" cy="6310698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09947FD5-D590-51E4-FFFC-E0BE52DB762F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28" name="Rectangle: Top Corners Rounded 1027">
              <a:extLst>
                <a:ext uri="{FF2B5EF4-FFF2-40B4-BE49-F238E27FC236}">
                  <a16:creationId xmlns:a16="http://schemas.microsoft.com/office/drawing/2014/main" id="{6F69B029-C002-091A-5E2B-D0F450D0DEE2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FF3FC2E4-5AF3-BA84-14EA-391F95395082}"/>
                </a:ext>
              </a:extLst>
            </p:cNvPr>
            <p:cNvSpPr/>
            <p:nvPr/>
          </p:nvSpPr>
          <p:spPr>
            <a:xfrm>
              <a:off x="1212669" y="4228834"/>
              <a:ext cx="1719945" cy="883097"/>
            </a:xfrm>
            <a:prstGeom prst="roundRect">
              <a:avLst>
                <a:gd name="adj" fmla="val 14342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Bùi Văn Toản</a:t>
              </a:r>
              <a:endParaRPr lang="vi-VN" b="1"/>
            </a:p>
          </p:txBody>
        </p:sp>
        <p:sp>
          <p:nvSpPr>
            <p:cNvPr id="1030" name="Rectangle: Rounded Corners 1029">
              <a:extLst>
                <a:ext uri="{FF2B5EF4-FFF2-40B4-BE49-F238E27FC236}">
                  <a16:creationId xmlns:a16="http://schemas.microsoft.com/office/drawing/2014/main" id="{41678D0E-2A74-5211-8F80-E18CB179EAA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4B9511E5-EC1A-D350-C5ED-BDDF41753BA3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2" name="Parallelogram 1031">
              <a:extLst>
                <a:ext uri="{FF2B5EF4-FFF2-40B4-BE49-F238E27FC236}">
                  <a16:creationId xmlns:a16="http://schemas.microsoft.com/office/drawing/2014/main" id="{ACB60A9F-F9B5-439A-C780-DD35AAF3FEAA}"/>
                </a:ext>
              </a:extLst>
            </p:cNvPr>
            <p:cNvSpPr/>
            <p:nvPr/>
          </p:nvSpPr>
          <p:spPr>
            <a:xfrm>
              <a:off x="1912878" y="-319645"/>
              <a:ext cx="649979" cy="2322252"/>
            </a:xfrm>
            <a:prstGeom prst="parallelogram">
              <a:avLst>
                <a:gd name="adj" fmla="val 47154"/>
              </a:avLst>
            </a:prstGeom>
            <a:solidFill>
              <a:srgbClr val="4F6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3" name="Block Arc 1032">
              <a:extLst>
                <a:ext uri="{FF2B5EF4-FFF2-40B4-BE49-F238E27FC236}">
                  <a16:creationId xmlns:a16="http://schemas.microsoft.com/office/drawing/2014/main" id="{342A99A2-C96F-2975-A170-43BA1A23EAE2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034" name="Parallelogram 1033">
              <a:extLst>
                <a:ext uri="{FF2B5EF4-FFF2-40B4-BE49-F238E27FC236}">
                  <a16:creationId xmlns:a16="http://schemas.microsoft.com/office/drawing/2014/main" id="{744AB8A5-9AF4-9CE3-6C25-9CBFDD13DB10}"/>
                </a:ext>
              </a:extLst>
            </p:cNvPr>
            <p:cNvSpPr/>
            <p:nvPr/>
          </p:nvSpPr>
          <p:spPr>
            <a:xfrm flipH="1">
              <a:off x="1452218" y="-311025"/>
              <a:ext cx="752329" cy="2322252"/>
            </a:xfrm>
            <a:prstGeom prst="parallelogram">
              <a:avLst>
                <a:gd name="adj" fmla="val 59710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</p:grpSp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BE0CBCD9-0956-D68B-CC7D-04FFB3140519}"/>
              </a:ext>
            </a:extLst>
          </p:cNvPr>
          <p:cNvSpPr/>
          <p:nvPr/>
        </p:nvSpPr>
        <p:spPr>
          <a:xfrm>
            <a:off x="4685790" y="782268"/>
            <a:ext cx="2881572" cy="2881572"/>
          </a:xfrm>
          <a:custGeom>
            <a:avLst/>
            <a:gdLst>
              <a:gd name="connsiteX0" fmla="*/ 1829120 w 1829119"/>
              <a:gd name="connsiteY0" fmla="*/ 914560 h 1829119"/>
              <a:gd name="connsiteX1" fmla="*/ 914560 w 1829119"/>
              <a:gd name="connsiteY1" fmla="*/ 1829119 h 1829119"/>
              <a:gd name="connsiteX2" fmla="*/ 0 w 1829119"/>
              <a:gd name="connsiteY2" fmla="*/ 914560 h 1829119"/>
              <a:gd name="connsiteX3" fmla="*/ 914560 w 1829119"/>
              <a:gd name="connsiteY3" fmla="*/ 0 h 1829119"/>
              <a:gd name="connsiteX4" fmla="*/ 1829120 w 1829119"/>
              <a:gd name="connsiteY4" fmla="*/ 914560 h 182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119" h="1829119">
                <a:moveTo>
                  <a:pt x="1829120" y="914560"/>
                </a:moveTo>
                <a:cubicBezTo>
                  <a:pt x="1829120" y="1419657"/>
                  <a:pt x="1419657" y="1829119"/>
                  <a:pt x="914560" y="1829119"/>
                </a:cubicBezTo>
                <a:cubicBezTo>
                  <a:pt x="409463" y="1829119"/>
                  <a:pt x="0" y="1419657"/>
                  <a:pt x="0" y="914560"/>
                </a:cubicBezTo>
                <a:cubicBezTo>
                  <a:pt x="0" y="409462"/>
                  <a:pt x="409463" y="0"/>
                  <a:pt x="914560" y="0"/>
                </a:cubicBezTo>
                <a:cubicBezTo>
                  <a:pt x="1419657" y="0"/>
                  <a:pt x="1829120" y="409462"/>
                  <a:pt x="1829120" y="914560"/>
                </a:cubicBezTo>
                <a:close/>
              </a:path>
            </a:pathLst>
          </a:custGeom>
          <a:solidFill>
            <a:schemeClr val="bg1"/>
          </a:solidFill>
          <a:ln w="31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0DA6CD74-F68E-3F52-EBF5-19F30FCBA3A1}"/>
              </a:ext>
            </a:extLst>
          </p:cNvPr>
          <p:cNvSpPr/>
          <p:nvPr/>
        </p:nvSpPr>
        <p:spPr>
          <a:xfrm>
            <a:off x="4833591" y="-125770"/>
            <a:ext cx="7647235" cy="2949429"/>
          </a:xfrm>
          <a:custGeom>
            <a:avLst/>
            <a:gdLst>
              <a:gd name="connsiteX0" fmla="*/ 4854192 w 4854191"/>
              <a:gd name="connsiteY0" fmla="*/ 0 h 1872192"/>
              <a:gd name="connsiteX1" fmla="*/ 4854192 w 4854191"/>
              <a:gd name="connsiteY1" fmla="*/ 1785371 h 1872192"/>
              <a:gd name="connsiteX2" fmla="*/ 4592980 w 4854191"/>
              <a:gd name="connsiteY2" fmla="*/ 1837422 h 1872192"/>
              <a:gd name="connsiteX3" fmla="*/ 4242357 w 4854191"/>
              <a:gd name="connsiteY3" fmla="*/ 1622832 h 1872192"/>
              <a:gd name="connsiteX4" fmla="*/ 3970288 w 4854191"/>
              <a:gd name="connsiteY4" fmla="*/ 1558966 h 1872192"/>
              <a:gd name="connsiteX5" fmla="*/ 3734304 w 4854191"/>
              <a:gd name="connsiteY5" fmla="*/ 1489353 h 1872192"/>
              <a:gd name="connsiteX6" fmla="*/ 3498319 w 4854191"/>
              <a:gd name="connsiteY6" fmla="*/ 1506597 h 1872192"/>
              <a:gd name="connsiteX7" fmla="*/ 3335142 w 4854191"/>
              <a:gd name="connsiteY7" fmla="*/ 1645824 h 1872192"/>
              <a:gd name="connsiteX8" fmla="*/ 3075207 w 4854191"/>
              <a:gd name="connsiteY8" fmla="*/ 1570462 h 1872192"/>
              <a:gd name="connsiteX9" fmla="*/ 2688818 w 4854191"/>
              <a:gd name="connsiteY9" fmla="*/ 1528950 h 1872192"/>
              <a:gd name="connsiteX10" fmla="*/ 2339153 w 4854191"/>
              <a:gd name="connsiteY10" fmla="*/ 1680631 h 1872192"/>
              <a:gd name="connsiteX11" fmla="*/ 1839722 w 4854191"/>
              <a:gd name="connsiteY11" fmla="*/ 1656681 h 1872192"/>
              <a:gd name="connsiteX12" fmla="*/ 1415013 w 4854191"/>
              <a:gd name="connsiteY12" fmla="*/ 1792396 h 1872192"/>
              <a:gd name="connsiteX13" fmla="*/ 1032137 w 4854191"/>
              <a:gd name="connsiteY13" fmla="*/ 1768447 h 1872192"/>
              <a:gd name="connsiteX14" fmla="*/ 674169 w 4854191"/>
              <a:gd name="connsiteY14" fmla="*/ 1776430 h 1872192"/>
              <a:gd name="connsiteX15" fmla="*/ 390923 w 4854191"/>
              <a:gd name="connsiteY15" fmla="*/ 1863288 h 1872192"/>
              <a:gd name="connsiteX16" fmla="*/ 166115 w 4854191"/>
              <a:gd name="connsiteY16" fmla="*/ 1867119 h 1872192"/>
              <a:gd name="connsiteX17" fmla="*/ 82770 w 4854191"/>
              <a:gd name="connsiteY17" fmla="*/ 1784413 h 1872192"/>
              <a:gd name="connsiteX18" fmla="*/ 432436 w 4854191"/>
              <a:gd name="connsiteY18" fmla="*/ 1728531 h 1872192"/>
              <a:gd name="connsiteX19" fmla="*/ 863850 w 4854191"/>
              <a:gd name="connsiteY19" fmla="*/ 1552899 h 1872192"/>
              <a:gd name="connsiteX20" fmla="*/ 1290155 w 4854191"/>
              <a:gd name="connsiteY20" fmla="*/ 1417823 h 1872192"/>
              <a:gd name="connsiteX21" fmla="*/ 1848024 w 4854191"/>
              <a:gd name="connsiteY21" fmla="*/ 1265503 h 1872192"/>
              <a:gd name="connsiteX22" fmla="*/ 2281035 w 4854191"/>
              <a:gd name="connsiteY22" fmla="*/ 935955 h 1872192"/>
              <a:gd name="connsiteX23" fmla="*/ 2863811 w 4854191"/>
              <a:gd name="connsiteY23" fmla="*/ 858358 h 1872192"/>
              <a:gd name="connsiteX24" fmla="*/ 2930551 w 4854191"/>
              <a:gd name="connsiteY24" fmla="*/ 1121805 h 1872192"/>
              <a:gd name="connsiteX25" fmla="*/ 3330352 w 4854191"/>
              <a:gd name="connsiteY25" fmla="*/ 754576 h 1872192"/>
              <a:gd name="connsiteX26" fmla="*/ 3596672 w 4854191"/>
              <a:gd name="connsiteY26" fmla="*/ 834408 h 1872192"/>
              <a:gd name="connsiteX27" fmla="*/ 3721530 w 4854191"/>
              <a:gd name="connsiteY27" fmla="*/ 578944 h 1872192"/>
              <a:gd name="connsiteX28" fmla="*/ 4096103 w 4854191"/>
              <a:gd name="connsiteY28" fmla="*/ 307514 h 1872192"/>
              <a:gd name="connsiteX29" fmla="*/ 4420862 w 4854191"/>
              <a:gd name="connsiteY29" fmla="*/ 52051 h 1872192"/>
              <a:gd name="connsiteX30" fmla="*/ 4854192 w 4854191"/>
              <a:gd name="connsiteY30" fmla="*/ 0 h 187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854191" h="1872192">
                <a:moveTo>
                  <a:pt x="4854192" y="0"/>
                </a:moveTo>
                <a:lnTo>
                  <a:pt x="4854192" y="1785371"/>
                </a:lnTo>
                <a:cubicBezTo>
                  <a:pt x="4854192" y="1785371"/>
                  <a:pt x="4798628" y="1918851"/>
                  <a:pt x="4592980" y="1837422"/>
                </a:cubicBezTo>
                <a:cubicBezTo>
                  <a:pt x="4387333" y="1756312"/>
                  <a:pt x="4417669" y="1570782"/>
                  <a:pt x="4242357" y="1622832"/>
                </a:cubicBezTo>
                <a:cubicBezTo>
                  <a:pt x="4067045" y="1674883"/>
                  <a:pt x="4085246" y="1524160"/>
                  <a:pt x="3970288" y="1558966"/>
                </a:cubicBezTo>
                <a:cubicBezTo>
                  <a:pt x="3855329" y="1593773"/>
                  <a:pt x="3867464" y="1472109"/>
                  <a:pt x="3734304" y="1489353"/>
                </a:cubicBezTo>
                <a:cubicBezTo>
                  <a:pt x="3601143" y="1506597"/>
                  <a:pt x="3601143" y="1524160"/>
                  <a:pt x="3498319" y="1506597"/>
                </a:cubicBezTo>
                <a:cubicBezTo>
                  <a:pt x="3395495" y="1489353"/>
                  <a:pt x="3480117" y="1645824"/>
                  <a:pt x="3335142" y="1645824"/>
                </a:cubicBezTo>
                <a:cubicBezTo>
                  <a:pt x="3189847" y="1645824"/>
                  <a:pt x="3159829" y="1570462"/>
                  <a:pt x="3075207" y="1570462"/>
                </a:cubicBezTo>
                <a:cubicBezTo>
                  <a:pt x="2990585" y="1570462"/>
                  <a:pt x="2830282" y="1528950"/>
                  <a:pt x="2688818" y="1528950"/>
                </a:cubicBezTo>
                <a:cubicBezTo>
                  <a:pt x="2547355" y="1528950"/>
                  <a:pt x="2563961" y="1704581"/>
                  <a:pt x="2339153" y="1680631"/>
                </a:cubicBezTo>
                <a:cubicBezTo>
                  <a:pt x="2114345" y="1656681"/>
                  <a:pt x="2022697" y="1544916"/>
                  <a:pt x="1839722" y="1656681"/>
                </a:cubicBezTo>
                <a:cubicBezTo>
                  <a:pt x="1656426" y="1768447"/>
                  <a:pt x="1698258" y="1856262"/>
                  <a:pt x="1415013" y="1792396"/>
                </a:cubicBezTo>
                <a:cubicBezTo>
                  <a:pt x="1131768" y="1728531"/>
                  <a:pt x="1190205" y="1688614"/>
                  <a:pt x="1032137" y="1768447"/>
                </a:cubicBezTo>
                <a:cubicBezTo>
                  <a:pt x="874069" y="1848279"/>
                  <a:pt x="774119" y="1704581"/>
                  <a:pt x="674169" y="1776430"/>
                </a:cubicBezTo>
                <a:cubicBezTo>
                  <a:pt x="574219" y="1848279"/>
                  <a:pt x="507798" y="1878615"/>
                  <a:pt x="390923" y="1863288"/>
                </a:cubicBezTo>
                <a:cubicBezTo>
                  <a:pt x="274368" y="1848279"/>
                  <a:pt x="232855" y="1846044"/>
                  <a:pt x="166115" y="1867119"/>
                </a:cubicBezTo>
                <a:cubicBezTo>
                  <a:pt x="99376" y="1888195"/>
                  <a:pt x="-117130" y="1840296"/>
                  <a:pt x="82770" y="1784413"/>
                </a:cubicBezTo>
                <a:cubicBezTo>
                  <a:pt x="282671" y="1728531"/>
                  <a:pt x="299276" y="1864246"/>
                  <a:pt x="432436" y="1728531"/>
                </a:cubicBezTo>
                <a:cubicBezTo>
                  <a:pt x="565597" y="1592816"/>
                  <a:pt x="654051" y="1512983"/>
                  <a:pt x="863850" y="1552899"/>
                </a:cubicBezTo>
                <a:cubicBezTo>
                  <a:pt x="1073650" y="1592816"/>
                  <a:pt x="1040440" y="1386529"/>
                  <a:pt x="1290155" y="1417823"/>
                </a:cubicBezTo>
                <a:cubicBezTo>
                  <a:pt x="1539871" y="1449117"/>
                  <a:pt x="1698258" y="1497017"/>
                  <a:pt x="1848024" y="1265503"/>
                </a:cubicBezTo>
                <a:cubicBezTo>
                  <a:pt x="1997790" y="1033989"/>
                  <a:pt x="1956277" y="869853"/>
                  <a:pt x="2281035" y="935955"/>
                </a:cubicBezTo>
                <a:cubicBezTo>
                  <a:pt x="2605793" y="1002056"/>
                  <a:pt x="2863811" y="738609"/>
                  <a:pt x="2863811" y="858358"/>
                </a:cubicBezTo>
                <a:cubicBezTo>
                  <a:pt x="2863811" y="978106"/>
                  <a:pt x="2772164" y="1137771"/>
                  <a:pt x="2930551" y="1121805"/>
                </a:cubicBezTo>
                <a:cubicBezTo>
                  <a:pt x="3088619" y="1105838"/>
                  <a:pt x="3163661" y="738609"/>
                  <a:pt x="3330352" y="754576"/>
                </a:cubicBezTo>
                <a:cubicBezTo>
                  <a:pt x="3496722" y="770542"/>
                  <a:pt x="3505344" y="858358"/>
                  <a:pt x="3596672" y="834408"/>
                </a:cubicBezTo>
                <a:cubicBezTo>
                  <a:pt x="3688320" y="810458"/>
                  <a:pt x="3529933" y="562978"/>
                  <a:pt x="3721530" y="578944"/>
                </a:cubicBezTo>
                <a:cubicBezTo>
                  <a:pt x="3913128" y="594911"/>
                  <a:pt x="4079498" y="547011"/>
                  <a:pt x="4096103" y="307514"/>
                </a:cubicBezTo>
                <a:cubicBezTo>
                  <a:pt x="4112709" y="68017"/>
                  <a:pt x="4354122" y="4151"/>
                  <a:pt x="4420862" y="52051"/>
                </a:cubicBezTo>
                <a:cubicBezTo>
                  <a:pt x="4487282" y="100269"/>
                  <a:pt x="4779788" y="171161"/>
                  <a:pt x="4854192" y="0"/>
                </a:cubicBezTo>
                <a:close/>
              </a:path>
            </a:pathLst>
          </a:custGeom>
          <a:solidFill>
            <a:schemeClr val="bg1">
              <a:alpha val="39000"/>
            </a:schemeClr>
          </a:solidFill>
          <a:ln w="31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BB8EB2EF-F8D4-7ED5-BEF2-C48B60FD6D16}"/>
              </a:ext>
            </a:extLst>
          </p:cNvPr>
          <p:cNvSpPr/>
          <p:nvPr/>
        </p:nvSpPr>
        <p:spPr>
          <a:xfrm>
            <a:off x="-227674" y="133263"/>
            <a:ext cx="6616977" cy="2432023"/>
          </a:xfrm>
          <a:custGeom>
            <a:avLst/>
            <a:gdLst>
              <a:gd name="connsiteX0" fmla="*/ 319 w 4200220"/>
              <a:gd name="connsiteY0" fmla="*/ 84972 h 1543761"/>
              <a:gd name="connsiteX1" fmla="*/ 288674 w 4200220"/>
              <a:gd name="connsiteY1" fmla="*/ 16316 h 1543761"/>
              <a:gd name="connsiteX2" fmla="*/ 520827 w 4200220"/>
              <a:gd name="connsiteY2" fmla="*/ 245275 h 1543761"/>
              <a:gd name="connsiteX3" fmla="*/ 857080 w 4200220"/>
              <a:gd name="connsiteY3" fmla="*/ 443579 h 1543761"/>
              <a:gd name="connsiteX4" fmla="*/ 1185351 w 4200220"/>
              <a:gd name="connsiteY4" fmla="*/ 672538 h 1543761"/>
              <a:gd name="connsiteX5" fmla="*/ 1385571 w 4200220"/>
              <a:gd name="connsiteY5" fmla="*/ 878506 h 1543761"/>
              <a:gd name="connsiteX6" fmla="*/ 1746094 w 4200220"/>
              <a:gd name="connsiteY6" fmla="*/ 931834 h 1543761"/>
              <a:gd name="connsiteX7" fmla="*/ 2034448 w 4200220"/>
              <a:gd name="connsiteY7" fmla="*/ 931834 h 1543761"/>
              <a:gd name="connsiteX8" fmla="*/ 2362719 w 4200220"/>
              <a:gd name="connsiteY8" fmla="*/ 1137801 h 1543761"/>
              <a:gd name="connsiteX9" fmla="*/ 2747192 w 4200220"/>
              <a:gd name="connsiteY9" fmla="*/ 1137801 h 1543761"/>
              <a:gd name="connsiteX10" fmla="*/ 2987328 w 4200220"/>
              <a:gd name="connsiteY10" fmla="*/ 1183465 h 1543761"/>
              <a:gd name="connsiteX11" fmla="*/ 3267699 w 4200220"/>
              <a:gd name="connsiteY11" fmla="*/ 1233281 h 1543761"/>
              <a:gd name="connsiteX12" fmla="*/ 3572020 w 4200220"/>
              <a:gd name="connsiteY12" fmla="*/ 1168138 h 1543761"/>
              <a:gd name="connsiteX13" fmla="*/ 4124779 w 4200220"/>
              <a:gd name="connsiteY13" fmla="*/ 1053818 h 1543761"/>
              <a:gd name="connsiteX14" fmla="*/ 3644189 w 4200220"/>
              <a:gd name="connsiteY14" fmla="*/ 1336105 h 1543761"/>
              <a:gd name="connsiteX15" fmla="*/ 2955395 w 4200220"/>
              <a:gd name="connsiteY15" fmla="*/ 1397097 h 1543761"/>
              <a:gd name="connsiteX16" fmla="*/ 2450854 w 4200220"/>
              <a:gd name="connsiteY16" fmla="*/ 1473416 h 1543761"/>
              <a:gd name="connsiteX17" fmla="*/ 2042431 w 4200220"/>
              <a:gd name="connsiteY17" fmla="*/ 1542072 h 1543761"/>
              <a:gd name="connsiteX18" fmla="*/ 1449756 w 4200220"/>
              <a:gd name="connsiteY18" fmla="*/ 1427752 h 1543761"/>
              <a:gd name="connsiteX19" fmla="*/ 1137452 w 4200220"/>
              <a:gd name="connsiteY19" fmla="*/ 1233600 h 1543761"/>
              <a:gd name="connsiteX20" fmla="*/ 889013 w 4200220"/>
              <a:gd name="connsiteY20" fmla="*/ 1542392 h 1543761"/>
              <a:gd name="connsiteX21" fmla="*/ 400439 w 4200220"/>
              <a:gd name="connsiteY21" fmla="*/ 1336424 h 1543761"/>
              <a:gd name="connsiteX22" fmla="*/ 264405 w 4200220"/>
              <a:gd name="connsiteY22" fmla="*/ 1138121 h 1543761"/>
              <a:gd name="connsiteX23" fmla="*/ 96118 w 4200220"/>
              <a:gd name="connsiteY23" fmla="*/ 1153448 h 1543761"/>
              <a:gd name="connsiteX24" fmla="*/ 0 w 4200220"/>
              <a:gd name="connsiteY24" fmla="*/ 1405080 h 1543761"/>
              <a:gd name="connsiteX25" fmla="*/ 0 w 4200220"/>
              <a:gd name="connsiteY25" fmla="*/ 84972 h 154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00220" h="1543761">
                <a:moveTo>
                  <a:pt x="319" y="84972"/>
                </a:moveTo>
                <a:cubicBezTo>
                  <a:pt x="319" y="84972"/>
                  <a:pt x="120387" y="-44676"/>
                  <a:pt x="288674" y="16316"/>
                </a:cubicBezTo>
                <a:cubicBezTo>
                  <a:pt x="456961" y="77308"/>
                  <a:pt x="416725" y="245275"/>
                  <a:pt x="520827" y="245275"/>
                </a:cubicBezTo>
                <a:cubicBezTo>
                  <a:pt x="624928" y="245275"/>
                  <a:pt x="817164" y="222284"/>
                  <a:pt x="857080" y="443579"/>
                </a:cubicBezTo>
                <a:cubicBezTo>
                  <a:pt x="896997" y="664874"/>
                  <a:pt x="1161401" y="542890"/>
                  <a:pt x="1185351" y="672538"/>
                </a:cubicBezTo>
                <a:cubicBezTo>
                  <a:pt x="1209301" y="802186"/>
                  <a:pt x="1193334" y="878506"/>
                  <a:pt x="1385571" y="878506"/>
                </a:cubicBezTo>
                <a:cubicBezTo>
                  <a:pt x="1577807" y="878506"/>
                  <a:pt x="1730127" y="840505"/>
                  <a:pt x="1746094" y="931834"/>
                </a:cubicBezTo>
                <a:cubicBezTo>
                  <a:pt x="1762060" y="1023481"/>
                  <a:pt x="1874145" y="878506"/>
                  <a:pt x="2034448" y="931834"/>
                </a:cubicBezTo>
                <a:cubicBezTo>
                  <a:pt x="2194752" y="985162"/>
                  <a:pt x="2082348" y="1122473"/>
                  <a:pt x="2362719" y="1137801"/>
                </a:cubicBezTo>
                <a:cubicBezTo>
                  <a:pt x="2643091" y="1153129"/>
                  <a:pt x="2643091" y="1084473"/>
                  <a:pt x="2747192" y="1137801"/>
                </a:cubicBezTo>
                <a:cubicBezTo>
                  <a:pt x="2851293" y="1191129"/>
                  <a:pt x="2883226" y="1198793"/>
                  <a:pt x="2987328" y="1183465"/>
                </a:cubicBezTo>
                <a:cubicBezTo>
                  <a:pt x="3091429" y="1168138"/>
                  <a:pt x="3235766" y="1191768"/>
                  <a:pt x="3267699" y="1233281"/>
                </a:cubicBezTo>
                <a:cubicBezTo>
                  <a:pt x="3299632" y="1275113"/>
                  <a:pt x="3347851" y="1145146"/>
                  <a:pt x="3572020" y="1168138"/>
                </a:cubicBezTo>
                <a:cubicBezTo>
                  <a:pt x="3796189" y="1191129"/>
                  <a:pt x="4020678" y="1183465"/>
                  <a:pt x="4124779" y="1053818"/>
                </a:cubicBezTo>
                <a:cubicBezTo>
                  <a:pt x="4228881" y="924170"/>
                  <a:pt x="4332982" y="1175801"/>
                  <a:pt x="3644189" y="1336105"/>
                </a:cubicBezTo>
                <a:cubicBezTo>
                  <a:pt x="2955395" y="1496408"/>
                  <a:pt x="3099412" y="1298105"/>
                  <a:pt x="2955395" y="1397097"/>
                </a:cubicBezTo>
                <a:cubicBezTo>
                  <a:pt x="2811377" y="1496408"/>
                  <a:pt x="2675024" y="1496408"/>
                  <a:pt x="2450854" y="1473416"/>
                </a:cubicBezTo>
                <a:cubicBezTo>
                  <a:pt x="2226685" y="1450425"/>
                  <a:pt x="2202416" y="1542072"/>
                  <a:pt x="2042431" y="1542072"/>
                </a:cubicBezTo>
                <a:cubicBezTo>
                  <a:pt x="1882128" y="1542072"/>
                  <a:pt x="1585790" y="1542072"/>
                  <a:pt x="1449756" y="1427752"/>
                </a:cubicBezTo>
                <a:cubicBezTo>
                  <a:pt x="1313722" y="1313432"/>
                  <a:pt x="1313722" y="1130776"/>
                  <a:pt x="1137452" y="1233600"/>
                </a:cubicBezTo>
                <a:cubicBezTo>
                  <a:pt x="961182" y="1336424"/>
                  <a:pt x="1153418" y="1519400"/>
                  <a:pt x="889013" y="1542392"/>
                </a:cubicBezTo>
                <a:cubicBezTo>
                  <a:pt x="624609" y="1565383"/>
                  <a:pt x="528490" y="1290760"/>
                  <a:pt x="400439" y="1336424"/>
                </a:cubicBezTo>
                <a:cubicBezTo>
                  <a:pt x="272388" y="1382088"/>
                  <a:pt x="168287" y="1237113"/>
                  <a:pt x="264405" y="1138121"/>
                </a:cubicBezTo>
                <a:cubicBezTo>
                  <a:pt x="360523" y="1039128"/>
                  <a:pt x="136354" y="1016137"/>
                  <a:pt x="96118" y="1153448"/>
                </a:cubicBezTo>
                <a:cubicBezTo>
                  <a:pt x="56202" y="1290760"/>
                  <a:pt x="0" y="1405080"/>
                  <a:pt x="0" y="1405080"/>
                </a:cubicBezTo>
                <a:lnTo>
                  <a:pt x="0" y="84972"/>
                </a:lnTo>
                <a:close/>
              </a:path>
            </a:pathLst>
          </a:custGeom>
          <a:solidFill>
            <a:schemeClr val="bg1">
              <a:alpha val="39000"/>
            </a:schemeClr>
          </a:solidFill>
          <a:ln w="31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83" name="Freeform: Shape 1082">
            <a:extLst>
              <a:ext uri="{FF2B5EF4-FFF2-40B4-BE49-F238E27FC236}">
                <a16:creationId xmlns:a16="http://schemas.microsoft.com/office/drawing/2014/main" id="{1DF1D148-3E44-2F14-9782-C80DCB4701AD}"/>
              </a:ext>
            </a:extLst>
          </p:cNvPr>
          <p:cNvSpPr/>
          <p:nvPr/>
        </p:nvSpPr>
        <p:spPr>
          <a:xfrm>
            <a:off x="2857642" y="2210042"/>
            <a:ext cx="7510301" cy="1177111"/>
          </a:xfrm>
          <a:custGeom>
            <a:avLst/>
            <a:gdLst>
              <a:gd name="connsiteX0" fmla="*/ 0 w 4767270"/>
              <a:gd name="connsiteY0" fmla="*/ 746550 h 747188"/>
              <a:gd name="connsiteX1" fmla="*/ 318052 w 4767270"/>
              <a:gd name="connsiteY1" fmla="*/ 655222 h 747188"/>
              <a:gd name="connsiteX2" fmla="*/ 599062 w 4767270"/>
              <a:gd name="connsiteY2" fmla="*/ 484061 h 747188"/>
              <a:gd name="connsiteX3" fmla="*/ 817484 w 4767270"/>
              <a:gd name="connsiteY3" fmla="*/ 419876 h 747188"/>
              <a:gd name="connsiteX4" fmla="*/ 911686 w 4767270"/>
              <a:gd name="connsiteY4" fmla="*/ 378363 h 747188"/>
              <a:gd name="connsiteX5" fmla="*/ 1044846 w 4767270"/>
              <a:gd name="connsiteY5" fmla="*/ 356968 h 747188"/>
              <a:gd name="connsiteX6" fmla="*/ 1093065 w 4767270"/>
              <a:gd name="connsiteY6" fmla="*/ 316732 h 747188"/>
              <a:gd name="connsiteX7" fmla="*/ 1262948 w 4767270"/>
              <a:gd name="connsiteY7" fmla="*/ 267236 h 747188"/>
              <a:gd name="connsiteX8" fmla="*/ 1370881 w 4767270"/>
              <a:gd name="connsiteY8" fmla="*/ 242967 h 747188"/>
              <a:gd name="connsiteX9" fmla="*/ 1460613 w 4767270"/>
              <a:gd name="connsiteY9" fmla="*/ 221572 h 747188"/>
              <a:gd name="connsiteX10" fmla="*/ 1568546 w 4767270"/>
              <a:gd name="connsiteY10" fmla="*/ 174631 h 747188"/>
              <a:gd name="connsiteX11" fmla="*/ 1635286 w 4767270"/>
              <a:gd name="connsiteY11" fmla="*/ 151958 h 747188"/>
              <a:gd name="connsiteX12" fmla="*/ 1662749 w 4767270"/>
              <a:gd name="connsiteY12" fmla="*/ 143975 h 747188"/>
              <a:gd name="connsiteX13" fmla="*/ 1738430 w 4767270"/>
              <a:gd name="connsiteY13" fmla="*/ 87773 h 747188"/>
              <a:gd name="connsiteX14" fmla="*/ 1805169 w 4767270"/>
              <a:gd name="connsiteY14" fmla="*/ 42109 h 747188"/>
              <a:gd name="connsiteX15" fmla="*/ 1853389 w 4767270"/>
              <a:gd name="connsiteY15" fmla="*/ 16563 h 747188"/>
              <a:gd name="connsiteX16" fmla="*/ 1924599 w 4767270"/>
              <a:gd name="connsiteY16" fmla="*/ 596 h 747188"/>
              <a:gd name="connsiteX17" fmla="*/ 1968347 w 4767270"/>
              <a:gd name="connsiteY17" fmla="*/ 19437 h 747188"/>
              <a:gd name="connsiteX18" fmla="*/ 2009860 w 4767270"/>
              <a:gd name="connsiteY18" fmla="*/ 47538 h 747188"/>
              <a:gd name="connsiteX19" fmla="*/ 2048818 w 4767270"/>
              <a:gd name="connsiteY19" fmla="*/ 76916 h 747188"/>
              <a:gd name="connsiteX20" fmla="*/ 2087776 w 4767270"/>
              <a:gd name="connsiteY20" fmla="*/ 107891 h 747188"/>
              <a:gd name="connsiteX21" fmla="*/ 2131524 w 4767270"/>
              <a:gd name="connsiteY21" fmla="*/ 132160 h 747188"/>
              <a:gd name="connsiteX22" fmla="*/ 2213273 w 4767270"/>
              <a:gd name="connsiteY22" fmla="*/ 165689 h 747188"/>
              <a:gd name="connsiteX23" fmla="*/ 2338450 w 4767270"/>
              <a:gd name="connsiteY23" fmla="*/ 210396 h 747188"/>
              <a:gd name="connsiteX24" fmla="*/ 2420198 w 4767270"/>
              <a:gd name="connsiteY24" fmla="*/ 225404 h 747188"/>
              <a:gd name="connsiteX25" fmla="*/ 2489174 w 4767270"/>
              <a:gd name="connsiteY25" fmla="*/ 231471 h 747188"/>
              <a:gd name="connsiteX26" fmla="*/ 2683326 w 4767270"/>
              <a:gd name="connsiteY26" fmla="*/ 233068 h 747188"/>
              <a:gd name="connsiteX27" fmla="*/ 2816167 w 4767270"/>
              <a:gd name="connsiteY27" fmla="*/ 244883 h 747188"/>
              <a:gd name="connsiteX28" fmla="*/ 3035866 w 4767270"/>
              <a:gd name="connsiteY28" fmla="*/ 273304 h 747188"/>
              <a:gd name="connsiteX29" fmla="*/ 3184993 w 4767270"/>
              <a:gd name="connsiteY29" fmla="*/ 284161 h 747188"/>
              <a:gd name="connsiteX30" fmla="*/ 3316237 w 4767270"/>
              <a:gd name="connsiteY30" fmla="*/ 318968 h 747188"/>
              <a:gd name="connsiteX31" fmla="*/ 3405330 w 4767270"/>
              <a:gd name="connsiteY31" fmla="*/ 343556 h 747188"/>
              <a:gd name="connsiteX32" fmla="*/ 3608423 w 4767270"/>
              <a:gd name="connsiteY32" fmla="*/ 392733 h 747188"/>
              <a:gd name="connsiteX33" fmla="*/ 3722424 w 4767270"/>
              <a:gd name="connsiteY33" fmla="*/ 420195 h 747188"/>
              <a:gd name="connsiteX34" fmla="*/ 3853668 w 4767270"/>
              <a:gd name="connsiteY34" fmla="*/ 473523 h 747188"/>
              <a:gd name="connsiteX35" fmla="*/ 3955215 w 4767270"/>
              <a:gd name="connsiteY35" fmla="*/ 492364 h 747188"/>
              <a:gd name="connsiteX36" fmla="*/ 4021955 w 4767270"/>
              <a:gd name="connsiteY36" fmla="*/ 534196 h 747188"/>
              <a:gd name="connsiteX37" fmla="*/ 4282528 w 4767270"/>
              <a:gd name="connsiteY37" fmla="*/ 589121 h 747188"/>
              <a:gd name="connsiteX38" fmla="*/ 4513722 w 4767270"/>
              <a:gd name="connsiteY38" fmla="*/ 675978 h 747188"/>
              <a:gd name="connsiteX39" fmla="*/ 4767270 w 4767270"/>
              <a:gd name="connsiteY39" fmla="*/ 747189 h 747188"/>
              <a:gd name="connsiteX40" fmla="*/ 0 w 4767270"/>
              <a:gd name="connsiteY40" fmla="*/ 747189 h 74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767270" h="747188">
                <a:moveTo>
                  <a:pt x="0" y="746550"/>
                </a:moveTo>
                <a:cubicBezTo>
                  <a:pt x="0" y="746550"/>
                  <a:pt x="251951" y="700886"/>
                  <a:pt x="318052" y="655222"/>
                </a:cubicBezTo>
                <a:cubicBezTo>
                  <a:pt x="384153" y="609557"/>
                  <a:pt x="496238" y="510565"/>
                  <a:pt x="599062" y="484061"/>
                </a:cubicBezTo>
                <a:cubicBezTo>
                  <a:pt x="701886" y="457557"/>
                  <a:pt x="799282" y="434884"/>
                  <a:pt x="817484" y="419876"/>
                </a:cubicBezTo>
                <a:cubicBezTo>
                  <a:pt x="836004" y="405187"/>
                  <a:pt x="863467" y="378363"/>
                  <a:pt x="911686" y="378363"/>
                </a:cubicBezTo>
                <a:cubicBezTo>
                  <a:pt x="959904" y="378363"/>
                  <a:pt x="1024409" y="362397"/>
                  <a:pt x="1044846" y="356968"/>
                </a:cubicBezTo>
                <a:cubicBezTo>
                  <a:pt x="1065602" y="351539"/>
                  <a:pt x="1070073" y="324716"/>
                  <a:pt x="1093065" y="316732"/>
                </a:cubicBezTo>
                <a:cubicBezTo>
                  <a:pt x="1116057" y="308749"/>
                  <a:pt x="1223990" y="291186"/>
                  <a:pt x="1262948" y="267236"/>
                </a:cubicBezTo>
                <a:cubicBezTo>
                  <a:pt x="1301906" y="242967"/>
                  <a:pt x="1329688" y="245841"/>
                  <a:pt x="1370881" y="242967"/>
                </a:cubicBezTo>
                <a:cubicBezTo>
                  <a:pt x="1412394" y="240413"/>
                  <a:pt x="1460613" y="221572"/>
                  <a:pt x="1460613" y="221572"/>
                </a:cubicBezTo>
                <a:cubicBezTo>
                  <a:pt x="1460613" y="221572"/>
                  <a:pt x="1550345" y="174631"/>
                  <a:pt x="1568546" y="174631"/>
                </a:cubicBezTo>
                <a:cubicBezTo>
                  <a:pt x="1587068" y="174631"/>
                  <a:pt x="1607505" y="159942"/>
                  <a:pt x="1635286" y="151958"/>
                </a:cubicBezTo>
                <a:cubicBezTo>
                  <a:pt x="1663068" y="143975"/>
                  <a:pt x="1662749" y="143975"/>
                  <a:pt x="1662749" y="143975"/>
                </a:cubicBezTo>
                <a:cubicBezTo>
                  <a:pt x="1662749" y="143975"/>
                  <a:pt x="1701707" y="118429"/>
                  <a:pt x="1738430" y="87773"/>
                </a:cubicBezTo>
                <a:cubicBezTo>
                  <a:pt x="1775153" y="56798"/>
                  <a:pt x="1793674" y="42109"/>
                  <a:pt x="1805169" y="42109"/>
                </a:cubicBezTo>
                <a:cubicBezTo>
                  <a:pt x="1816666" y="42109"/>
                  <a:pt x="1839657" y="17840"/>
                  <a:pt x="1853389" y="16563"/>
                </a:cubicBezTo>
                <a:cubicBezTo>
                  <a:pt x="1867119" y="15285"/>
                  <a:pt x="1880851" y="-3555"/>
                  <a:pt x="1924599" y="596"/>
                </a:cubicBezTo>
                <a:cubicBezTo>
                  <a:pt x="1968347" y="4748"/>
                  <a:pt x="1968347" y="19437"/>
                  <a:pt x="1968347" y="19437"/>
                </a:cubicBezTo>
                <a:cubicBezTo>
                  <a:pt x="1968347" y="19437"/>
                  <a:pt x="1993574" y="27420"/>
                  <a:pt x="2009860" y="47538"/>
                </a:cubicBezTo>
                <a:cubicBezTo>
                  <a:pt x="2025826" y="67655"/>
                  <a:pt x="2023591" y="73084"/>
                  <a:pt x="2048818" y="76916"/>
                </a:cubicBezTo>
                <a:cubicBezTo>
                  <a:pt x="2074045" y="81067"/>
                  <a:pt x="2074045" y="102462"/>
                  <a:pt x="2087776" y="107891"/>
                </a:cubicBezTo>
                <a:cubicBezTo>
                  <a:pt x="2101507" y="113320"/>
                  <a:pt x="2117793" y="121303"/>
                  <a:pt x="2131524" y="132160"/>
                </a:cubicBezTo>
                <a:cubicBezTo>
                  <a:pt x="2145255" y="143017"/>
                  <a:pt x="2167289" y="158345"/>
                  <a:pt x="2213273" y="165689"/>
                </a:cubicBezTo>
                <a:cubicBezTo>
                  <a:pt x="2259256" y="173034"/>
                  <a:pt x="2307794" y="204328"/>
                  <a:pt x="2338450" y="210396"/>
                </a:cubicBezTo>
                <a:cubicBezTo>
                  <a:pt x="2369106" y="216463"/>
                  <a:pt x="2402316" y="219337"/>
                  <a:pt x="2420198" y="225404"/>
                </a:cubicBezTo>
                <a:cubicBezTo>
                  <a:pt x="2438081" y="231471"/>
                  <a:pt x="2463627" y="231471"/>
                  <a:pt x="2489174" y="231471"/>
                </a:cubicBezTo>
                <a:cubicBezTo>
                  <a:pt x="2514720" y="231471"/>
                  <a:pt x="2632233" y="233068"/>
                  <a:pt x="2683326" y="233068"/>
                </a:cubicBezTo>
                <a:cubicBezTo>
                  <a:pt x="2734418" y="233068"/>
                  <a:pt x="2777847" y="244883"/>
                  <a:pt x="2816167" y="244883"/>
                </a:cubicBezTo>
                <a:cubicBezTo>
                  <a:pt x="2854487" y="244883"/>
                  <a:pt x="2979664" y="273304"/>
                  <a:pt x="3035866" y="273304"/>
                </a:cubicBezTo>
                <a:cubicBezTo>
                  <a:pt x="3092067" y="273304"/>
                  <a:pt x="3137732" y="264043"/>
                  <a:pt x="3184993" y="284161"/>
                </a:cubicBezTo>
                <a:cubicBezTo>
                  <a:pt x="3231934" y="304279"/>
                  <a:pt x="3269295" y="312901"/>
                  <a:pt x="3316237" y="318968"/>
                </a:cubicBezTo>
                <a:cubicBezTo>
                  <a:pt x="3363179" y="324716"/>
                  <a:pt x="3382977" y="341959"/>
                  <a:pt x="3405330" y="343556"/>
                </a:cubicBezTo>
                <a:cubicBezTo>
                  <a:pt x="3427683" y="345153"/>
                  <a:pt x="3568826" y="384111"/>
                  <a:pt x="3608423" y="392733"/>
                </a:cubicBezTo>
                <a:cubicBezTo>
                  <a:pt x="3648020" y="401355"/>
                  <a:pt x="3682827" y="400077"/>
                  <a:pt x="3722424" y="420195"/>
                </a:cubicBezTo>
                <a:cubicBezTo>
                  <a:pt x="3762021" y="440313"/>
                  <a:pt x="3826525" y="473523"/>
                  <a:pt x="3853668" y="473523"/>
                </a:cubicBezTo>
                <a:cubicBezTo>
                  <a:pt x="3880811" y="473523"/>
                  <a:pt x="3932862" y="485019"/>
                  <a:pt x="3955215" y="492364"/>
                </a:cubicBezTo>
                <a:cubicBezTo>
                  <a:pt x="3977568" y="499708"/>
                  <a:pt x="3994812" y="530045"/>
                  <a:pt x="4021955" y="534196"/>
                </a:cubicBezTo>
                <a:cubicBezTo>
                  <a:pt x="4049098" y="538666"/>
                  <a:pt x="4222494" y="554314"/>
                  <a:pt x="4282528" y="589121"/>
                </a:cubicBezTo>
                <a:cubicBezTo>
                  <a:pt x="4342562" y="623927"/>
                  <a:pt x="4401957" y="637020"/>
                  <a:pt x="4513722" y="675978"/>
                </a:cubicBezTo>
                <a:cubicBezTo>
                  <a:pt x="4625488" y="715256"/>
                  <a:pt x="4670194" y="747189"/>
                  <a:pt x="4767270" y="747189"/>
                </a:cubicBezTo>
                <a:lnTo>
                  <a:pt x="0" y="747189"/>
                </a:lnTo>
                <a:close/>
              </a:path>
            </a:pathLst>
          </a:custGeom>
          <a:gradFill>
            <a:gsLst>
              <a:gs pos="5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 w="319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A0DF3976-0305-8E1F-4A67-B4A173046A45}"/>
              </a:ext>
            </a:extLst>
          </p:cNvPr>
          <p:cNvSpPr/>
          <p:nvPr/>
        </p:nvSpPr>
        <p:spPr>
          <a:xfrm>
            <a:off x="195406" y="2999825"/>
            <a:ext cx="11689286" cy="746518"/>
          </a:xfrm>
          <a:custGeom>
            <a:avLst/>
            <a:gdLst>
              <a:gd name="connsiteX0" fmla="*/ 0 w 7419940"/>
              <a:gd name="connsiteY0" fmla="*/ 473863 h 473863"/>
              <a:gd name="connsiteX1" fmla="*/ 387347 w 7419940"/>
              <a:gd name="connsiteY1" fmla="*/ 355711 h 473863"/>
              <a:gd name="connsiteX2" fmla="*/ 700290 w 7419940"/>
              <a:gd name="connsiteY2" fmla="*/ 257039 h 473863"/>
              <a:gd name="connsiteX3" fmla="*/ 934997 w 7419940"/>
              <a:gd name="connsiteY3" fmla="*/ 207862 h 473863"/>
              <a:gd name="connsiteX4" fmla="*/ 1134897 w 7419940"/>
              <a:gd name="connsiteY4" fmla="*/ 145273 h 473863"/>
              <a:gd name="connsiteX5" fmla="*/ 1342780 w 7419940"/>
              <a:gd name="connsiteY5" fmla="*/ 118769 h 473863"/>
              <a:gd name="connsiteX6" fmla="*/ 1493185 w 7419940"/>
              <a:gd name="connsiteY6" fmla="*/ 64483 h 473863"/>
              <a:gd name="connsiteX7" fmla="*/ 1539488 w 7419940"/>
              <a:gd name="connsiteY7" fmla="*/ 49155 h 473863"/>
              <a:gd name="connsiteX8" fmla="*/ 1632412 w 7419940"/>
              <a:gd name="connsiteY8" fmla="*/ 27760 h 473863"/>
              <a:gd name="connsiteX9" fmla="*/ 1764934 w 7419940"/>
              <a:gd name="connsiteY9" fmla="*/ 298 h 473863"/>
              <a:gd name="connsiteX10" fmla="*/ 1853388 w 7419940"/>
              <a:gd name="connsiteY10" fmla="*/ 298 h 473863"/>
              <a:gd name="connsiteX11" fmla="*/ 1888834 w 7419940"/>
              <a:gd name="connsiteY11" fmla="*/ 15625 h 473863"/>
              <a:gd name="connsiteX12" fmla="*/ 1944078 w 7419940"/>
              <a:gd name="connsiteY12" fmla="*/ 37020 h 473863"/>
              <a:gd name="connsiteX13" fmla="*/ 1968347 w 7419940"/>
              <a:gd name="connsiteY13" fmla="*/ 73743 h 473863"/>
              <a:gd name="connsiteX14" fmla="*/ 2023591 w 7419940"/>
              <a:gd name="connsiteY14" fmla="*/ 43088 h 473863"/>
              <a:gd name="connsiteX15" fmla="*/ 2098634 w 7419940"/>
              <a:gd name="connsiteY15" fmla="*/ 20096 h 473863"/>
              <a:gd name="connsiteX16" fmla="*/ 2131844 w 7419940"/>
              <a:gd name="connsiteY16" fmla="*/ 12432 h 473863"/>
              <a:gd name="connsiteX17" fmla="*/ 2186130 w 7419940"/>
              <a:gd name="connsiteY17" fmla="*/ 23928 h 473863"/>
              <a:gd name="connsiteX18" fmla="*/ 2276819 w 7419940"/>
              <a:gd name="connsiteY18" fmla="*/ 40214 h 473863"/>
              <a:gd name="connsiteX19" fmla="*/ 2366231 w 7419940"/>
              <a:gd name="connsiteY19" fmla="*/ 41810 h 473863"/>
              <a:gd name="connsiteX20" fmla="*/ 2449577 w 7419940"/>
              <a:gd name="connsiteY20" fmla="*/ 41810 h 473863"/>
              <a:gd name="connsiteX21" fmla="*/ 2538989 w 7419940"/>
              <a:gd name="connsiteY21" fmla="*/ 34147 h 473863"/>
              <a:gd name="connsiteX22" fmla="*/ 2588804 w 7419940"/>
              <a:gd name="connsiteY22" fmla="*/ 37659 h 473863"/>
              <a:gd name="connsiteX23" fmla="*/ 2649796 w 7419940"/>
              <a:gd name="connsiteY23" fmla="*/ 47239 h 473863"/>
              <a:gd name="connsiteX24" fmla="*/ 2733141 w 7419940"/>
              <a:gd name="connsiteY24" fmla="*/ 66080 h 473863"/>
              <a:gd name="connsiteX25" fmla="*/ 2819041 w 7419940"/>
              <a:gd name="connsiteY25" fmla="*/ 66080 h 473863"/>
              <a:gd name="connsiteX26" fmla="*/ 2872369 w 7419940"/>
              <a:gd name="connsiteY26" fmla="*/ 57458 h 473863"/>
              <a:gd name="connsiteX27" fmla="*/ 2915798 w 7419940"/>
              <a:gd name="connsiteY27" fmla="*/ 50432 h 473863"/>
              <a:gd name="connsiteX28" fmla="*/ 2978067 w 7419940"/>
              <a:gd name="connsiteY28" fmla="*/ 45323 h 473863"/>
              <a:gd name="connsiteX29" fmla="*/ 3073866 w 7419940"/>
              <a:gd name="connsiteY29" fmla="*/ 43726 h 473863"/>
              <a:gd name="connsiteX30" fmla="*/ 3136135 w 7419940"/>
              <a:gd name="connsiteY30" fmla="*/ 28079 h 473863"/>
              <a:gd name="connsiteX31" fmla="*/ 3215648 w 7419940"/>
              <a:gd name="connsiteY31" fmla="*/ 30634 h 473863"/>
              <a:gd name="connsiteX32" fmla="*/ 3262909 w 7419940"/>
              <a:gd name="connsiteY32" fmla="*/ 28079 h 473863"/>
              <a:gd name="connsiteX33" fmla="*/ 3337632 w 7419940"/>
              <a:gd name="connsiteY33" fmla="*/ 31592 h 473863"/>
              <a:gd name="connsiteX34" fmla="*/ 3379783 w 7419940"/>
              <a:gd name="connsiteY34" fmla="*/ 24567 h 473863"/>
              <a:gd name="connsiteX35" fmla="*/ 3418422 w 7419940"/>
              <a:gd name="connsiteY35" fmla="*/ 30634 h 473863"/>
              <a:gd name="connsiteX36" fmla="*/ 3465683 w 7419940"/>
              <a:gd name="connsiteY36" fmla="*/ 30634 h 473863"/>
              <a:gd name="connsiteX37" fmla="*/ 3493145 w 7419940"/>
              <a:gd name="connsiteY37" fmla="*/ 22970 h 473863"/>
              <a:gd name="connsiteX38" fmla="*/ 3578726 w 7419940"/>
              <a:gd name="connsiteY38" fmla="*/ 19457 h 473863"/>
              <a:gd name="connsiteX39" fmla="*/ 3656962 w 7419940"/>
              <a:gd name="connsiteY39" fmla="*/ 26483 h 473863"/>
              <a:gd name="connsiteX40" fmla="*/ 3736475 w 7419940"/>
              <a:gd name="connsiteY40" fmla="*/ 52348 h 473863"/>
              <a:gd name="connsiteX41" fmla="*/ 3794912 w 7419940"/>
              <a:gd name="connsiteY41" fmla="*/ 56500 h 473863"/>
              <a:gd name="connsiteX42" fmla="*/ 3822374 w 7419940"/>
              <a:gd name="connsiteY42" fmla="*/ 84920 h 473863"/>
              <a:gd name="connsiteX43" fmla="*/ 3882089 w 7419940"/>
              <a:gd name="connsiteY43" fmla="*/ 110786 h 473863"/>
              <a:gd name="connsiteX44" fmla="*/ 3966711 w 7419940"/>
              <a:gd name="connsiteY44" fmla="*/ 121962 h 473863"/>
              <a:gd name="connsiteX45" fmla="*/ 4042392 w 7419940"/>
              <a:gd name="connsiteY45" fmla="*/ 113340 h 473863"/>
              <a:gd name="connsiteX46" fmla="*/ 4083266 w 7419940"/>
              <a:gd name="connsiteY46" fmla="*/ 106315 h 473863"/>
              <a:gd name="connsiteX47" fmla="*/ 4137872 w 7419940"/>
              <a:gd name="connsiteY47" fmla="*/ 121004 h 473863"/>
              <a:gd name="connsiteX48" fmla="*/ 4207486 w 7419940"/>
              <a:gd name="connsiteY48" fmla="*/ 125155 h 473863"/>
              <a:gd name="connsiteX49" fmla="*/ 4431016 w 7419940"/>
              <a:gd name="connsiteY49" fmla="*/ 143357 h 473863"/>
              <a:gd name="connsiteX50" fmla="*/ 4516597 w 7419940"/>
              <a:gd name="connsiteY50" fmla="*/ 113659 h 473863"/>
              <a:gd name="connsiteX51" fmla="*/ 4578546 w 7419940"/>
              <a:gd name="connsiteY51" fmla="*/ 104718 h 473863"/>
              <a:gd name="connsiteX52" fmla="*/ 4655505 w 7419940"/>
              <a:gd name="connsiteY52" fmla="*/ 92903 h 473863"/>
              <a:gd name="connsiteX53" fmla="*/ 4711068 w 7419940"/>
              <a:gd name="connsiteY53" fmla="*/ 94500 h 473863"/>
              <a:gd name="connsiteX54" fmla="*/ 4813573 w 7419940"/>
              <a:gd name="connsiteY54" fmla="*/ 70869 h 473863"/>
              <a:gd name="connsiteX55" fmla="*/ 4905540 w 7419940"/>
              <a:gd name="connsiteY55" fmla="*/ 73743 h 473863"/>
              <a:gd name="connsiteX56" fmla="*/ 4956952 w 7419940"/>
              <a:gd name="connsiteY56" fmla="*/ 92903 h 473863"/>
              <a:gd name="connsiteX57" fmla="*/ 5024331 w 7419940"/>
              <a:gd name="connsiteY57" fmla="*/ 123559 h 473863"/>
              <a:gd name="connsiteX58" fmla="*/ 5098095 w 7419940"/>
              <a:gd name="connsiteY58" fmla="*/ 128029 h 473863"/>
              <a:gd name="connsiteX59" fmla="*/ 5181760 w 7419940"/>
              <a:gd name="connsiteY59" fmla="*/ 101844 h 473863"/>
              <a:gd name="connsiteX60" fmla="*/ 5285542 w 7419940"/>
              <a:gd name="connsiteY60" fmla="*/ 64163 h 473863"/>
              <a:gd name="connsiteX61" fmla="*/ 5387089 w 7419940"/>
              <a:gd name="connsiteY61" fmla="*/ 48836 h 473863"/>
              <a:gd name="connsiteX62" fmla="*/ 5453190 w 7419940"/>
              <a:gd name="connsiteY62" fmla="*/ 47558 h 473863"/>
              <a:gd name="connsiteX63" fmla="*/ 5566552 w 7419940"/>
              <a:gd name="connsiteY63" fmla="*/ 70869 h 473863"/>
              <a:gd name="connsiteX64" fmla="*/ 5607107 w 7419940"/>
              <a:gd name="connsiteY64" fmla="*/ 88433 h 473863"/>
              <a:gd name="connsiteX65" fmla="*/ 5679914 w 7419940"/>
              <a:gd name="connsiteY65" fmla="*/ 73105 h 473863"/>
              <a:gd name="connsiteX66" fmla="*/ 5751124 w 7419940"/>
              <a:gd name="connsiteY66" fmla="*/ 83643 h 473863"/>
              <a:gd name="connsiteX67" fmla="*/ 5881411 w 7419940"/>
              <a:gd name="connsiteY67" fmla="*/ 78853 h 473863"/>
              <a:gd name="connsiteX68" fmla="*/ 5925478 w 7419940"/>
              <a:gd name="connsiteY68" fmla="*/ 67037 h 473863"/>
              <a:gd name="connsiteX69" fmla="*/ 6069177 w 7419940"/>
              <a:gd name="connsiteY69" fmla="*/ 55222 h 473863"/>
              <a:gd name="connsiteX70" fmla="*/ 7419940 w 7419940"/>
              <a:gd name="connsiteY70" fmla="*/ 472905 h 473863"/>
              <a:gd name="connsiteX71" fmla="*/ 0 w 7419940"/>
              <a:gd name="connsiteY71" fmla="*/ 472905 h 47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419940" h="473863">
                <a:moveTo>
                  <a:pt x="0" y="473863"/>
                </a:moveTo>
                <a:cubicBezTo>
                  <a:pt x="159984" y="400098"/>
                  <a:pt x="288035" y="375510"/>
                  <a:pt x="387347" y="355711"/>
                </a:cubicBezTo>
                <a:cubicBezTo>
                  <a:pt x="486977" y="335913"/>
                  <a:pt x="579264" y="281946"/>
                  <a:pt x="700290" y="257039"/>
                </a:cubicBezTo>
                <a:cubicBezTo>
                  <a:pt x="821316" y="232450"/>
                  <a:pt x="856761" y="227341"/>
                  <a:pt x="934997" y="207862"/>
                </a:cubicBezTo>
                <a:cubicBezTo>
                  <a:pt x="1013232" y="188063"/>
                  <a:pt x="1077098" y="153256"/>
                  <a:pt x="1134897" y="145273"/>
                </a:cubicBezTo>
                <a:cubicBezTo>
                  <a:pt x="1192696" y="137290"/>
                  <a:pt x="1300310" y="123878"/>
                  <a:pt x="1342780" y="118769"/>
                </a:cubicBezTo>
                <a:cubicBezTo>
                  <a:pt x="1385251" y="113340"/>
                  <a:pt x="1475622" y="67357"/>
                  <a:pt x="1493185" y="64483"/>
                </a:cubicBezTo>
                <a:cubicBezTo>
                  <a:pt x="1510748" y="61609"/>
                  <a:pt x="1524160" y="60012"/>
                  <a:pt x="1539488" y="49155"/>
                </a:cubicBezTo>
                <a:cubicBezTo>
                  <a:pt x="1554815" y="38298"/>
                  <a:pt x="1596967" y="35424"/>
                  <a:pt x="1632412" y="27760"/>
                </a:cubicBezTo>
                <a:cubicBezTo>
                  <a:pt x="1667858" y="20096"/>
                  <a:pt x="1736195" y="298"/>
                  <a:pt x="1764934" y="298"/>
                </a:cubicBezTo>
                <a:cubicBezTo>
                  <a:pt x="1793674" y="298"/>
                  <a:pt x="1837741" y="1894"/>
                  <a:pt x="1853388" y="298"/>
                </a:cubicBezTo>
                <a:cubicBezTo>
                  <a:pt x="1868716" y="-1299"/>
                  <a:pt x="1882128" y="3491"/>
                  <a:pt x="1888834" y="15625"/>
                </a:cubicBezTo>
                <a:cubicBezTo>
                  <a:pt x="1895540" y="27760"/>
                  <a:pt x="1930986" y="23289"/>
                  <a:pt x="1944078" y="37020"/>
                </a:cubicBezTo>
                <a:cubicBezTo>
                  <a:pt x="1957490" y="50752"/>
                  <a:pt x="1961641" y="62886"/>
                  <a:pt x="1968347" y="73743"/>
                </a:cubicBezTo>
                <a:cubicBezTo>
                  <a:pt x="1975053" y="84601"/>
                  <a:pt x="1997087" y="52348"/>
                  <a:pt x="2023591" y="43088"/>
                </a:cubicBezTo>
                <a:cubicBezTo>
                  <a:pt x="2050095" y="33827"/>
                  <a:pt x="2087776" y="23289"/>
                  <a:pt x="2098634" y="20096"/>
                </a:cubicBezTo>
                <a:cubicBezTo>
                  <a:pt x="2109491" y="16903"/>
                  <a:pt x="2127373" y="26163"/>
                  <a:pt x="2131844" y="12432"/>
                </a:cubicBezTo>
                <a:cubicBezTo>
                  <a:pt x="2131844" y="12432"/>
                  <a:pt x="2171121" y="14348"/>
                  <a:pt x="2186130" y="23928"/>
                </a:cubicBezTo>
                <a:cubicBezTo>
                  <a:pt x="2201138" y="33508"/>
                  <a:pt x="2234668" y="38617"/>
                  <a:pt x="2276819" y="40214"/>
                </a:cubicBezTo>
                <a:cubicBezTo>
                  <a:pt x="2318971" y="41810"/>
                  <a:pt x="2339088" y="41810"/>
                  <a:pt x="2366231" y="41810"/>
                </a:cubicBezTo>
                <a:cubicBezTo>
                  <a:pt x="2393694" y="41810"/>
                  <a:pt x="2417324" y="43407"/>
                  <a:pt x="2449577" y="41810"/>
                </a:cubicBezTo>
                <a:cubicBezTo>
                  <a:pt x="2481829" y="40214"/>
                  <a:pt x="2530367" y="34147"/>
                  <a:pt x="2538989" y="34147"/>
                </a:cubicBezTo>
                <a:cubicBezTo>
                  <a:pt x="2547611" y="34147"/>
                  <a:pt x="2562619" y="41172"/>
                  <a:pt x="2588804" y="37659"/>
                </a:cubicBezTo>
                <a:cubicBezTo>
                  <a:pt x="2614989" y="34147"/>
                  <a:pt x="2633510" y="36062"/>
                  <a:pt x="2649796" y="47239"/>
                </a:cubicBezTo>
                <a:cubicBezTo>
                  <a:pt x="2666082" y="58416"/>
                  <a:pt x="2709511" y="66080"/>
                  <a:pt x="2733141" y="66080"/>
                </a:cubicBezTo>
                <a:cubicBezTo>
                  <a:pt x="2756772" y="66080"/>
                  <a:pt x="2795410" y="66080"/>
                  <a:pt x="2819041" y="66080"/>
                </a:cubicBezTo>
                <a:cubicBezTo>
                  <a:pt x="2842671" y="66080"/>
                  <a:pt x="2848739" y="57458"/>
                  <a:pt x="2872369" y="57458"/>
                </a:cubicBezTo>
                <a:cubicBezTo>
                  <a:pt x="2895999" y="57458"/>
                  <a:pt x="2907176" y="53945"/>
                  <a:pt x="2915798" y="50432"/>
                </a:cubicBezTo>
                <a:cubicBezTo>
                  <a:pt x="2924420" y="46920"/>
                  <a:pt x="2949327" y="41810"/>
                  <a:pt x="2978067" y="45323"/>
                </a:cubicBezTo>
                <a:cubicBezTo>
                  <a:pt x="3006807" y="48836"/>
                  <a:pt x="3046403" y="47878"/>
                  <a:pt x="3073866" y="43726"/>
                </a:cubicBezTo>
                <a:cubicBezTo>
                  <a:pt x="3101328" y="39575"/>
                  <a:pt x="3114740" y="28079"/>
                  <a:pt x="3136135" y="28079"/>
                </a:cubicBezTo>
                <a:cubicBezTo>
                  <a:pt x="3157211" y="28079"/>
                  <a:pt x="3197127" y="30634"/>
                  <a:pt x="3215648" y="30634"/>
                </a:cubicBezTo>
                <a:cubicBezTo>
                  <a:pt x="3234169" y="30634"/>
                  <a:pt x="3238001" y="28079"/>
                  <a:pt x="3262909" y="28079"/>
                </a:cubicBezTo>
                <a:cubicBezTo>
                  <a:pt x="3287817" y="28079"/>
                  <a:pt x="3321346" y="31592"/>
                  <a:pt x="3337632" y="31592"/>
                </a:cubicBezTo>
                <a:cubicBezTo>
                  <a:pt x="3353918" y="31592"/>
                  <a:pt x="3361262" y="24567"/>
                  <a:pt x="3379783" y="24567"/>
                </a:cubicBezTo>
                <a:cubicBezTo>
                  <a:pt x="3398305" y="24567"/>
                  <a:pt x="3408523" y="30634"/>
                  <a:pt x="3418422" y="30634"/>
                </a:cubicBezTo>
                <a:cubicBezTo>
                  <a:pt x="3428322" y="30634"/>
                  <a:pt x="3458338" y="32230"/>
                  <a:pt x="3465683" y="30634"/>
                </a:cubicBezTo>
                <a:cubicBezTo>
                  <a:pt x="3473028" y="29037"/>
                  <a:pt x="3478137" y="22970"/>
                  <a:pt x="3493145" y="22970"/>
                </a:cubicBezTo>
                <a:cubicBezTo>
                  <a:pt x="3508154" y="22970"/>
                  <a:pt x="3561482" y="24567"/>
                  <a:pt x="3578726" y="19457"/>
                </a:cubicBezTo>
                <a:cubicBezTo>
                  <a:pt x="3595970" y="14348"/>
                  <a:pt x="3637163" y="19457"/>
                  <a:pt x="3656962" y="26483"/>
                </a:cubicBezTo>
                <a:cubicBezTo>
                  <a:pt x="3676760" y="33508"/>
                  <a:pt x="3720508" y="52348"/>
                  <a:pt x="3736475" y="52348"/>
                </a:cubicBezTo>
                <a:cubicBezTo>
                  <a:pt x="3752441" y="52348"/>
                  <a:pt x="3768727" y="54903"/>
                  <a:pt x="3794912" y="56500"/>
                </a:cubicBezTo>
                <a:cubicBezTo>
                  <a:pt x="3821097" y="58096"/>
                  <a:pt x="3813433" y="75340"/>
                  <a:pt x="3822374" y="84920"/>
                </a:cubicBezTo>
                <a:cubicBezTo>
                  <a:pt x="3830996" y="94500"/>
                  <a:pt x="3875702" y="100567"/>
                  <a:pt x="3882089" y="110786"/>
                </a:cubicBezTo>
                <a:cubicBezTo>
                  <a:pt x="3888156" y="121004"/>
                  <a:pt x="3926795" y="126433"/>
                  <a:pt x="3966711" y="121962"/>
                </a:cubicBezTo>
                <a:cubicBezTo>
                  <a:pt x="4006627" y="117811"/>
                  <a:pt x="4016526" y="120366"/>
                  <a:pt x="4042392" y="113340"/>
                </a:cubicBezTo>
                <a:cubicBezTo>
                  <a:pt x="4068577" y="106315"/>
                  <a:pt x="4054846" y="106315"/>
                  <a:pt x="4083266" y="106315"/>
                </a:cubicBezTo>
                <a:cubicBezTo>
                  <a:pt x="4111687" y="106315"/>
                  <a:pt x="4131804" y="116534"/>
                  <a:pt x="4137872" y="121004"/>
                </a:cubicBezTo>
                <a:cubicBezTo>
                  <a:pt x="4143939" y="125155"/>
                  <a:pt x="4180023" y="125155"/>
                  <a:pt x="4207486" y="125155"/>
                </a:cubicBezTo>
                <a:cubicBezTo>
                  <a:pt x="4234948" y="125155"/>
                  <a:pt x="4392377" y="151021"/>
                  <a:pt x="4431016" y="143357"/>
                </a:cubicBezTo>
                <a:cubicBezTo>
                  <a:pt x="4469655" y="135693"/>
                  <a:pt x="4495201" y="122601"/>
                  <a:pt x="4516597" y="113659"/>
                </a:cubicBezTo>
                <a:cubicBezTo>
                  <a:pt x="4537992" y="104718"/>
                  <a:pt x="4553000" y="103441"/>
                  <a:pt x="4578546" y="104718"/>
                </a:cubicBezTo>
                <a:cubicBezTo>
                  <a:pt x="4604093" y="106315"/>
                  <a:pt x="4627723" y="92903"/>
                  <a:pt x="4655505" y="92903"/>
                </a:cubicBezTo>
                <a:cubicBezTo>
                  <a:pt x="4683287" y="92903"/>
                  <a:pt x="4687438" y="94500"/>
                  <a:pt x="4711068" y="94500"/>
                </a:cubicBezTo>
                <a:cubicBezTo>
                  <a:pt x="4734698" y="94500"/>
                  <a:pt x="4773018" y="76617"/>
                  <a:pt x="4813573" y="70869"/>
                </a:cubicBezTo>
                <a:cubicBezTo>
                  <a:pt x="4854128" y="64802"/>
                  <a:pt x="4901389" y="57458"/>
                  <a:pt x="4905540" y="73743"/>
                </a:cubicBezTo>
                <a:cubicBezTo>
                  <a:pt x="4909691" y="90029"/>
                  <a:pt x="4952482" y="78214"/>
                  <a:pt x="4956952" y="92903"/>
                </a:cubicBezTo>
                <a:cubicBezTo>
                  <a:pt x="4961103" y="107592"/>
                  <a:pt x="4994952" y="122281"/>
                  <a:pt x="5024331" y="123559"/>
                </a:cubicBezTo>
                <a:cubicBezTo>
                  <a:pt x="5053709" y="124836"/>
                  <a:pt x="5098095" y="128029"/>
                  <a:pt x="5098095" y="128029"/>
                </a:cubicBezTo>
                <a:cubicBezTo>
                  <a:pt x="5098095" y="128029"/>
                  <a:pt x="5153659" y="106315"/>
                  <a:pt x="5181760" y="101844"/>
                </a:cubicBezTo>
                <a:cubicBezTo>
                  <a:pt x="5209542" y="97374"/>
                  <a:pt x="5267021" y="65121"/>
                  <a:pt x="5285542" y="64163"/>
                </a:cubicBezTo>
                <a:cubicBezTo>
                  <a:pt x="5304063" y="62886"/>
                  <a:pt x="5365055" y="48836"/>
                  <a:pt x="5387089" y="48836"/>
                </a:cubicBezTo>
                <a:cubicBezTo>
                  <a:pt x="5409123" y="48836"/>
                  <a:pt x="5429240" y="40533"/>
                  <a:pt x="5453190" y="47558"/>
                </a:cubicBezTo>
                <a:cubicBezTo>
                  <a:pt x="5476820" y="54584"/>
                  <a:pt x="5546115" y="70869"/>
                  <a:pt x="5566552" y="70869"/>
                </a:cubicBezTo>
                <a:cubicBezTo>
                  <a:pt x="5586989" y="70869"/>
                  <a:pt x="5607107" y="88433"/>
                  <a:pt x="5607107" y="88433"/>
                </a:cubicBezTo>
                <a:cubicBezTo>
                  <a:pt x="5607107" y="88433"/>
                  <a:pt x="5652771" y="74382"/>
                  <a:pt x="5679914" y="73105"/>
                </a:cubicBezTo>
                <a:cubicBezTo>
                  <a:pt x="5707057" y="71827"/>
                  <a:pt x="5732284" y="84920"/>
                  <a:pt x="5751124" y="83643"/>
                </a:cubicBezTo>
                <a:cubicBezTo>
                  <a:pt x="5769645" y="82365"/>
                  <a:pt x="5864486" y="80130"/>
                  <a:pt x="5881411" y="78853"/>
                </a:cubicBezTo>
                <a:cubicBezTo>
                  <a:pt x="5898335" y="77575"/>
                  <a:pt x="5894822" y="67037"/>
                  <a:pt x="5925478" y="67037"/>
                </a:cubicBezTo>
                <a:cubicBezTo>
                  <a:pt x="5955815" y="67037"/>
                  <a:pt x="6031496" y="74063"/>
                  <a:pt x="6069177" y="55222"/>
                </a:cubicBezTo>
                <a:cubicBezTo>
                  <a:pt x="6107177" y="36382"/>
                  <a:pt x="6803635" y="159324"/>
                  <a:pt x="7419940" y="472905"/>
                </a:cubicBezTo>
                <a:lnTo>
                  <a:pt x="0" y="472905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9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25C3928A-5E7A-0FCC-8E27-0095E71D5CE0}"/>
              </a:ext>
            </a:extLst>
          </p:cNvPr>
          <p:cNvSpPr txBox="1"/>
          <p:nvPr/>
        </p:nvSpPr>
        <p:spPr>
          <a:xfrm>
            <a:off x="1495971" y="1808868"/>
            <a:ext cx="92000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3800" b="1" spc="-300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r>
              <a:rPr lang="en-ID" dirty="0">
                <a:ln w="22225">
                  <a:noFill/>
                </a:ln>
                <a:latin typeface="Baloo Bhaijaan" panose="03080902040302020200" pitchFamily="66" charset="-78"/>
                <a:cs typeface="Baloo Bhaijaan" panose="03080902040302020200" pitchFamily="66" charset="-78"/>
              </a:rPr>
              <a:t>XIN CHÀO</a:t>
            </a:r>
            <a:endParaRPr lang="en-US" dirty="0">
              <a:ln w="22225">
                <a:noFill/>
              </a:ln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6191C127-B68E-4826-F0F2-757763CF8705}"/>
              </a:ext>
            </a:extLst>
          </p:cNvPr>
          <p:cNvSpPr/>
          <p:nvPr/>
        </p:nvSpPr>
        <p:spPr>
          <a:xfrm>
            <a:off x="-1223749" y="3464296"/>
            <a:ext cx="14898859" cy="780425"/>
          </a:xfrm>
          <a:custGeom>
            <a:avLst/>
            <a:gdLst>
              <a:gd name="connsiteX0" fmla="*/ 0 w 9457262"/>
              <a:gd name="connsiteY0" fmla="*/ 397136 h 397773"/>
              <a:gd name="connsiteX1" fmla="*/ 541902 w 9457262"/>
              <a:gd name="connsiteY1" fmla="*/ 278345 h 397773"/>
              <a:gd name="connsiteX2" fmla="*/ 815887 w 9457262"/>
              <a:gd name="connsiteY2" fmla="*/ 231403 h 397773"/>
              <a:gd name="connsiteX3" fmla="*/ 913921 w 9457262"/>
              <a:gd name="connsiteY3" fmla="*/ 219588 h 397773"/>
              <a:gd name="connsiteX4" fmla="*/ 995669 w 9457262"/>
              <a:gd name="connsiteY4" fmla="*/ 210328 h 397773"/>
              <a:gd name="connsiteX5" fmla="*/ 1068796 w 9457262"/>
              <a:gd name="connsiteY5" fmla="*/ 210328 h 397773"/>
              <a:gd name="connsiteX6" fmla="*/ 1117334 w 9457262"/>
              <a:gd name="connsiteY6" fmla="*/ 219588 h 397773"/>
              <a:gd name="connsiteX7" fmla="*/ 1177049 w 9457262"/>
              <a:gd name="connsiteY7" fmla="*/ 216076 h 397773"/>
              <a:gd name="connsiteX8" fmla="*/ 1210259 w 9457262"/>
              <a:gd name="connsiteY8" fmla="*/ 196916 h 397773"/>
              <a:gd name="connsiteX9" fmla="*/ 1318831 w 9457262"/>
              <a:gd name="connsiteY9" fmla="*/ 175521 h 397773"/>
              <a:gd name="connsiteX10" fmla="*/ 1422932 w 9457262"/>
              <a:gd name="connsiteY10" fmla="*/ 164025 h 397773"/>
              <a:gd name="connsiteX11" fmla="*/ 1487117 w 9457262"/>
              <a:gd name="connsiteY11" fmla="*/ 154126 h 397773"/>
              <a:gd name="connsiteX12" fmla="*/ 1584513 w 9457262"/>
              <a:gd name="connsiteY12" fmla="*/ 136882 h 397773"/>
              <a:gd name="connsiteX13" fmla="*/ 1675203 w 9457262"/>
              <a:gd name="connsiteY13" fmla="*/ 128899 h 397773"/>
              <a:gd name="connsiteX14" fmla="*/ 1728211 w 9457262"/>
              <a:gd name="connsiteY14" fmla="*/ 116126 h 397773"/>
              <a:gd name="connsiteX15" fmla="*/ 1787926 w 9457262"/>
              <a:gd name="connsiteY15" fmla="*/ 116126 h 397773"/>
              <a:gd name="connsiteX16" fmla="*/ 1847641 w 9457262"/>
              <a:gd name="connsiteY16" fmla="*/ 113252 h 397773"/>
              <a:gd name="connsiteX17" fmla="*/ 1923002 w 9457262"/>
              <a:gd name="connsiteY17" fmla="*/ 122512 h 397773"/>
              <a:gd name="connsiteX18" fmla="*/ 2015927 w 9457262"/>
              <a:gd name="connsiteY18" fmla="*/ 149655 h 397773"/>
              <a:gd name="connsiteX19" fmla="*/ 2102146 w 9457262"/>
              <a:gd name="connsiteY19" fmla="*/ 149655 h 397773"/>
              <a:gd name="connsiteX20" fmla="*/ 2166331 w 9457262"/>
              <a:gd name="connsiteY20" fmla="*/ 137520 h 397773"/>
              <a:gd name="connsiteX21" fmla="*/ 2323441 w 9457262"/>
              <a:gd name="connsiteY21" fmla="*/ 136882 h 397773"/>
              <a:gd name="connsiteX22" fmla="*/ 2418602 w 9457262"/>
              <a:gd name="connsiteY22" fmla="*/ 145504 h 397773"/>
              <a:gd name="connsiteX23" fmla="*/ 2575712 w 9457262"/>
              <a:gd name="connsiteY23" fmla="*/ 145504 h 397773"/>
              <a:gd name="connsiteX24" fmla="*/ 2790301 w 9457262"/>
              <a:gd name="connsiteY24" fmla="*/ 145504 h 397773"/>
              <a:gd name="connsiteX25" fmla="*/ 2954117 w 9457262"/>
              <a:gd name="connsiteY25" fmla="*/ 157638 h 397773"/>
              <a:gd name="connsiteX26" fmla="*/ 3110908 w 9457262"/>
              <a:gd name="connsiteY26" fmla="*/ 129857 h 397773"/>
              <a:gd name="connsiteX27" fmla="*/ 3246623 w 9457262"/>
              <a:gd name="connsiteY27" fmla="*/ 121235 h 397773"/>
              <a:gd name="connsiteX28" fmla="*/ 3355195 w 9457262"/>
              <a:gd name="connsiteY28" fmla="*/ 102075 h 397773"/>
              <a:gd name="connsiteX29" fmla="*/ 3448759 w 9457262"/>
              <a:gd name="connsiteY29" fmla="*/ 96646 h 397773"/>
              <a:gd name="connsiteX30" fmla="*/ 3613852 w 9457262"/>
              <a:gd name="connsiteY30" fmla="*/ 63436 h 397773"/>
              <a:gd name="connsiteX31" fmla="*/ 3801298 w 9457262"/>
              <a:gd name="connsiteY31" fmla="*/ 37890 h 397773"/>
              <a:gd name="connsiteX32" fmla="*/ 3956492 w 9457262"/>
              <a:gd name="connsiteY32" fmla="*/ 31503 h 397773"/>
              <a:gd name="connsiteX33" fmla="*/ 4281889 w 9457262"/>
              <a:gd name="connsiteY33" fmla="*/ 26075 h 397773"/>
              <a:gd name="connsiteX34" fmla="*/ 4434848 w 9457262"/>
              <a:gd name="connsiteY34" fmla="*/ 22243 h 397773"/>
              <a:gd name="connsiteX35" fmla="*/ 4553319 w 9457262"/>
              <a:gd name="connsiteY35" fmla="*/ 42041 h 397773"/>
              <a:gd name="connsiteX36" fmla="*/ 4674026 w 9457262"/>
              <a:gd name="connsiteY36" fmla="*/ 47470 h 397773"/>
              <a:gd name="connsiteX37" fmla="*/ 4780043 w 9457262"/>
              <a:gd name="connsiteY37" fmla="*/ 57050 h 397773"/>
              <a:gd name="connsiteX38" fmla="*/ 4858918 w 9457262"/>
              <a:gd name="connsiteY38" fmla="*/ 66629 h 397773"/>
              <a:gd name="connsiteX39" fmla="*/ 5009322 w 9457262"/>
              <a:gd name="connsiteY39" fmla="*/ 58008 h 397773"/>
              <a:gd name="connsiteX40" fmla="*/ 5100650 w 9457262"/>
              <a:gd name="connsiteY40" fmla="*/ 52579 h 397773"/>
              <a:gd name="connsiteX41" fmla="*/ 5307895 w 9457262"/>
              <a:gd name="connsiteY41" fmla="*/ 58965 h 397773"/>
              <a:gd name="connsiteX42" fmla="*/ 5576770 w 9457262"/>
              <a:gd name="connsiteY42" fmla="*/ 40764 h 397773"/>
              <a:gd name="connsiteX43" fmla="*/ 5761662 w 9457262"/>
              <a:gd name="connsiteY43" fmla="*/ 16814 h 397773"/>
              <a:gd name="connsiteX44" fmla="*/ 5904722 w 9457262"/>
              <a:gd name="connsiteY44" fmla="*/ 209 h 397773"/>
              <a:gd name="connsiteX45" fmla="*/ 6084824 w 9457262"/>
              <a:gd name="connsiteY45" fmla="*/ 9789 h 397773"/>
              <a:gd name="connsiteX46" fmla="*/ 6208085 w 9457262"/>
              <a:gd name="connsiteY46" fmla="*/ 209 h 397773"/>
              <a:gd name="connsiteX47" fmla="*/ 6496439 w 9457262"/>
              <a:gd name="connsiteY47" fmla="*/ 32142 h 397773"/>
              <a:gd name="connsiteX48" fmla="*/ 6858878 w 9457262"/>
              <a:gd name="connsiteY48" fmla="*/ 53537 h 397773"/>
              <a:gd name="connsiteX49" fmla="*/ 7349369 w 9457262"/>
              <a:gd name="connsiteY49" fmla="*/ 101436 h 397773"/>
              <a:gd name="connsiteX50" fmla="*/ 9457262 w 9457262"/>
              <a:gd name="connsiteY50" fmla="*/ 397774 h 397773"/>
              <a:gd name="connsiteX51" fmla="*/ 0 w 9457262"/>
              <a:gd name="connsiteY51" fmla="*/ 397774 h 39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457262" h="397773">
                <a:moveTo>
                  <a:pt x="0" y="397136"/>
                </a:moveTo>
                <a:cubicBezTo>
                  <a:pt x="0" y="397136"/>
                  <a:pt x="418960" y="294950"/>
                  <a:pt x="541902" y="278345"/>
                </a:cubicBezTo>
                <a:cubicBezTo>
                  <a:pt x="664844" y="261740"/>
                  <a:pt x="761282" y="240983"/>
                  <a:pt x="815887" y="231403"/>
                </a:cubicBezTo>
                <a:cubicBezTo>
                  <a:pt x="870492" y="221824"/>
                  <a:pt x="880711" y="219588"/>
                  <a:pt x="913921" y="219588"/>
                </a:cubicBezTo>
                <a:cubicBezTo>
                  <a:pt x="947131" y="219588"/>
                  <a:pt x="969165" y="210328"/>
                  <a:pt x="995669" y="210328"/>
                </a:cubicBezTo>
                <a:cubicBezTo>
                  <a:pt x="1022174" y="210328"/>
                  <a:pt x="1048678" y="208092"/>
                  <a:pt x="1068796" y="210328"/>
                </a:cubicBezTo>
                <a:cubicBezTo>
                  <a:pt x="1088594" y="212563"/>
                  <a:pt x="1099771" y="219588"/>
                  <a:pt x="1117334" y="219588"/>
                </a:cubicBezTo>
                <a:cubicBezTo>
                  <a:pt x="1134897" y="219588"/>
                  <a:pt x="1143838" y="220227"/>
                  <a:pt x="1177049" y="216076"/>
                </a:cubicBezTo>
                <a:cubicBezTo>
                  <a:pt x="1210259" y="211924"/>
                  <a:pt x="1190460" y="203302"/>
                  <a:pt x="1210259" y="196916"/>
                </a:cubicBezTo>
                <a:cubicBezTo>
                  <a:pt x="1230057" y="190529"/>
                  <a:pt x="1256881" y="183504"/>
                  <a:pt x="1318831" y="175521"/>
                </a:cubicBezTo>
                <a:cubicBezTo>
                  <a:pt x="1380781" y="167538"/>
                  <a:pt x="1398344" y="166260"/>
                  <a:pt x="1422932" y="164025"/>
                </a:cubicBezTo>
                <a:cubicBezTo>
                  <a:pt x="1447201" y="161790"/>
                  <a:pt x="1453907" y="164663"/>
                  <a:pt x="1487117" y="154126"/>
                </a:cubicBezTo>
                <a:cubicBezTo>
                  <a:pt x="1520328" y="143588"/>
                  <a:pt x="1540126" y="136882"/>
                  <a:pt x="1584513" y="136882"/>
                </a:cubicBezTo>
                <a:cubicBezTo>
                  <a:pt x="1628900" y="136882"/>
                  <a:pt x="1646463" y="135605"/>
                  <a:pt x="1675203" y="128899"/>
                </a:cubicBezTo>
                <a:cubicBezTo>
                  <a:pt x="1703942" y="122512"/>
                  <a:pt x="1688614" y="116126"/>
                  <a:pt x="1728211" y="116126"/>
                </a:cubicBezTo>
                <a:cubicBezTo>
                  <a:pt x="1768127" y="116126"/>
                  <a:pt x="1765892" y="109739"/>
                  <a:pt x="1787926" y="116126"/>
                </a:cubicBezTo>
                <a:cubicBezTo>
                  <a:pt x="1809960" y="122512"/>
                  <a:pt x="1821136" y="114848"/>
                  <a:pt x="1847641" y="113252"/>
                </a:cubicBezTo>
                <a:cubicBezTo>
                  <a:pt x="1874145" y="111974"/>
                  <a:pt x="1894263" y="108142"/>
                  <a:pt x="1923002" y="122512"/>
                </a:cubicBezTo>
                <a:cubicBezTo>
                  <a:pt x="1951742" y="136882"/>
                  <a:pt x="1984952" y="149655"/>
                  <a:pt x="2015927" y="149655"/>
                </a:cubicBezTo>
                <a:cubicBezTo>
                  <a:pt x="2046902" y="149655"/>
                  <a:pt x="2102146" y="149655"/>
                  <a:pt x="2102146" y="149655"/>
                </a:cubicBezTo>
                <a:cubicBezTo>
                  <a:pt x="2102146" y="149655"/>
                  <a:pt x="2121945" y="137520"/>
                  <a:pt x="2166331" y="137520"/>
                </a:cubicBezTo>
                <a:cubicBezTo>
                  <a:pt x="2210718" y="137520"/>
                  <a:pt x="2272668" y="136882"/>
                  <a:pt x="2323441" y="136882"/>
                </a:cubicBezTo>
                <a:cubicBezTo>
                  <a:pt x="2374215" y="136882"/>
                  <a:pt x="2385391" y="143907"/>
                  <a:pt x="2418602" y="145504"/>
                </a:cubicBezTo>
                <a:cubicBezTo>
                  <a:pt x="2451812" y="147100"/>
                  <a:pt x="2509291" y="146142"/>
                  <a:pt x="2575712" y="145504"/>
                </a:cubicBezTo>
                <a:cubicBezTo>
                  <a:pt x="2642132" y="144865"/>
                  <a:pt x="2730586" y="142630"/>
                  <a:pt x="2790301" y="145504"/>
                </a:cubicBezTo>
                <a:cubicBezTo>
                  <a:pt x="2850016" y="148378"/>
                  <a:pt x="2954117" y="157638"/>
                  <a:pt x="2954117" y="157638"/>
                </a:cubicBezTo>
                <a:cubicBezTo>
                  <a:pt x="2954117" y="157638"/>
                  <a:pt x="3041933" y="137840"/>
                  <a:pt x="3110908" y="129857"/>
                </a:cubicBezTo>
                <a:cubicBezTo>
                  <a:pt x="3179883" y="121873"/>
                  <a:pt x="3246623" y="121235"/>
                  <a:pt x="3246623" y="121235"/>
                </a:cubicBezTo>
                <a:cubicBezTo>
                  <a:pt x="3246623" y="121235"/>
                  <a:pt x="3303464" y="111016"/>
                  <a:pt x="3355195" y="102075"/>
                </a:cubicBezTo>
                <a:cubicBezTo>
                  <a:pt x="3406926" y="93453"/>
                  <a:pt x="3448759" y="96646"/>
                  <a:pt x="3448759" y="96646"/>
                </a:cubicBezTo>
                <a:cubicBezTo>
                  <a:pt x="3448759" y="96646"/>
                  <a:pt x="3567230" y="68226"/>
                  <a:pt x="3613852" y="63436"/>
                </a:cubicBezTo>
                <a:cubicBezTo>
                  <a:pt x="3660474" y="58646"/>
                  <a:pt x="3756911" y="41083"/>
                  <a:pt x="3801298" y="37890"/>
                </a:cubicBezTo>
                <a:cubicBezTo>
                  <a:pt x="3845685" y="34697"/>
                  <a:pt x="3853030" y="31503"/>
                  <a:pt x="3956492" y="31503"/>
                </a:cubicBezTo>
                <a:cubicBezTo>
                  <a:pt x="4059955" y="31503"/>
                  <a:pt x="4210360" y="27671"/>
                  <a:pt x="4281889" y="26075"/>
                </a:cubicBezTo>
                <a:cubicBezTo>
                  <a:pt x="4353419" y="24478"/>
                  <a:pt x="4392697" y="17453"/>
                  <a:pt x="4434848" y="22243"/>
                </a:cubicBezTo>
                <a:cubicBezTo>
                  <a:pt x="4477000" y="27033"/>
                  <a:pt x="4503823" y="42041"/>
                  <a:pt x="4553319" y="42041"/>
                </a:cubicBezTo>
                <a:cubicBezTo>
                  <a:pt x="4602496" y="42041"/>
                  <a:pt x="4651992" y="43638"/>
                  <a:pt x="4674026" y="47470"/>
                </a:cubicBezTo>
                <a:cubicBezTo>
                  <a:pt x="4696060" y="51302"/>
                  <a:pt x="4738211" y="57050"/>
                  <a:pt x="4780043" y="57050"/>
                </a:cubicBezTo>
                <a:cubicBezTo>
                  <a:pt x="4821875" y="57050"/>
                  <a:pt x="4824430" y="66629"/>
                  <a:pt x="4858918" y="66629"/>
                </a:cubicBezTo>
                <a:cubicBezTo>
                  <a:pt x="4893405" y="66629"/>
                  <a:pt x="4967490" y="61840"/>
                  <a:pt x="5009322" y="58008"/>
                </a:cubicBezTo>
                <a:cubicBezTo>
                  <a:pt x="5051154" y="54176"/>
                  <a:pt x="5036465" y="51621"/>
                  <a:pt x="5100650" y="52579"/>
                </a:cubicBezTo>
                <a:cubicBezTo>
                  <a:pt x="5164835" y="53218"/>
                  <a:pt x="5253609" y="58965"/>
                  <a:pt x="5307895" y="58965"/>
                </a:cubicBezTo>
                <a:cubicBezTo>
                  <a:pt x="5362181" y="58965"/>
                  <a:pt x="5500131" y="48747"/>
                  <a:pt x="5576770" y="40764"/>
                </a:cubicBezTo>
                <a:cubicBezTo>
                  <a:pt x="5653090" y="32780"/>
                  <a:pt x="5709931" y="21604"/>
                  <a:pt x="5761662" y="16814"/>
                </a:cubicBezTo>
                <a:cubicBezTo>
                  <a:pt x="5813394" y="12024"/>
                  <a:pt x="5857780" y="-749"/>
                  <a:pt x="5904722" y="209"/>
                </a:cubicBezTo>
                <a:cubicBezTo>
                  <a:pt x="5951663" y="847"/>
                  <a:pt x="6005949" y="12982"/>
                  <a:pt x="6084824" y="9789"/>
                </a:cubicBezTo>
                <a:cubicBezTo>
                  <a:pt x="6163698" y="6595"/>
                  <a:pt x="6188286" y="-1388"/>
                  <a:pt x="6208085" y="209"/>
                </a:cubicBezTo>
                <a:cubicBezTo>
                  <a:pt x="6227883" y="1805"/>
                  <a:pt x="6392977" y="27352"/>
                  <a:pt x="6496439" y="32142"/>
                </a:cubicBezTo>
                <a:cubicBezTo>
                  <a:pt x="6599902" y="36932"/>
                  <a:pt x="6772659" y="52898"/>
                  <a:pt x="6858878" y="53537"/>
                </a:cubicBezTo>
                <a:cubicBezTo>
                  <a:pt x="6945097" y="54176"/>
                  <a:pt x="7159048" y="89940"/>
                  <a:pt x="7349369" y="101436"/>
                </a:cubicBezTo>
                <a:cubicBezTo>
                  <a:pt x="7539689" y="112932"/>
                  <a:pt x="9457262" y="397774"/>
                  <a:pt x="9457262" y="397774"/>
                </a:cubicBezTo>
                <a:lnTo>
                  <a:pt x="0" y="397774"/>
                </a:lnTo>
                <a:close/>
              </a:path>
            </a:pathLst>
          </a:custGeom>
          <a:gradFill>
            <a:gsLst>
              <a:gs pos="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 w="319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2420A457-0EE8-BAB0-2128-CC7F71F41828}"/>
              </a:ext>
            </a:extLst>
          </p:cNvPr>
          <p:cNvSpPr/>
          <p:nvPr/>
        </p:nvSpPr>
        <p:spPr>
          <a:xfrm>
            <a:off x="7373683" y="3291681"/>
            <a:ext cx="8287036" cy="1885387"/>
          </a:xfrm>
          <a:custGeom>
            <a:avLst/>
            <a:gdLst>
              <a:gd name="connsiteX0" fmla="*/ 5260314 w 5260314"/>
              <a:gd name="connsiteY0" fmla="*/ 1196777 h 1196776"/>
              <a:gd name="connsiteX1" fmla="*/ 4537672 w 5260314"/>
              <a:gd name="connsiteY1" fmla="*/ 809749 h 1196776"/>
              <a:gd name="connsiteX2" fmla="*/ 4152561 w 5260314"/>
              <a:gd name="connsiteY2" fmla="*/ 536723 h 1196776"/>
              <a:gd name="connsiteX3" fmla="*/ 3641953 w 5260314"/>
              <a:gd name="connsiteY3" fmla="*/ 386319 h 1196776"/>
              <a:gd name="connsiteX4" fmla="*/ 3162639 w 5260314"/>
              <a:gd name="connsiteY4" fmla="*/ 118401 h 1196776"/>
              <a:gd name="connsiteX5" fmla="*/ 2976470 w 5260314"/>
              <a:gd name="connsiteY5" fmla="*/ 12384 h 1196776"/>
              <a:gd name="connsiteX6" fmla="*/ 2895999 w 5260314"/>
              <a:gd name="connsiteY6" fmla="*/ 12384 h 1196776"/>
              <a:gd name="connsiteX7" fmla="*/ 2752620 w 5260314"/>
              <a:gd name="connsiteY7" fmla="*/ 62518 h 1196776"/>
              <a:gd name="connsiteX8" fmla="*/ 2577628 w 5260314"/>
              <a:gd name="connsiteY8" fmla="*/ 138838 h 1196776"/>
              <a:gd name="connsiteX9" fmla="*/ 2479912 w 5260314"/>
              <a:gd name="connsiteY9" fmla="*/ 184183 h 1196776"/>
              <a:gd name="connsiteX10" fmla="*/ 2210079 w 5260314"/>
              <a:gd name="connsiteY10" fmla="*/ 258267 h 1196776"/>
              <a:gd name="connsiteX11" fmla="*/ 2009221 w 5260314"/>
              <a:gd name="connsiteY11" fmla="*/ 310637 h 1196776"/>
              <a:gd name="connsiteX12" fmla="*/ 1911506 w 5260314"/>
              <a:gd name="connsiteY12" fmla="*/ 274873 h 1196776"/>
              <a:gd name="connsiteX13" fmla="*/ 1819539 w 5260314"/>
              <a:gd name="connsiteY13" fmla="*/ 301058 h 1196776"/>
              <a:gd name="connsiteX14" fmla="*/ 1482327 w 5260314"/>
              <a:gd name="connsiteY14" fmla="*/ 492655 h 1196776"/>
              <a:gd name="connsiteX15" fmla="*/ 1264225 w 5260314"/>
              <a:gd name="connsiteY15" fmla="*/ 541193 h 1196776"/>
              <a:gd name="connsiteX16" fmla="*/ 973316 w 5260314"/>
              <a:gd name="connsiteY16" fmla="*/ 722572 h 1196776"/>
              <a:gd name="connsiteX17" fmla="*/ 0 w 5260314"/>
              <a:gd name="connsiteY17" fmla="*/ 1196458 h 1196776"/>
              <a:gd name="connsiteX18" fmla="*/ 5260314 w 5260314"/>
              <a:gd name="connsiteY18" fmla="*/ 1196458 h 119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60314" h="1196776">
                <a:moveTo>
                  <a:pt x="5260314" y="1196777"/>
                </a:moveTo>
                <a:cubicBezTo>
                  <a:pt x="5260314" y="1196777"/>
                  <a:pt x="4718093" y="965263"/>
                  <a:pt x="4537672" y="809749"/>
                </a:cubicBezTo>
                <a:cubicBezTo>
                  <a:pt x="4356932" y="654236"/>
                  <a:pt x="4247082" y="523630"/>
                  <a:pt x="4152561" y="536723"/>
                </a:cubicBezTo>
                <a:cubicBezTo>
                  <a:pt x="4058358" y="549815"/>
                  <a:pt x="3744138" y="471260"/>
                  <a:pt x="3641953" y="386319"/>
                </a:cubicBezTo>
                <a:cubicBezTo>
                  <a:pt x="3539768" y="301377"/>
                  <a:pt x="3249178" y="118401"/>
                  <a:pt x="3162639" y="118401"/>
                </a:cubicBezTo>
                <a:cubicBezTo>
                  <a:pt x="3076100" y="118401"/>
                  <a:pt x="3027882" y="36333"/>
                  <a:pt x="2976470" y="12384"/>
                </a:cubicBezTo>
                <a:cubicBezTo>
                  <a:pt x="2924739" y="-11566"/>
                  <a:pt x="2927612" y="5359"/>
                  <a:pt x="2895999" y="12384"/>
                </a:cubicBezTo>
                <a:cubicBezTo>
                  <a:pt x="2864386" y="19409"/>
                  <a:pt x="2812654" y="28989"/>
                  <a:pt x="2752620" y="62518"/>
                </a:cubicBezTo>
                <a:cubicBezTo>
                  <a:pt x="2692586" y="96048"/>
                  <a:pt x="2623292" y="138838"/>
                  <a:pt x="2577628" y="138838"/>
                </a:cubicBezTo>
                <a:cubicBezTo>
                  <a:pt x="2531963" y="138838"/>
                  <a:pt x="2511527" y="179393"/>
                  <a:pt x="2479912" y="184183"/>
                </a:cubicBezTo>
                <a:cubicBezTo>
                  <a:pt x="2448299" y="188973"/>
                  <a:pt x="2261810" y="250923"/>
                  <a:pt x="2210079" y="258267"/>
                </a:cubicBezTo>
                <a:cubicBezTo>
                  <a:pt x="2158348" y="265293"/>
                  <a:pt x="2043709" y="308402"/>
                  <a:pt x="2009221" y="310637"/>
                </a:cubicBezTo>
                <a:cubicBezTo>
                  <a:pt x="1974733" y="312873"/>
                  <a:pt x="1940246" y="274873"/>
                  <a:pt x="1911506" y="274873"/>
                </a:cubicBezTo>
                <a:cubicBezTo>
                  <a:pt x="1882766" y="274873"/>
                  <a:pt x="1859775" y="277108"/>
                  <a:pt x="1819539" y="301058"/>
                </a:cubicBezTo>
                <a:cubicBezTo>
                  <a:pt x="1779304" y="325007"/>
                  <a:pt x="1550345" y="428151"/>
                  <a:pt x="1482327" y="492655"/>
                </a:cubicBezTo>
                <a:cubicBezTo>
                  <a:pt x="1482327" y="492655"/>
                  <a:pt x="1414310" y="472538"/>
                  <a:pt x="1264225" y="541193"/>
                </a:cubicBezTo>
                <a:cubicBezTo>
                  <a:pt x="1113821" y="609849"/>
                  <a:pt x="1065602" y="702455"/>
                  <a:pt x="973316" y="722572"/>
                </a:cubicBezTo>
                <a:cubicBezTo>
                  <a:pt x="881349" y="742690"/>
                  <a:pt x="244926" y="1168356"/>
                  <a:pt x="0" y="1196458"/>
                </a:cubicBezTo>
                <a:lnTo>
                  <a:pt x="5260314" y="1196458"/>
                </a:lnTo>
                <a:close/>
              </a:path>
            </a:pathLst>
          </a:custGeom>
          <a:gradFill>
            <a:gsLst>
              <a:gs pos="5000">
                <a:schemeClr val="accent2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19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88" name="Freeform: Shape 1087">
            <a:extLst>
              <a:ext uri="{FF2B5EF4-FFF2-40B4-BE49-F238E27FC236}">
                <a16:creationId xmlns:a16="http://schemas.microsoft.com/office/drawing/2014/main" id="{5F152A53-19BC-2DC0-F8CA-594CBDC8820A}"/>
              </a:ext>
            </a:extLst>
          </p:cNvPr>
          <p:cNvSpPr/>
          <p:nvPr/>
        </p:nvSpPr>
        <p:spPr>
          <a:xfrm>
            <a:off x="2467763" y="3673510"/>
            <a:ext cx="11097174" cy="1885387"/>
          </a:xfrm>
          <a:custGeom>
            <a:avLst/>
            <a:gdLst>
              <a:gd name="connsiteX0" fmla="*/ 7044090 w 7044089"/>
              <a:gd name="connsiteY0" fmla="*/ 1196777 h 1196776"/>
              <a:gd name="connsiteX1" fmla="*/ 6076202 w 7044089"/>
              <a:gd name="connsiteY1" fmla="*/ 809749 h 1196776"/>
              <a:gd name="connsiteX2" fmla="*/ 5560804 w 7044089"/>
              <a:gd name="connsiteY2" fmla="*/ 536723 h 1196776"/>
              <a:gd name="connsiteX3" fmla="*/ 4876800 w 7044089"/>
              <a:gd name="connsiteY3" fmla="*/ 386318 h 1196776"/>
              <a:gd name="connsiteX4" fmla="*/ 4234948 w 7044089"/>
              <a:gd name="connsiteY4" fmla="*/ 118401 h 1196776"/>
              <a:gd name="connsiteX5" fmla="*/ 3985551 w 7044089"/>
              <a:gd name="connsiteY5" fmla="*/ 12384 h 1196776"/>
              <a:gd name="connsiteX6" fmla="*/ 3877938 w 7044089"/>
              <a:gd name="connsiteY6" fmla="*/ 12384 h 1196776"/>
              <a:gd name="connsiteX7" fmla="*/ 3685701 w 7044089"/>
              <a:gd name="connsiteY7" fmla="*/ 62518 h 1196776"/>
              <a:gd name="connsiteX8" fmla="*/ 3451313 w 7044089"/>
              <a:gd name="connsiteY8" fmla="*/ 138838 h 1196776"/>
              <a:gd name="connsiteX9" fmla="*/ 3320708 w 7044089"/>
              <a:gd name="connsiteY9" fmla="*/ 184183 h 1196776"/>
              <a:gd name="connsiteX10" fmla="*/ 2959227 w 7044089"/>
              <a:gd name="connsiteY10" fmla="*/ 258267 h 1196776"/>
              <a:gd name="connsiteX11" fmla="*/ 2690032 w 7044089"/>
              <a:gd name="connsiteY11" fmla="*/ 310637 h 1196776"/>
              <a:gd name="connsiteX12" fmla="*/ 2559426 w 7044089"/>
              <a:gd name="connsiteY12" fmla="*/ 274873 h 1196776"/>
              <a:gd name="connsiteX13" fmla="*/ 2436484 w 7044089"/>
              <a:gd name="connsiteY13" fmla="*/ 301058 h 1196776"/>
              <a:gd name="connsiteX14" fmla="*/ 1984952 w 7044089"/>
              <a:gd name="connsiteY14" fmla="*/ 492655 h 1196776"/>
              <a:gd name="connsiteX15" fmla="*/ 1692766 w 7044089"/>
              <a:gd name="connsiteY15" fmla="*/ 541193 h 1196776"/>
              <a:gd name="connsiteX16" fmla="*/ 1303184 w 7044089"/>
              <a:gd name="connsiteY16" fmla="*/ 722573 h 1196776"/>
              <a:gd name="connsiteX17" fmla="*/ 0 w 7044089"/>
              <a:gd name="connsiteY17" fmla="*/ 1196458 h 1196776"/>
              <a:gd name="connsiteX18" fmla="*/ 7044090 w 7044089"/>
              <a:gd name="connsiteY18" fmla="*/ 1196458 h 119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044089" h="1196776">
                <a:moveTo>
                  <a:pt x="7044090" y="1196777"/>
                </a:moveTo>
                <a:cubicBezTo>
                  <a:pt x="7044090" y="1196777"/>
                  <a:pt x="6318253" y="965263"/>
                  <a:pt x="6076202" y="809749"/>
                </a:cubicBezTo>
                <a:cubicBezTo>
                  <a:pt x="5834150" y="654236"/>
                  <a:pt x="5686939" y="523630"/>
                  <a:pt x="5560804" y="536723"/>
                </a:cubicBezTo>
                <a:cubicBezTo>
                  <a:pt x="5434669" y="549815"/>
                  <a:pt x="5013793" y="471260"/>
                  <a:pt x="4876800" y="386318"/>
                </a:cubicBezTo>
                <a:cubicBezTo>
                  <a:pt x="4740127" y="301377"/>
                  <a:pt x="4350864" y="118401"/>
                  <a:pt x="4234948" y="118401"/>
                </a:cubicBezTo>
                <a:cubicBezTo>
                  <a:pt x="4119350" y="118401"/>
                  <a:pt x="4054527" y="36333"/>
                  <a:pt x="3985551" y="12384"/>
                </a:cubicBezTo>
                <a:cubicBezTo>
                  <a:pt x="3916257" y="-11566"/>
                  <a:pt x="3920089" y="5358"/>
                  <a:pt x="3877938" y="12384"/>
                </a:cubicBezTo>
                <a:cubicBezTo>
                  <a:pt x="3835786" y="19409"/>
                  <a:pt x="3766491" y="28989"/>
                  <a:pt x="3685701" y="62518"/>
                </a:cubicBezTo>
                <a:cubicBezTo>
                  <a:pt x="3604911" y="96048"/>
                  <a:pt x="3512624" y="138838"/>
                  <a:pt x="3451313" y="138838"/>
                </a:cubicBezTo>
                <a:cubicBezTo>
                  <a:pt x="3389682" y="138838"/>
                  <a:pt x="3362859" y="179393"/>
                  <a:pt x="3320708" y="184183"/>
                </a:cubicBezTo>
                <a:cubicBezTo>
                  <a:pt x="3278556" y="188973"/>
                  <a:pt x="3028521" y="250923"/>
                  <a:pt x="2959227" y="258267"/>
                </a:cubicBezTo>
                <a:cubicBezTo>
                  <a:pt x="2889932" y="265612"/>
                  <a:pt x="2736335" y="308402"/>
                  <a:pt x="2690032" y="310637"/>
                </a:cubicBezTo>
                <a:cubicBezTo>
                  <a:pt x="2643729" y="312873"/>
                  <a:pt x="2597746" y="274873"/>
                  <a:pt x="2559426" y="274873"/>
                </a:cubicBezTo>
                <a:cubicBezTo>
                  <a:pt x="2521106" y="274873"/>
                  <a:pt x="2490131" y="277108"/>
                  <a:pt x="2436484" y="301058"/>
                </a:cubicBezTo>
                <a:cubicBezTo>
                  <a:pt x="2382517" y="325007"/>
                  <a:pt x="2075961" y="428151"/>
                  <a:pt x="1984952" y="492655"/>
                </a:cubicBezTo>
                <a:cubicBezTo>
                  <a:pt x="1984952" y="492655"/>
                  <a:pt x="1893943" y="472537"/>
                  <a:pt x="1692766" y="541193"/>
                </a:cubicBezTo>
                <a:cubicBezTo>
                  <a:pt x="1491588" y="609849"/>
                  <a:pt x="1426445" y="702455"/>
                  <a:pt x="1303184" y="722573"/>
                </a:cubicBezTo>
                <a:cubicBezTo>
                  <a:pt x="1179923" y="742690"/>
                  <a:pt x="327632" y="1168356"/>
                  <a:pt x="0" y="1196458"/>
                </a:cubicBezTo>
                <a:lnTo>
                  <a:pt x="7044090" y="1196458"/>
                </a:lnTo>
                <a:close/>
              </a:path>
            </a:pathLst>
          </a:custGeom>
          <a:gradFill>
            <a:gsLst>
              <a:gs pos="5000">
                <a:schemeClr val="accent2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19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85D50846-29DF-194A-611F-F67DCF8715B6}"/>
              </a:ext>
            </a:extLst>
          </p:cNvPr>
          <p:cNvSpPr/>
          <p:nvPr/>
        </p:nvSpPr>
        <p:spPr>
          <a:xfrm>
            <a:off x="-2835578" y="3372675"/>
            <a:ext cx="11097174" cy="1885387"/>
          </a:xfrm>
          <a:custGeom>
            <a:avLst/>
            <a:gdLst>
              <a:gd name="connsiteX0" fmla="*/ 7044090 w 7044089"/>
              <a:gd name="connsiteY0" fmla="*/ 1196777 h 1196776"/>
              <a:gd name="connsiteX1" fmla="*/ 6076202 w 7044089"/>
              <a:gd name="connsiteY1" fmla="*/ 809749 h 1196776"/>
              <a:gd name="connsiteX2" fmla="*/ 5560804 w 7044089"/>
              <a:gd name="connsiteY2" fmla="*/ 536723 h 1196776"/>
              <a:gd name="connsiteX3" fmla="*/ 4876800 w 7044089"/>
              <a:gd name="connsiteY3" fmla="*/ 386318 h 1196776"/>
              <a:gd name="connsiteX4" fmla="*/ 4234948 w 7044089"/>
              <a:gd name="connsiteY4" fmla="*/ 118401 h 1196776"/>
              <a:gd name="connsiteX5" fmla="*/ 3985552 w 7044089"/>
              <a:gd name="connsiteY5" fmla="*/ 12384 h 1196776"/>
              <a:gd name="connsiteX6" fmla="*/ 3877937 w 7044089"/>
              <a:gd name="connsiteY6" fmla="*/ 12384 h 1196776"/>
              <a:gd name="connsiteX7" fmla="*/ 3685701 w 7044089"/>
              <a:gd name="connsiteY7" fmla="*/ 62518 h 1196776"/>
              <a:gd name="connsiteX8" fmla="*/ 3451313 w 7044089"/>
              <a:gd name="connsiteY8" fmla="*/ 138838 h 1196776"/>
              <a:gd name="connsiteX9" fmla="*/ 3320707 w 7044089"/>
              <a:gd name="connsiteY9" fmla="*/ 184183 h 1196776"/>
              <a:gd name="connsiteX10" fmla="*/ 2959227 w 7044089"/>
              <a:gd name="connsiteY10" fmla="*/ 258267 h 1196776"/>
              <a:gd name="connsiteX11" fmla="*/ 2690032 w 7044089"/>
              <a:gd name="connsiteY11" fmla="*/ 310637 h 1196776"/>
              <a:gd name="connsiteX12" fmla="*/ 2559426 w 7044089"/>
              <a:gd name="connsiteY12" fmla="*/ 274873 h 1196776"/>
              <a:gd name="connsiteX13" fmla="*/ 2436484 w 7044089"/>
              <a:gd name="connsiteY13" fmla="*/ 301057 h 1196776"/>
              <a:gd name="connsiteX14" fmla="*/ 1984952 w 7044089"/>
              <a:gd name="connsiteY14" fmla="*/ 492655 h 1196776"/>
              <a:gd name="connsiteX15" fmla="*/ 1692766 w 7044089"/>
              <a:gd name="connsiteY15" fmla="*/ 541193 h 1196776"/>
              <a:gd name="connsiteX16" fmla="*/ 1303184 w 7044089"/>
              <a:gd name="connsiteY16" fmla="*/ 722572 h 1196776"/>
              <a:gd name="connsiteX17" fmla="*/ 0 w 7044089"/>
              <a:gd name="connsiteY17" fmla="*/ 1196457 h 1196776"/>
              <a:gd name="connsiteX18" fmla="*/ 7044090 w 7044089"/>
              <a:gd name="connsiteY18" fmla="*/ 1196457 h 119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044089" h="1196776">
                <a:moveTo>
                  <a:pt x="7044090" y="1196777"/>
                </a:moveTo>
                <a:cubicBezTo>
                  <a:pt x="7044090" y="1196777"/>
                  <a:pt x="6318254" y="965263"/>
                  <a:pt x="6076202" y="809749"/>
                </a:cubicBezTo>
                <a:cubicBezTo>
                  <a:pt x="5834150" y="654236"/>
                  <a:pt x="5686939" y="523630"/>
                  <a:pt x="5560804" y="536723"/>
                </a:cubicBezTo>
                <a:cubicBezTo>
                  <a:pt x="5434669" y="549815"/>
                  <a:pt x="5013793" y="471260"/>
                  <a:pt x="4876800" y="386318"/>
                </a:cubicBezTo>
                <a:cubicBezTo>
                  <a:pt x="4740127" y="301377"/>
                  <a:pt x="4350864" y="118401"/>
                  <a:pt x="4234948" y="118401"/>
                </a:cubicBezTo>
                <a:cubicBezTo>
                  <a:pt x="4119031" y="118401"/>
                  <a:pt x="4054527" y="36333"/>
                  <a:pt x="3985552" y="12384"/>
                </a:cubicBezTo>
                <a:cubicBezTo>
                  <a:pt x="3916257" y="-11566"/>
                  <a:pt x="3920089" y="5358"/>
                  <a:pt x="3877937" y="12384"/>
                </a:cubicBezTo>
                <a:cubicBezTo>
                  <a:pt x="3835786" y="19409"/>
                  <a:pt x="3766491" y="28989"/>
                  <a:pt x="3685701" y="62518"/>
                </a:cubicBezTo>
                <a:cubicBezTo>
                  <a:pt x="3604911" y="96048"/>
                  <a:pt x="3512624" y="138838"/>
                  <a:pt x="3451313" y="138838"/>
                </a:cubicBezTo>
                <a:cubicBezTo>
                  <a:pt x="3390002" y="138838"/>
                  <a:pt x="3362859" y="179393"/>
                  <a:pt x="3320707" y="184183"/>
                </a:cubicBezTo>
                <a:cubicBezTo>
                  <a:pt x="3278556" y="188973"/>
                  <a:pt x="3028521" y="250923"/>
                  <a:pt x="2959227" y="258267"/>
                </a:cubicBezTo>
                <a:cubicBezTo>
                  <a:pt x="2889932" y="265612"/>
                  <a:pt x="2736334" y="308402"/>
                  <a:pt x="2690032" y="310637"/>
                </a:cubicBezTo>
                <a:cubicBezTo>
                  <a:pt x="2644048" y="312873"/>
                  <a:pt x="2597746" y="274873"/>
                  <a:pt x="2559426" y="274873"/>
                </a:cubicBezTo>
                <a:cubicBezTo>
                  <a:pt x="2521107" y="274873"/>
                  <a:pt x="2490132" y="277108"/>
                  <a:pt x="2436484" y="301057"/>
                </a:cubicBezTo>
                <a:cubicBezTo>
                  <a:pt x="2382517" y="325007"/>
                  <a:pt x="2075961" y="428151"/>
                  <a:pt x="1984952" y="492655"/>
                </a:cubicBezTo>
                <a:cubicBezTo>
                  <a:pt x="1984952" y="492655"/>
                  <a:pt x="1893943" y="472537"/>
                  <a:pt x="1692766" y="541193"/>
                </a:cubicBezTo>
                <a:cubicBezTo>
                  <a:pt x="1491588" y="609849"/>
                  <a:pt x="1426445" y="702455"/>
                  <a:pt x="1303184" y="722572"/>
                </a:cubicBezTo>
                <a:cubicBezTo>
                  <a:pt x="1179923" y="742690"/>
                  <a:pt x="327632" y="1168356"/>
                  <a:pt x="0" y="1196457"/>
                </a:cubicBezTo>
                <a:lnTo>
                  <a:pt x="7044090" y="1196457"/>
                </a:lnTo>
                <a:close/>
              </a:path>
            </a:pathLst>
          </a:custGeom>
          <a:gradFill>
            <a:gsLst>
              <a:gs pos="5000">
                <a:schemeClr val="accent2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19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C5FF2929-9325-1A39-F029-EBCE5882AA2D}"/>
              </a:ext>
            </a:extLst>
          </p:cNvPr>
          <p:cNvSpPr/>
          <p:nvPr/>
        </p:nvSpPr>
        <p:spPr>
          <a:xfrm>
            <a:off x="5201073" y="4099498"/>
            <a:ext cx="2848557" cy="1033466"/>
          </a:xfrm>
          <a:custGeom>
            <a:avLst/>
            <a:gdLst>
              <a:gd name="connsiteX0" fmla="*/ 573107 w 1808162"/>
              <a:gd name="connsiteY0" fmla="*/ 0 h 656007"/>
              <a:gd name="connsiteX1" fmla="*/ 1119160 w 1808162"/>
              <a:gd name="connsiteY1" fmla="*/ 0 h 656007"/>
              <a:gd name="connsiteX2" fmla="*/ 697965 w 1808162"/>
              <a:gd name="connsiteY2" fmla="*/ 115597 h 656007"/>
              <a:gd name="connsiteX3" fmla="*/ 528401 w 1808162"/>
              <a:gd name="connsiteY3" fmla="*/ 232472 h 656007"/>
              <a:gd name="connsiteX4" fmla="*/ 912873 w 1808162"/>
              <a:gd name="connsiteY4" fmla="*/ 280371 h 656007"/>
              <a:gd name="connsiteX5" fmla="*/ 1622743 w 1808162"/>
              <a:gd name="connsiteY5" fmla="*/ 308792 h 656007"/>
              <a:gd name="connsiteX6" fmla="*/ 1799652 w 1808162"/>
              <a:gd name="connsiteY6" fmla="*/ 308792 h 656007"/>
              <a:gd name="connsiteX7" fmla="*/ 1535885 w 1808162"/>
              <a:gd name="connsiteY7" fmla="*/ 373935 h 656007"/>
              <a:gd name="connsiteX8" fmla="*/ 1206976 w 1808162"/>
              <a:gd name="connsiteY8" fmla="*/ 451532 h 656007"/>
              <a:gd name="connsiteX9" fmla="*/ 825058 w 1808162"/>
              <a:gd name="connsiteY9" fmla="*/ 628440 h 656007"/>
              <a:gd name="connsiteX10" fmla="*/ 371929 w 1808162"/>
              <a:gd name="connsiteY10" fmla="*/ 653348 h 656007"/>
              <a:gd name="connsiteX11" fmla="*/ 39827 w 1808162"/>
              <a:gd name="connsiteY11" fmla="*/ 622373 h 656007"/>
              <a:gd name="connsiteX12" fmla="*/ 241643 w 1808162"/>
              <a:gd name="connsiteY12" fmla="*/ 597146 h 656007"/>
              <a:gd name="connsiteX13" fmla="*/ 556502 w 1808162"/>
              <a:gd name="connsiteY13" fmla="*/ 559465 h 656007"/>
              <a:gd name="connsiteX14" fmla="*/ 835915 w 1808162"/>
              <a:gd name="connsiteY14" fmla="*/ 547011 h 656007"/>
              <a:gd name="connsiteX15" fmla="*/ 857630 w 1808162"/>
              <a:gd name="connsiteY15" fmla="*/ 480910 h 656007"/>
              <a:gd name="connsiteX16" fmla="*/ 716167 w 1808162"/>
              <a:gd name="connsiteY16" fmla="*/ 380641 h 656007"/>
              <a:gd name="connsiteX17" fmla="*/ 388215 w 1808162"/>
              <a:gd name="connsiteY17" fmla="*/ 290909 h 656007"/>
              <a:gd name="connsiteX18" fmla="*/ 134348 w 1808162"/>
              <a:gd name="connsiteY18" fmla="*/ 173396 h 656007"/>
              <a:gd name="connsiteX19" fmla="*/ 142970 w 1808162"/>
              <a:gd name="connsiteY19" fmla="*/ 125177 h 656007"/>
              <a:gd name="connsiteX20" fmla="*/ 484972 w 1808162"/>
              <a:gd name="connsiteY20" fmla="*/ 99312 h 656007"/>
              <a:gd name="connsiteX21" fmla="*/ 491997 w 1808162"/>
              <a:gd name="connsiteY21" fmla="*/ 62908 h 656007"/>
              <a:gd name="connsiteX22" fmla="*/ 573107 w 1808162"/>
              <a:gd name="connsiteY22" fmla="*/ 0 h 6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08162" h="656007">
                <a:moveTo>
                  <a:pt x="573107" y="0"/>
                </a:moveTo>
                <a:lnTo>
                  <a:pt x="1119160" y="0"/>
                </a:lnTo>
                <a:cubicBezTo>
                  <a:pt x="1119160" y="0"/>
                  <a:pt x="857949" y="62908"/>
                  <a:pt x="697965" y="115597"/>
                </a:cubicBezTo>
                <a:cubicBezTo>
                  <a:pt x="537981" y="167967"/>
                  <a:pt x="408972" y="218421"/>
                  <a:pt x="528401" y="232472"/>
                </a:cubicBezTo>
                <a:cubicBezTo>
                  <a:pt x="647830" y="246842"/>
                  <a:pt x="781629" y="277817"/>
                  <a:pt x="912873" y="280371"/>
                </a:cubicBezTo>
                <a:cubicBezTo>
                  <a:pt x="1044118" y="282607"/>
                  <a:pt x="1517045" y="308792"/>
                  <a:pt x="1622743" y="308792"/>
                </a:cubicBezTo>
                <a:cubicBezTo>
                  <a:pt x="1728121" y="308792"/>
                  <a:pt x="1746962" y="305598"/>
                  <a:pt x="1799652" y="308792"/>
                </a:cubicBezTo>
                <a:cubicBezTo>
                  <a:pt x="1852341" y="311985"/>
                  <a:pt x="1647651" y="324439"/>
                  <a:pt x="1535885" y="373935"/>
                </a:cubicBezTo>
                <a:cubicBezTo>
                  <a:pt x="1424120" y="423750"/>
                  <a:pt x="1287447" y="411296"/>
                  <a:pt x="1206976" y="451532"/>
                </a:cubicBezTo>
                <a:cubicBezTo>
                  <a:pt x="1126186" y="491768"/>
                  <a:pt x="915109" y="585012"/>
                  <a:pt x="825058" y="628440"/>
                </a:cubicBezTo>
                <a:cubicBezTo>
                  <a:pt x="735007" y="671869"/>
                  <a:pt x="480501" y="650155"/>
                  <a:pt x="371929" y="653348"/>
                </a:cubicBezTo>
                <a:cubicBezTo>
                  <a:pt x="263357" y="656542"/>
                  <a:pt x="166920" y="622373"/>
                  <a:pt x="39827" y="622373"/>
                </a:cubicBezTo>
                <a:cubicBezTo>
                  <a:pt x="-87586" y="622373"/>
                  <a:pt x="120936" y="597146"/>
                  <a:pt x="241643" y="597146"/>
                </a:cubicBezTo>
                <a:cubicBezTo>
                  <a:pt x="362349" y="597146"/>
                  <a:pt x="513712" y="579583"/>
                  <a:pt x="556502" y="559465"/>
                </a:cubicBezTo>
                <a:cubicBezTo>
                  <a:pt x="599292" y="539347"/>
                  <a:pt x="793125" y="554356"/>
                  <a:pt x="835915" y="547011"/>
                </a:cubicBezTo>
                <a:cubicBezTo>
                  <a:pt x="878705" y="539347"/>
                  <a:pt x="807495" y="503263"/>
                  <a:pt x="857630" y="480910"/>
                </a:cubicBezTo>
                <a:cubicBezTo>
                  <a:pt x="907764" y="458557"/>
                  <a:pt x="809411" y="408422"/>
                  <a:pt x="716167" y="380641"/>
                </a:cubicBezTo>
                <a:cubicBezTo>
                  <a:pt x="622923" y="352859"/>
                  <a:pt x="470921" y="296018"/>
                  <a:pt x="388215" y="290909"/>
                </a:cubicBezTo>
                <a:cubicBezTo>
                  <a:pt x="305190" y="285800"/>
                  <a:pt x="203323" y="189043"/>
                  <a:pt x="134348" y="173396"/>
                </a:cubicBezTo>
                <a:cubicBezTo>
                  <a:pt x="65373" y="157749"/>
                  <a:pt x="28970" y="135396"/>
                  <a:pt x="142970" y="125177"/>
                </a:cubicBezTo>
                <a:cubicBezTo>
                  <a:pt x="256971" y="114959"/>
                  <a:pt x="443459" y="109530"/>
                  <a:pt x="484972" y="99312"/>
                </a:cubicBezTo>
                <a:cubicBezTo>
                  <a:pt x="526485" y="89093"/>
                  <a:pt x="433241" y="62908"/>
                  <a:pt x="491997" y="62908"/>
                </a:cubicBezTo>
                <a:cubicBezTo>
                  <a:pt x="550115" y="62908"/>
                  <a:pt x="684234" y="15009"/>
                  <a:pt x="573107" y="0"/>
                </a:cubicBezTo>
                <a:close/>
              </a:path>
            </a:pathLst>
          </a:custGeom>
          <a:solidFill>
            <a:schemeClr val="bg1"/>
          </a:solidFill>
          <a:ln w="319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0AF23F36-DA4F-F59D-0152-4D2663BA469F}"/>
              </a:ext>
            </a:extLst>
          </p:cNvPr>
          <p:cNvGrpSpPr/>
          <p:nvPr/>
        </p:nvGrpSpPr>
        <p:grpSpPr>
          <a:xfrm>
            <a:off x="6225177" y="3970346"/>
            <a:ext cx="6255145" cy="1766637"/>
            <a:chOff x="6225177" y="3970346"/>
            <a:chExt cx="6255145" cy="1766637"/>
          </a:xfrm>
          <a:effectLst/>
        </p:grpSpPr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A16F34-977F-4F35-9C5F-7937C8431D74}"/>
                </a:ext>
              </a:extLst>
            </p:cNvPr>
            <p:cNvSpPr/>
            <p:nvPr/>
          </p:nvSpPr>
          <p:spPr>
            <a:xfrm>
              <a:off x="7684396" y="4645129"/>
              <a:ext cx="167900" cy="578976"/>
            </a:xfrm>
            <a:custGeom>
              <a:avLst/>
              <a:gdLst>
                <a:gd name="connsiteX0" fmla="*/ 15124 w 106577"/>
                <a:gd name="connsiteY0" fmla="*/ 136160 h 367513"/>
                <a:gd name="connsiteX1" fmla="*/ 17040 w 106577"/>
                <a:gd name="connsiteY1" fmla="*/ 133605 h 367513"/>
                <a:gd name="connsiteX2" fmla="*/ 17359 w 106577"/>
                <a:gd name="connsiteY2" fmla="*/ 132966 h 367513"/>
                <a:gd name="connsiteX3" fmla="*/ 19275 w 106577"/>
                <a:gd name="connsiteY3" fmla="*/ 130092 h 367513"/>
                <a:gd name="connsiteX4" fmla="*/ 19594 w 106577"/>
                <a:gd name="connsiteY4" fmla="*/ 128815 h 367513"/>
                <a:gd name="connsiteX5" fmla="*/ 20553 w 106577"/>
                <a:gd name="connsiteY5" fmla="*/ 127218 h 367513"/>
                <a:gd name="connsiteX6" fmla="*/ 22468 w 106577"/>
                <a:gd name="connsiteY6" fmla="*/ 125302 h 367513"/>
                <a:gd name="connsiteX7" fmla="*/ 23107 w 106577"/>
                <a:gd name="connsiteY7" fmla="*/ 124344 h 367513"/>
                <a:gd name="connsiteX8" fmla="*/ 25023 w 106577"/>
                <a:gd name="connsiteY8" fmla="*/ 121151 h 367513"/>
                <a:gd name="connsiteX9" fmla="*/ 25661 w 106577"/>
                <a:gd name="connsiteY9" fmla="*/ 119554 h 367513"/>
                <a:gd name="connsiteX10" fmla="*/ 26939 w 106577"/>
                <a:gd name="connsiteY10" fmla="*/ 117319 h 367513"/>
                <a:gd name="connsiteX11" fmla="*/ 28855 w 106577"/>
                <a:gd name="connsiteY11" fmla="*/ 113807 h 367513"/>
                <a:gd name="connsiteX12" fmla="*/ 29174 w 106577"/>
                <a:gd name="connsiteY12" fmla="*/ 113168 h 367513"/>
                <a:gd name="connsiteX13" fmla="*/ 31729 w 106577"/>
                <a:gd name="connsiteY13" fmla="*/ 107420 h 367513"/>
                <a:gd name="connsiteX14" fmla="*/ 33964 w 106577"/>
                <a:gd name="connsiteY14" fmla="*/ 102630 h 367513"/>
                <a:gd name="connsiteX15" fmla="*/ 35881 w 106577"/>
                <a:gd name="connsiteY15" fmla="*/ 98159 h 367513"/>
                <a:gd name="connsiteX16" fmla="*/ 36838 w 106577"/>
                <a:gd name="connsiteY16" fmla="*/ 96244 h 367513"/>
                <a:gd name="connsiteX17" fmla="*/ 35561 w 106577"/>
                <a:gd name="connsiteY17" fmla="*/ 96244 h 367513"/>
                <a:gd name="connsiteX18" fmla="*/ 31729 w 106577"/>
                <a:gd name="connsiteY18" fmla="*/ 98798 h 367513"/>
                <a:gd name="connsiteX19" fmla="*/ 29494 w 106577"/>
                <a:gd name="connsiteY19" fmla="*/ 100714 h 367513"/>
                <a:gd name="connsiteX20" fmla="*/ 28536 w 106577"/>
                <a:gd name="connsiteY20" fmla="*/ 101672 h 367513"/>
                <a:gd name="connsiteX21" fmla="*/ 21511 w 106577"/>
                <a:gd name="connsiteY21" fmla="*/ 107420 h 367513"/>
                <a:gd name="connsiteX22" fmla="*/ 19275 w 106577"/>
                <a:gd name="connsiteY22" fmla="*/ 109974 h 367513"/>
                <a:gd name="connsiteX23" fmla="*/ 17678 w 106577"/>
                <a:gd name="connsiteY23" fmla="*/ 110933 h 367513"/>
                <a:gd name="connsiteX24" fmla="*/ 16081 w 106577"/>
                <a:gd name="connsiteY24" fmla="*/ 111252 h 367513"/>
                <a:gd name="connsiteX25" fmla="*/ 14485 w 106577"/>
                <a:gd name="connsiteY25" fmla="*/ 110613 h 367513"/>
                <a:gd name="connsiteX26" fmla="*/ 14485 w 106577"/>
                <a:gd name="connsiteY26" fmla="*/ 108697 h 367513"/>
                <a:gd name="connsiteX27" fmla="*/ 15763 w 106577"/>
                <a:gd name="connsiteY27" fmla="*/ 107420 h 367513"/>
                <a:gd name="connsiteX28" fmla="*/ 16721 w 106577"/>
                <a:gd name="connsiteY28" fmla="*/ 106462 h 367513"/>
                <a:gd name="connsiteX29" fmla="*/ 17678 w 106577"/>
                <a:gd name="connsiteY29" fmla="*/ 105185 h 367513"/>
                <a:gd name="connsiteX30" fmla="*/ 19275 w 106577"/>
                <a:gd name="connsiteY30" fmla="*/ 103269 h 367513"/>
                <a:gd name="connsiteX31" fmla="*/ 21191 w 106577"/>
                <a:gd name="connsiteY31" fmla="*/ 101033 h 367513"/>
                <a:gd name="connsiteX32" fmla="*/ 21830 w 106577"/>
                <a:gd name="connsiteY32" fmla="*/ 99756 h 367513"/>
                <a:gd name="connsiteX33" fmla="*/ 22468 w 106577"/>
                <a:gd name="connsiteY33" fmla="*/ 98798 h 367513"/>
                <a:gd name="connsiteX34" fmla="*/ 24384 w 106577"/>
                <a:gd name="connsiteY34" fmla="*/ 96563 h 367513"/>
                <a:gd name="connsiteX35" fmla="*/ 27897 w 106577"/>
                <a:gd name="connsiteY35" fmla="*/ 90495 h 367513"/>
                <a:gd name="connsiteX36" fmla="*/ 30451 w 106577"/>
                <a:gd name="connsiteY36" fmla="*/ 86025 h 367513"/>
                <a:gd name="connsiteX37" fmla="*/ 33326 w 106577"/>
                <a:gd name="connsiteY37" fmla="*/ 81554 h 367513"/>
                <a:gd name="connsiteX38" fmla="*/ 33645 w 106577"/>
                <a:gd name="connsiteY38" fmla="*/ 81235 h 367513"/>
                <a:gd name="connsiteX39" fmla="*/ 33645 w 106577"/>
                <a:gd name="connsiteY39" fmla="*/ 79958 h 367513"/>
                <a:gd name="connsiteX40" fmla="*/ 32368 w 106577"/>
                <a:gd name="connsiteY40" fmla="*/ 80277 h 367513"/>
                <a:gd name="connsiteX41" fmla="*/ 27897 w 106577"/>
                <a:gd name="connsiteY41" fmla="*/ 83470 h 367513"/>
                <a:gd name="connsiteX42" fmla="*/ 24065 w 106577"/>
                <a:gd name="connsiteY42" fmla="*/ 85067 h 367513"/>
                <a:gd name="connsiteX43" fmla="*/ 19275 w 106577"/>
                <a:gd name="connsiteY43" fmla="*/ 86664 h 367513"/>
                <a:gd name="connsiteX44" fmla="*/ 18636 w 106577"/>
                <a:gd name="connsiteY44" fmla="*/ 86983 h 367513"/>
                <a:gd name="connsiteX45" fmla="*/ 16721 w 106577"/>
                <a:gd name="connsiteY45" fmla="*/ 87302 h 367513"/>
                <a:gd name="connsiteX46" fmla="*/ 13208 w 106577"/>
                <a:gd name="connsiteY46" fmla="*/ 87621 h 367513"/>
                <a:gd name="connsiteX47" fmla="*/ 6821 w 106577"/>
                <a:gd name="connsiteY47" fmla="*/ 88580 h 367513"/>
                <a:gd name="connsiteX48" fmla="*/ 4266 w 106577"/>
                <a:gd name="connsiteY48" fmla="*/ 88899 h 367513"/>
                <a:gd name="connsiteX49" fmla="*/ 2670 w 106577"/>
                <a:gd name="connsiteY49" fmla="*/ 88260 h 367513"/>
                <a:gd name="connsiteX50" fmla="*/ 2351 w 106577"/>
                <a:gd name="connsiteY50" fmla="*/ 87941 h 367513"/>
                <a:gd name="connsiteX51" fmla="*/ 2989 w 106577"/>
                <a:gd name="connsiteY51" fmla="*/ 85386 h 367513"/>
                <a:gd name="connsiteX52" fmla="*/ 4266 w 106577"/>
                <a:gd name="connsiteY52" fmla="*/ 84748 h 367513"/>
                <a:gd name="connsiteX53" fmla="*/ 6821 w 106577"/>
                <a:gd name="connsiteY53" fmla="*/ 83151 h 367513"/>
                <a:gd name="connsiteX54" fmla="*/ 7779 w 106577"/>
                <a:gd name="connsiteY54" fmla="*/ 82831 h 367513"/>
                <a:gd name="connsiteX55" fmla="*/ 8737 w 106577"/>
                <a:gd name="connsiteY55" fmla="*/ 82193 h 367513"/>
                <a:gd name="connsiteX56" fmla="*/ 10334 w 106577"/>
                <a:gd name="connsiteY56" fmla="*/ 80277 h 367513"/>
                <a:gd name="connsiteX57" fmla="*/ 13846 w 106577"/>
                <a:gd name="connsiteY57" fmla="*/ 78361 h 367513"/>
                <a:gd name="connsiteX58" fmla="*/ 17359 w 106577"/>
                <a:gd name="connsiteY58" fmla="*/ 75168 h 367513"/>
                <a:gd name="connsiteX59" fmla="*/ 18636 w 106577"/>
                <a:gd name="connsiteY59" fmla="*/ 74210 h 367513"/>
                <a:gd name="connsiteX60" fmla="*/ 19594 w 106577"/>
                <a:gd name="connsiteY60" fmla="*/ 73571 h 367513"/>
                <a:gd name="connsiteX61" fmla="*/ 21191 w 106577"/>
                <a:gd name="connsiteY61" fmla="*/ 72294 h 367513"/>
                <a:gd name="connsiteX62" fmla="*/ 22149 w 106577"/>
                <a:gd name="connsiteY62" fmla="*/ 71336 h 367513"/>
                <a:gd name="connsiteX63" fmla="*/ 25023 w 106577"/>
                <a:gd name="connsiteY63" fmla="*/ 67823 h 367513"/>
                <a:gd name="connsiteX64" fmla="*/ 25342 w 106577"/>
                <a:gd name="connsiteY64" fmla="*/ 67504 h 367513"/>
                <a:gd name="connsiteX65" fmla="*/ 27258 w 106577"/>
                <a:gd name="connsiteY65" fmla="*/ 64949 h 367513"/>
                <a:gd name="connsiteX66" fmla="*/ 28855 w 106577"/>
                <a:gd name="connsiteY66" fmla="*/ 62714 h 367513"/>
                <a:gd name="connsiteX67" fmla="*/ 30451 w 106577"/>
                <a:gd name="connsiteY67" fmla="*/ 60159 h 367513"/>
                <a:gd name="connsiteX68" fmla="*/ 32368 w 106577"/>
                <a:gd name="connsiteY68" fmla="*/ 57285 h 367513"/>
                <a:gd name="connsiteX69" fmla="*/ 32687 w 106577"/>
                <a:gd name="connsiteY69" fmla="*/ 57285 h 367513"/>
                <a:gd name="connsiteX70" fmla="*/ 34284 w 106577"/>
                <a:gd name="connsiteY70" fmla="*/ 55369 h 367513"/>
                <a:gd name="connsiteX71" fmla="*/ 34922 w 106577"/>
                <a:gd name="connsiteY71" fmla="*/ 54411 h 367513"/>
                <a:gd name="connsiteX72" fmla="*/ 36838 w 106577"/>
                <a:gd name="connsiteY72" fmla="*/ 51857 h 367513"/>
                <a:gd name="connsiteX73" fmla="*/ 36838 w 106577"/>
                <a:gd name="connsiteY73" fmla="*/ 50898 h 367513"/>
                <a:gd name="connsiteX74" fmla="*/ 35881 w 106577"/>
                <a:gd name="connsiteY74" fmla="*/ 50898 h 367513"/>
                <a:gd name="connsiteX75" fmla="*/ 32048 w 106577"/>
                <a:gd name="connsiteY75" fmla="*/ 54411 h 367513"/>
                <a:gd name="connsiteX76" fmla="*/ 30771 w 106577"/>
                <a:gd name="connsiteY76" fmla="*/ 55369 h 367513"/>
                <a:gd name="connsiteX77" fmla="*/ 28855 w 106577"/>
                <a:gd name="connsiteY77" fmla="*/ 57605 h 367513"/>
                <a:gd name="connsiteX78" fmla="*/ 25661 w 106577"/>
                <a:gd name="connsiteY78" fmla="*/ 60798 h 367513"/>
                <a:gd name="connsiteX79" fmla="*/ 24384 w 106577"/>
                <a:gd name="connsiteY79" fmla="*/ 62075 h 367513"/>
                <a:gd name="connsiteX80" fmla="*/ 21511 w 106577"/>
                <a:gd name="connsiteY80" fmla="*/ 62714 h 367513"/>
                <a:gd name="connsiteX81" fmla="*/ 19275 w 106577"/>
                <a:gd name="connsiteY81" fmla="*/ 62714 h 367513"/>
                <a:gd name="connsiteX82" fmla="*/ 17678 w 106577"/>
                <a:gd name="connsiteY82" fmla="*/ 62714 h 367513"/>
                <a:gd name="connsiteX83" fmla="*/ 16401 w 106577"/>
                <a:gd name="connsiteY83" fmla="*/ 61437 h 367513"/>
                <a:gd name="connsiteX84" fmla="*/ 17359 w 106577"/>
                <a:gd name="connsiteY84" fmla="*/ 60159 h 367513"/>
                <a:gd name="connsiteX85" fmla="*/ 18636 w 106577"/>
                <a:gd name="connsiteY85" fmla="*/ 59521 h 367513"/>
                <a:gd name="connsiteX86" fmla="*/ 18956 w 106577"/>
                <a:gd name="connsiteY86" fmla="*/ 59201 h 367513"/>
                <a:gd name="connsiteX87" fmla="*/ 22788 w 106577"/>
                <a:gd name="connsiteY87" fmla="*/ 57605 h 367513"/>
                <a:gd name="connsiteX88" fmla="*/ 24704 w 106577"/>
                <a:gd name="connsiteY88" fmla="*/ 56647 h 367513"/>
                <a:gd name="connsiteX89" fmla="*/ 25342 w 106577"/>
                <a:gd name="connsiteY89" fmla="*/ 56327 h 367513"/>
                <a:gd name="connsiteX90" fmla="*/ 28536 w 106577"/>
                <a:gd name="connsiteY90" fmla="*/ 53773 h 367513"/>
                <a:gd name="connsiteX91" fmla="*/ 29494 w 106577"/>
                <a:gd name="connsiteY91" fmla="*/ 52495 h 367513"/>
                <a:gd name="connsiteX92" fmla="*/ 30451 w 106577"/>
                <a:gd name="connsiteY92" fmla="*/ 50579 h 367513"/>
                <a:gd name="connsiteX93" fmla="*/ 32368 w 106577"/>
                <a:gd name="connsiteY93" fmla="*/ 48663 h 367513"/>
                <a:gd name="connsiteX94" fmla="*/ 33964 w 106577"/>
                <a:gd name="connsiteY94" fmla="*/ 46747 h 367513"/>
                <a:gd name="connsiteX95" fmla="*/ 35881 w 106577"/>
                <a:gd name="connsiteY95" fmla="*/ 44193 h 367513"/>
                <a:gd name="connsiteX96" fmla="*/ 36519 w 106577"/>
                <a:gd name="connsiteY96" fmla="*/ 43235 h 367513"/>
                <a:gd name="connsiteX97" fmla="*/ 37796 w 106577"/>
                <a:gd name="connsiteY97" fmla="*/ 41957 h 367513"/>
                <a:gd name="connsiteX98" fmla="*/ 38754 w 106577"/>
                <a:gd name="connsiteY98" fmla="*/ 40361 h 367513"/>
                <a:gd name="connsiteX99" fmla="*/ 37796 w 106577"/>
                <a:gd name="connsiteY99" fmla="*/ 39722 h 367513"/>
                <a:gd name="connsiteX100" fmla="*/ 35881 w 106577"/>
                <a:gd name="connsiteY100" fmla="*/ 40680 h 367513"/>
                <a:gd name="connsiteX101" fmla="*/ 33964 w 106577"/>
                <a:gd name="connsiteY101" fmla="*/ 40999 h 367513"/>
                <a:gd name="connsiteX102" fmla="*/ 32368 w 106577"/>
                <a:gd name="connsiteY102" fmla="*/ 40680 h 367513"/>
                <a:gd name="connsiteX103" fmla="*/ 27578 w 106577"/>
                <a:gd name="connsiteY103" fmla="*/ 41957 h 367513"/>
                <a:gd name="connsiteX104" fmla="*/ 25981 w 106577"/>
                <a:gd name="connsiteY104" fmla="*/ 41319 h 367513"/>
                <a:gd name="connsiteX105" fmla="*/ 27578 w 106577"/>
                <a:gd name="connsiteY105" fmla="*/ 38445 h 367513"/>
                <a:gd name="connsiteX106" fmla="*/ 31091 w 106577"/>
                <a:gd name="connsiteY106" fmla="*/ 37487 h 367513"/>
                <a:gd name="connsiteX107" fmla="*/ 34922 w 106577"/>
                <a:gd name="connsiteY107" fmla="*/ 35252 h 367513"/>
                <a:gd name="connsiteX108" fmla="*/ 39074 w 106577"/>
                <a:gd name="connsiteY108" fmla="*/ 30142 h 367513"/>
                <a:gd name="connsiteX109" fmla="*/ 41628 w 106577"/>
                <a:gd name="connsiteY109" fmla="*/ 27268 h 367513"/>
                <a:gd name="connsiteX110" fmla="*/ 43544 w 106577"/>
                <a:gd name="connsiteY110" fmla="*/ 22478 h 367513"/>
                <a:gd name="connsiteX111" fmla="*/ 43544 w 106577"/>
                <a:gd name="connsiteY111" fmla="*/ 18646 h 367513"/>
                <a:gd name="connsiteX112" fmla="*/ 43224 w 106577"/>
                <a:gd name="connsiteY112" fmla="*/ 17369 h 367513"/>
                <a:gd name="connsiteX113" fmla="*/ 43224 w 106577"/>
                <a:gd name="connsiteY113" fmla="*/ 15453 h 367513"/>
                <a:gd name="connsiteX114" fmla="*/ 44183 w 106577"/>
                <a:gd name="connsiteY114" fmla="*/ 13537 h 367513"/>
                <a:gd name="connsiteX115" fmla="*/ 44502 w 106577"/>
                <a:gd name="connsiteY115" fmla="*/ 12579 h 367513"/>
                <a:gd name="connsiteX116" fmla="*/ 44821 w 106577"/>
                <a:gd name="connsiteY116" fmla="*/ 8747 h 367513"/>
                <a:gd name="connsiteX117" fmla="*/ 45141 w 106577"/>
                <a:gd name="connsiteY117" fmla="*/ 4276 h 367513"/>
                <a:gd name="connsiteX118" fmla="*/ 45460 w 106577"/>
                <a:gd name="connsiteY118" fmla="*/ 3957 h 367513"/>
                <a:gd name="connsiteX119" fmla="*/ 47057 w 106577"/>
                <a:gd name="connsiteY119" fmla="*/ 764 h 367513"/>
                <a:gd name="connsiteX120" fmla="*/ 48334 w 106577"/>
                <a:gd name="connsiteY120" fmla="*/ 125 h 367513"/>
                <a:gd name="connsiteX121" fmla="*/ 48973 w 106577"/>
                <a:gd name="connsiteY121" fmla="*/ 2999 h 367513"/>
                <a:gd name="connsiteX122" fmla="*/ 49611 w 106577"/>
                <a:gd name="connsiteY122" fmla="*/ 3957 h 367513"/>
                <a:gd name="connsiteX123" fmla="*/ 50250 w 106577"/>
                <a:gd name="connsiteY123" fmla="*/ 4915 h 367513"/>
                <a:gd name="connsiteX124" fmla="*/ 50569 w 106577"/>
                <a:gd name="connsiteY124" fmla="*/ 6192 h 367513"/>
                <a:gd name="connsiteX125" fmla="*/ 51208 w 106577"/>
                <a:gd name="connsiteY125" fmla="*/ 8747 h 367513"/>
                <a:gd name="connsiteX126" fmla="*/ 50569 w 106577"/>
                <a:gd name="connsiteY126" fmla="*/ 11940 h 367513"/>
                <a:gd name="connsiteX127" fmla="*/ 50569 w 106577"/>
                <a:gd name="connsiteY127" fmla="*/ 12260 h 367513"/>
                <a:gd name="connsiteX128" fmla="*/ 50250 w 106577"/>
                <a:gd name="connsiteY128" fmla="*/ 15772 h 367513"/>
                <a:gd name="connsiteX129" fmla="*/ 50250 w 106577"/>
                <a:gd name="connsiteY129" fmla="*/ 16411 h 367513"/>
                <a:gd name="connsiteX130" fmla="*/ 51208 w 106577"/>
                <a:gd name="connsiteY130" fmla="*/ 20243 h 367513"/>
                <a:gd name="connsiteX131" fmla="*/ 51847 w 106577"/>
                <a:gd name="connsiteY131" fmla="*/ 22478 h 367513"/>
                <a:gd name="connsiteX132" fmla="*/ 53444 w 106577"/>
                <a:gd name="connsiteY132" fmla="*/ 27268 h 367513"/>
                <a:gd name="connsiteX133" fmla="*/ 54721 w 106577"/>
                <a:gd name="connsiteY133" fmla="*/ 30781 h 367513"/>
                <a:gd name="connsiteX134" fmla="*/ 56317 w 106577"/>
                <a:gd name="connsiteY134" fmla="*/ 33335 h 367513"/>
                <a:gd name="connsiteX135" fmla="*/ 57914 w 106577"/>
                <a:gd name="connsiteY135" fmla="*/ 35890 h 367513"/>
                <a:gd name="connsiteX136" fmla="*/ 58234 w 106577"/>
                <a:gd name="connsiteY136" fmla="*/ 36529 h 367513"/>
                <a:gd name="connsiteX137" fmla="*/ 63024 w 106577"/>
                <a:gd name="connsiteY137" fmla="*/ 41638 h 367513"/>
                <a:gd name="connsiteX138" fmla="*/ 65897 w 106577"/>
                <a:gd name="connsiteY138" fmla="*/ 43554 h 367513"/>
                <a:gd name="connsiteX139" fmla="*/ 69729 w 106577"/>
                <a:gd name="connsiteY139" fmla="*/ 46109 h 367513"/>
                <a:gd name="connsiteX140" fmla="*/ 70367 w 106577"/>
                <a:gd name="connsiteY140" fmla="*/ 46428 h 367513"/>
                <a:gd name="connsiteX141" fmla="*/ 73242 w 106577"/>
                <a:gd name="connsiteY141" fmla="*/ 47386 h 367513"/>
                <a:gd name="connsiteX142" fmla="*/ 74519 w 106577"/>
                <a:gd name="connsiteY142" fmla="*/ 48344 h 367513"/>
                <a:gd name="connsiteX143" fmla="*/ 75477 w 106577"/>
                <a:gd name="connsiteY143" fmla="*/ 48983 h 367513"/>
                <a:gd name="connsiteX144" fmla="*/ 78351 w 106577"/>
                <a:gd name="connsiteY144" fmla="*/ 50579 h 367513"/>
                <a:gd name="connsiteX145" fmla="*/ 78670 w 106577"/>
                <a:gd name="connsiteY145" fmla="*/ 51537 h 367513"/>
                <a:gd name="connsiteX146" fmla="*/ 79947 w 106577"/>
                <a:gd name="connsiteY146" fmla="*/ 54411 h 367513"/>
                <a:gd name="connsiteX147" fmla="*/ 81225 w 106577"/>
                <a:gd name="connsiteY147" fmla="*/ 56327 h 367513"/>
                <a:gd name="connsiteX148" fmla="*/ 79628 w 106577"/>
                <a:gd name="connsiteY148" fmla="*/ 57924 h 367513"/>
                <a:gd name="connsiteX149" fmla="*/ 77393 w 106577"/>
                <a:gd name="connsiteY149" fmla="*/ 57285 h 367513"/>
                <a:gd name="connsiteX150" fmla="*/ 75797 w 106577"/>
                <a:gd name="connsiteY150" fmla="*/ 56327 h 367513"/>
                <a:gd name="connsiteX151" fmla="*/ 74839 w 106577"/>
                <a:gd name="connsiteY151" fmla="*/ 56008 h 367513"/>
                <a:gd name="connsiteX152" fmla="*/ 71964 w 106577"/>
                <a:gd name="connsiteY152" fmla="*/ 54411 h 367513"/>
                <a:gd name="connsiteX153" fmla="*/ 68452 w 106577"/>
                <a:gd name="connsiteY153" fmla="*/ 52495 h 367513"/>
                <a:gd name="connsiteX154" fmla="*/ 65578 w 106577"/>
                <a:gd name="connsiteY154" fmla="*/ 50898 h 367513"/>
                <a:gd name="connsiteX155" fmla="*/ 64301 w 106577"/>
                <a:gd name="connsiteY155" fmla="*/ 50898 h 367513"/>
                <a:gd name="connsiteX156" fmla="*/ 64301 w 106577"/>
                <a:gd name="connsiteY156" fmla="*/ 52176 h 367513"/>
                <a:gd name="connsiteX157" fmla="*/ 65578 w 106577"/>
                <a:gd name="connsiteY157" fmla="*/ 54411 h 367513"/>
                <a:gd name="connsiteX158" fmla="*/ 66536 w 106577"/>
                <a:gd name="connsiteY158" fmla="*/ 56008 h 367513"/>
                <a:gd name="connsiteX159" fmla="*/ 67174 w 106577"/>
                <a:gd name="connsiteY159" fmla="*/ 56647 h 367513"/>
                <a:gd name="connsiteX160" fmla="*/ 70049 w 106577"/>
                <a:gd name="connsiteY160" fmla="*/ 59840 h 367513"/>
                <a:gd name="connsiteX161" fmla="*/ 73561 w 106577"/>
                <a:gd name="connsiteY161" fmla="*/ 63033 h 367513"/>
                <a:gd name="connsiteX162" fmla="*/ 74200 w 106577"/>
                <a:gd name="connsiteY162" fmla="*/ 65588 h 367513"/>
                <a:gd name="connsiteX163" fmla="*/ 73561 w 106577"/>
                <a:gd name="connsiteY163" fmla="*/ 66546 h 367513"/>
                <a:gd name="connsiteX164" fmla="*/ 72922 w 106577"/>
                <a:gd name="connsiteY164" fmla="*/ 67504 h 367513"/>
                <a:gd name="connsiteX165" fmla="*/ 73880 w 106577"/>
                <a:gd name="connsiteY165" fmla="*/ 68142 h 367513"/>
                <a:gd name="connsiteX166" fmla="*/ 78351 w 106577"/>
                <a:gd name="connsiteY166" fmla="*/ 71336 h 367513"/>
                <a:gd name="connsiteX167" fmla="*/ 78351 w 106577"/>
                <a:gd name="connsiteY167" fmla="*/ 73890 h 367513"/>
                <a:gd name="connsiteX168" fmla="*/ 77712 w 106577"/>
                <a:gd name="connsiteY168" fmla="*/ 74210 h 367513"/>
                <a:gd name="connsiteX169" fmla="*/ 76116 w 106577"/>
                <a:gd name="connsiteY169" fmla="*/ 74529 h 367513"/>
                <a:gd name="connsiteX170" fmla="*/ 72922 w 106577"/>
                <a:gd name="connsiteY170" fmla="*/ 71655 h 367513"/>
                <a:gd name="connsiteX171" fmla="*/ 72284 w 106577"/>
                <a:gd name="connsiteY171" fmla="*/ 71016 h 367513"/>
                <a:gd name="connsiteX172" fmla="*/ 70049 w 106577"/>
                <a:gd name="connsiteY172" fmla="*/ 71336 h 367513"/>
                <a:gd name="connsiteX173" fmla="*/ 68771 w 106577"/>
                <a:gd name="connsiteY173" fmla="*/ 72294 h 367513"/>
                <a:gd name="connsiteX174" fmla="*/ 68132 w 106577"/>
                <a:gd name="connsiteY174" fmla="*/ 73890 h 367513"/>
                <a:gd name="connsiteX175" fmla="*/ 69090 w 106577"/>
                <a:gd name="connsiteY175" fmla="*/ 75806 h 367513"/>
                <a:gd name="connsiteX176" fmla="*/ 71326 w 106577"/>
                <a:gd name="connsiteY176" fmla="*/ 78361 h 367513"/>
                <a:gd name="connsiteX177" fmla="*/ 71964 w 106577"/>
                <a:gd name="connsiteY177" fmla="*/ 79000 h 367513"/>
                <a:gd name="connsiteX178" fmla="*/ 71326 w 106577"/>
                <a:gd name="connsiteY178" fmla="*/ 80596 h 367513"/>
                <a:gd name="connsiteX179" fmla="*/ 70367 w 106577"/>
                <a:gd name="connsiteY179" fmla="*/ 82193 h 367513"/>
                <a:gd name="connsiteX180" fmla="*/ 70687 w 106577"/>
                <a:gd name="connsiteY180" fmla="*/ 82831 h 367513"/>
                <a:gd name="connsiteX181" fmla="*/ 73880 w 106577"/>
                <a:gd name="connsiteY181" fmla="*/ 86025 h 367513"/>
                <a:gd name="connsiteX182" fmla="*/ 74839 w 106577"/>
                <a:gd name="connsiteY182" fmla="*/ 87302 h 367513"/>
                <a:gd name="connsiteX183" fmla="*/ 76435 w 106577"/>
                <a:gd name="connsiteY183" fmla="*/ 89538 h 367513"/>
                <a:gd name="connsiteX184" fmla="*/ 78032 w 106577"/>
                <a:gd name="connsiteY184" fmla="*/ 91773 h 367513"/>
                <a:gd name="connsiteX185" fmla="*/ 79309 w 106577"/>
                <a:gd name="connsiteY185" fmla="*/ 93369 h 367513"/>
                <a:gd name="connsiteX186" fmla="*/ 81864 w 106577"/>
                <a:gd name="connsiteY186" fmla="*/ 96244 h 367513"/>
                <a:gd name="connsiteX187" fmla="*/ 82502 w 106577"/>
                <a:gd name="connsiteY187" fmla="*/ 97201 h 367513"/>
                <a:gd name="connsiteX188" fmla="*/ 86015 w 106577"/>
                <a:gd name="connsiteY188" fmla="*/ 99756 h 367513"/>
                <a:gd name="connsiteX189" fmla="*/ 89527 w 106577"/>
                <a:gd name="connsiteY189" fmla="*/ 103907 h 367513"/>
                <a:gd name="connsiteX190" fmla="*/ 90805 w 106577"/>
                <a:gd name="connsiteY190" fmla="*/ 105504 h 367513"/>
                <a:gd name="connsiteX191" fmla="*/ 91444 w 106577"/>
                <a:gd name="connsiteY191" fmla="*/ 107420 h 367513"/>
                <a:gd name="connsiteX192" fmla="*/ 89208 w 106577"/>
                <a:gd name="connsiteY192" fmla="*/ 108378 h 367513"/>
                <a:gd name="connsiteX193" fmla="*/ 88250 w 106577"/>
                <a:gd name="connsiteY193" fmla="*/ 108059 h 367513"/>
                <a:gd name="connsiteX194" fmla="*/ 84418 w 106577"/>
                <a:gd name="connsiteY194" fmla="*/ 105823 h 367513"/>
                <a:gd name="connsiteX195" fmla="*/ 78032 w 106577"/>
                <a:gd name="connsiteY195" fmla="*/ 101991 h 367513"/>
                <a:gd name="connsiteX196" fmla="*/ 76116 w 106577"/>
                <a:gd name="connsiteY196" fmla="*/ 100714 h 367513"/>
                <a:gd name="connsiteX197" fmla="*/ 69410 w 106577"/>
                <a:gd name="connsiteY197" fmla="*/ 95924 h 367513"/>
                <a:gd name="connsiteX198" fmla="*/ 68132 w 106577"/>
                <a:gd name="connsiteY198" fmla="*/ 94966 h 367513"/>
                <a:gd name="connsiteX199" fmla="*/ 66855 w 106577"/>
                <a:gd name="connsiteY199" fmla="*/ 95285 h 367513"/>
                <a:gd name="connsiteX200" fmla="*/ 66855 w 106577"/>
                <a:gd name="connsiteY200" fmla="*/ 96244 h 367513"/>
                <a:gd name="connsiteX201" fmla="*/ 69410 w 106577"/>
                <a:gd name="connsiteY201" fmla="*/ 99756 h 367513"/>
                <a:gd name="connsiteX202" fmla="*/ 72603 w 106577"/>
                <a:gd name="connsiteY202" fmla="*/ 103907 h 367513"/>
                <a:gd name="connsiteX203" fmla="*/ 72603 w 106577"/>
                <a:gd name="connsiteY203" fmla="*/ 104546 h 367513"/>
                <a:gd name="connsiteX204" fmla="*/ 73561 w 106577"/>
                <a:gd name="connsiteY204" fmla="*/ 106462 h 367513"/>
                <a:gd name="connsiteX205" fmla="*/ 76435 w 106577"/>
                <a:gd name="connsiteY205" fmla="*/ 109017 h 367513"/>
                <a:gd name="connsiteX206" fmla="*/ 78990 w 106577"/>
                <a:gd name="connsiteY206" fmla="*/ 111571 h 367513"/>
                <a:gd name="connsiteX207" fmla="*/ 79947 w 106577"/>
                <a:gd name="connsiteY207" fmla="*/ 113168 h 367513"/>
                <a:gd name="connsiteX208" fmla="*/ 78990 w 106577"/>
                <a:gd name="connsiteY208" fmla="*/ 115403 h 367513"/>
                <a:gd name="connsiteX209" fmla="*/ 76116 w 106577"/>
                <a:gd name="connsiteY209" fmla="*/ 115084 h 367513"/>
                <a:gd name="connsiteX210" fmla="*/ 73561 w 106577"/>
                <a:gd name="connsiteY210" fmla="*/ 114764 h 367513"/>
                <a:gd name="connsiteX211" fmla="*/ 72603 w 106577"/>
                <a:gd name="connsiteY211" fmla="*/ 114126 h 367513"/>
                <a:gd name="connsiteX212" fmla="*/ 70687 w 106577"/>
                <a:gd name="connsiteY212" fmla="*/ 111891 h 367513"/>
                <a:gd name="connsiteX213" fmla="*/ 70367 w 106577"/>
                <a:gd name="connsiteY213" fmla="*/ 111571 h 367513"/>
                <a:gd name="connsiteX214" fmla="*/ 68452 w 106577"/>
                <a:gd name="connsiteY214" fmla="*/ 108378 h 367513"/>
                <a:gd name="connsiteX215" fmla="*/ 67813 w 106577"/>
                <a:gd name="connsiteY215" fmla="*/ 107739 h 367513"/>
                <a:gd name="connsiteX216" fmla="*/ 65897 w 106577"/>
                <a:gd name="connsiteY216" fmla="*/ 105504 h 367513"/>
                <a:gd name="connsiteX217" fmla="*/ 63662 w 106577"/>
                <a:gd name="connsiteY217" fmla="*/ 102630 h 367513"/>
                <a:gd name="connsiteX218" fmla="*/ 59511 w 106577"/>
                <a:gd name="connsiteY218" fmla="*/ 99756 h 367513"/>
                <a:gd name="connsiteX219" fmla="*/ 57914 w 106577"/>
                <a:gd name="connsiteY219" fmla="*/ 98159 h 367513"/>
                <a:gd name="connsiteX220" fmla="*/ 56637 w 106577"/>
                <a:gd name="connsiteY220" fmla="*/ 97840 h 367513"/>
                <a:gd name="connsiteX221" fmla="*/ 56637 w 106577"/>
                <a:gd name="connsiteY221" fmla="*/ 99437 h 367513"/>
                <a:gd name="connsiteX222" fmla="*/ 57594 w 106577"/>
                <a:gd name="connsiteY222" fmla="*/ 100714 h 367513"/>
                <a:gd name="connsiteX223" fmla="*/ 58872 w 106577"/>
                <a:gd name="connsiteY223" fmla="*/ 104546 h 367513"/>
                <a:gd name="connsiteX224" fmla="*/ 59511 w 106577"/>
                <a:gd name="connsiteY224" fmla="*/ 105823 h 367513"/>
                <a:gd name="connsiteX225" fmla="*/ 63024 w 106577"/>
                <a:gd name="connsiteY225" fmla="*/ 111252 h 367513"/>
                <a:gd name="connsiteX226" fmla="*/ 64939 w 106577"/>
                <a:gd name="connsiteY226" fmla="*/ 114764 h 367513"/>
                <a:gd name="connsiteX227" fmla="*/ 68132 w 106577"/>
                <a:gd name="connsiteY227" fmla="*/ 119235 h 367513"/>
                <a:gd name="connsiteX228" fmla="*/ 71007 w 106577"/>
                <a:gd name="connsiteY228" fmla="*/ 122428 h 367513"/>
                <a:gd name="connsiteX229" fmla="*/ 74839 w 106577"/>
                <a:gd name="connsiteY229" fmla="*/ 126580 h 367513"/>
                <a:gd name="connsiteX230" fmla="*/ 78351 w 106577"/>
                <a:gd name="connsiteY230" fmla="*/ 130092 h 367513"/>
                <a:gd name="connsiteX231" fmla="*/ 83460 w 106577"/>
                <a:gd name="connsiteY231" fmla="*/ 134882 h 367513"/>
                <a:gd name="connsiteX232" fmla="*/ 84737 w 106577"/>
                <a:gd name="connsiteY232" fmla="*/ 135840 h 367513"/>
                <a:gd name="connsiteX233" fmla="*/ 89527 w 106577"/>
                <a:gd name="connsiteY233" fmla="*/ 139672 h 367513"/>
                <a:gd name="connsiteX234" fmla="*/ 89847 w 106577"/>
                <a:gd name="connsiteY234" fmla="*/ 139991 h 367513"/>
                <a:gd name="connsiteX235" fmla="*/ 93998 w 106577"/>
                <a:gd name="connsiteY235" fmla="*/ 141269 h 367513"/>
                <a:gd name="connsiteX236" fmla="*/ 95275 w 106577"/>
                <a:gd name="connsiteY236" fmla="*/ 143504 h 367513"/>
                <a:gd name="connsiteX237" fmla="*/ 94317 w 106577"/>
                <a:gd name="connsiteY237" fmla="*/ 145420 h 367513"/>
                <a:gd name="connsiteX238" fmla="*/ 93040 w 106577"/>
                <a:gd name="connsiteY238" fmla="*/ 147017 h 367513"/>
                <a:gd name="connsiteX239" fmla="*/ 88889 w 106577"/>
                <a:gd name="connsiteY239" fmla="*/ 145420 h 367513"/>
                <a:gd name="connsiteX240" fmla="*/ 87292 w 106577"/>
                <a:gd name="connsiteY240" fmla="*/ 145101 h 367513"/>
                <a:gd name="connsiteX241" fmla="*/ 84737 w 106577"/>
                <a:gd name="connsiteY241" fmla="*/ 144143 h 367513"/>
                <a:gd name="connsiteX242" fmla="*/ 83141 w 106577"/>
                <a:gd name="connsiteY242" fmla="*/ 143504 h 367513"/>
                <a:gd name="connsiteX243" fmla="*/ 75157 w 106577"/>
                <a:gd name="connsiteY243" fmla="*/ 141588 h 367513"/>
                <a:gd name="connsiteX244" fmla="*/ 72603 w 106577"/>
                <a:gd name="connsiteY244" fmla="*/ 140311 h 367513"/>
                <a:gd name="connsiteX245" fmla="*/ 71007 w 106577"/>
                <a:gd name="connsiteY245" fmla="*/ 140311 h 367513"/>
                <a:gd name="connsiteX246" fmla="*/ 71007 w 106577"/>
                <a:gd name="connsiteY246" fmla="*/ 141588 h 367513"/>
                <a:gd name="connsiteX247" fmla="*/ 75157 w 106577"/>
                <a:gd name="connsiteY247" fmla="*/ 147655 h 367513"/>
                <a:gd name="connsiteX248" fmla="*/ 79947 w 106577"/>
                <a:gd name="connsiteY248" fmla="*/ 152765 h 367513"/>
                <a:gd name="connsiteX249" fmla="*/ 81544 w 106577"/>
                <a:gd name="connsiteY249" fmla="*/ 155000 h 367513"/>
                <a:gd name="connsiteX250" fmla="*/ 82183 w 106577"/>
                <a:gd name="connsiteY250" fmla="*/ 155958 h 367513"/>
                <a:gd name="connsiteX251" fmla="*/ 85057 w 106577"/>
                <a:gd name="connsiteY251" fmla="*/ 161067 h 367513"/>
                <a:gd name="connsiteX252" fmla="*/ 86015 w 106577"/>
                <a:gd name="connsiteY252" fmla="*/ 162664 h 367513"/>
                <a:gd name="connsiteX253" fmla="*/ 88889 w 106577"/>
                <a:gd name="connsiteY253" fmla="*/ 165857 h 367513"/>
                <a:gd name="connsiteX254" fmla="*/ 90167 w 106577"/>
                <a:gd name="connsiteY254" fmla="*/ 166496 h 367513"/>
                <a:gd name="connsiteX255" fmla="*/ 92402 w 106577"/>
                <a:gd name="connsiteY255" fmla="*/ 167773 h 367513"/>
                <a:gd name="connsiteX256" fmla="*/ 95914 w 106577"/>
                <a:gd name="connsiteY256" fmla="*/ 170328 h 367513"/>
                <a:gd name="connsiteX257" fmla="*/ 96553 w 106577"/>
                <a:gd name="connsiteY257" fmla="*/ 170967 h 367513"/>
                <a:gd name="connsiteX258" fmla="*/ 97510 w 106577"/>
                <a:gd name="connsiteY258" fmla="*/ 172244 h 367513"/>
                <a:gd name="connsiteX259" fmla="*/ 101023 w 106577"/>
                <a:gd name="connsiteY259" fmla="*/ 175118 h 367513"/>
                <a:gd name="connsiteX260" fmla="*/ 102300 w 106577"/>
                <a:gd name="connsiteY260" fmla="*/ 176076 h 367513"/>
                <a:gd name="connsiteX261" fmla="*/ 102300 w 106577"/>
                <a:gd name="connsiteY261" fmla="*/ 177992 h 367513"/>
                <a:gd name="connsiteX262" fmla="*/ 100385 w 106577"/>
                <a:gd name="connsiteY262" fmla="*/ 178311 h 367513"/>
                <a:gd name="connsiteX263" fmla="*/ 94637 w 106577"/>
                <a:gd name="connsiteY263" fmla="*/ 175437 h 367513"/>
                <a:gd name="connsiteX264" fmla="*/ 93679 w 106577"/>
                <a:gd name="connsiteY264" fmla="*/ 174798 h 367513"/>
                <a:gd name="connsiteX265" fmla="*/ 88889 w 106577"/>
                <a:gd name="connsiteY265" fmla="*/ 171605 h 367513"/>
                <a:gd name="connsiteX266" fmla="*/ 88250 w 106577"/>
                <a:gd name="connsiteY266" fmla="*/ 170967 h 367513"/>
                <a:gd name="connsiteX267" fmla="*/ 84418 w 106577"/>
                <a:gd name="connsiteY267" fmla="*/ 168412 h 367513"/>
                <a:gd name="connsiteX268" fmla="*/ 83141 w 106577"/>
                <a:gd name="connsiteY268" fmla="*/ 167773 h 367513"/>
                <a:gd name="connsiteX269" fmla="*/ 80905 w 106577"/>
                <a:gd name="connsiteY269" fmla="*/ 166177 h 367513"/>
                <a:gd name="connsiteX270" fmla="*/ 80267 w 106577"/>
                <a:gd name="connsiteY270" fmla="*/ 165857 h 367513"/>
                <a:gd name="connsiteX271" fmla="*/ 77712 w 106577"/>
                <a:gd name="connsiteY271" fmla="*/ 164260 h 367513"/>
                <a:gd name="connsiteX272" fmla="*/ 75157 w 106577"/>
                <a:gd name="connsiteY272" fmla="*/ 162345 h 367513"/>
                <a:gd name="connsiteX273" fmla="*/ 72284 w 106577"/>
                <a:gd name="connsiteY273" fmla="*/ 159790 h 367513"/>
                <a:gd name="connsiteX274" fmla="*/ 70049 w 106577"/>
                <a:gd name="connsiteY274" fmla="*/ 158194 h 367513"/>
                <a:gd name="connsiteX275" fmla="*/ 69090 w 106577"/>
                <a:gd name="connsiteY275" fmla="*/ 157555 h 367513"/>
                <a:gd name="connsiteX276" fmla="*/ 68132 w 106577"/>
                <a:gd name="connsiteY276" fmla="*/ 156916 h 367513"/>
                <a:gd name="connsiteX277" fmla="*/ 66855 w 106577"/>
                <a:gd name="connsiteY277" fmla="*/ 156916 h 367513"/>
                <a:gd name="connsiteX278" fmla="*/ 66855 w 106577"/>
                <a:gd name="connsiteY278" fmla="*/ 158194 h 367513"/>
                <a:gd name="connsiteX279" fmla="*/ 70049 w 106577"/>
                <a:gd name="connsiteY279" fmla="*/ 164580 h 367513"/>
                <a:gd name="connsiteX280" fmla="*/ 72284 w 106577"/>
                <a:gd name="connsiteY280" fmla="*/ 169370 h 367513"/>
                <a:gd name="connsiteX281" fmla="*/ 73242 w 106577"/>
                <a:gd name="connsiteY281" fmla="*/ 170647 h 367513"/>
                <a:gd name="connsiteX282" fmla="*/ 75797 w 106577"/>
                <a:gd name="connsiteY282" fmla="*/ 174479 h 367513"/>
                <a:gd name="connsiteX283" fmla="*/ 76435 w 106577"/>
                <a:gd name="connsiteY283" fmla="*/ 175437 h 367513"/>
                <a:gd name="connsiteX284" fmla="*/ 77393 w 106577"/>
                <a:gd name="connsiteY284" fmla="*/ 176395 h 367513"/>
                <a:gd name="connsiteX285" fmla="*/ 79947 w 106577"/>
                <a:gd name="connsiteY285" fmla="*/ 180227 h 367513"/>
                <a:gd name="connsiteX286" fmla="*/ 83780 w 106577"/>
                <a:gd name="connsiteY286" fmla="*/ 185017 h 367513"/>
                <a:gd name="connsiteX287" fmla="*/ 85057 w 106577"/>
                <a:gd name="connsiteY287" fmla="*/ 186933 h 367513"/>
                <a:gd name="connsiteX288" fmla="*/ 86973 w 106577"/>
                <a:gd name="connsiteY288" fmla="*/ 189807 h 367513"/>
                <a:gd name="connsiteX289" fmla="*/ 90485 w 106577"/>
                <a:gd name="connsiteY289" fmla="*/ 194278 h 367513"/>
                <a:gd name="connsiteX290" fmla="*/ 94956 w 106577"/>
                <a:gd name="connsiteY290" fmla="*/ 198429 h 367513"/>
                <a:gd name="connsiteX291" fmla="*/ 97830 w 106577"/>
                <a:gd name="connsiteY291" fmla="*/ 200345 h 367513"/>
                <a:gd name="connsiteX292" fmla="*/ 101023 w 106577"/>
                <a:gd name="connsiteY292" fmla="*/ 203538 h 367513"/>
                <a:gd name="connsiteX293" fmla="*/ 101982 w 106577"/>
                <a:gd name="connsiteY293" fmla="*/ 204496 h 367513"/>
                <a:gd name="connsiteX294" fmla="*/ 103897 w 106577"/>
                <a:gd name="connsiteY294" fmla="*/ 207051 h 367513"/>
                <a:gd name="connsiteX295" fmla="*/ 105813 w 106577"/>
                <a:gd name="connsiteY295" fmla="*/ 210244 h 367513"/>
                <a:gd name="connsiteX296" fmla="*/ 106452 w 106577"/>
                <a:gd name="connsiteY296" fmla="*/ 212480 h 367513"/>
                <a:gd name="connsiteX297" fmla="*/ 105494 w 106577"/>
                <a:gd name="connsiteY297" fmla="*/ 213437 h 367513"/>
                <a:gd name="connsiteX298" fmla="*/ 102940 w 106577"/>
                <a:gd name="connsiteY298" fmla="*/ 213757 h 367513"/>
                <a:gd name="connsiteX299" fmla="*/ 100065 w 106577"/>
                <a:gd name="connsiteY299" fmla="*/ 211841 h 367513"/>
                <a:gd name="connsiteX300" fmla="*/ 99427 w 106577"/>
                <a:gd name="connsiteY300" fmla="*/ 211521 h 367513"/>
                <a:gd name="connsiteX301" fmla="*/ 95914 w 106577"/>
                <a:gd name="connsiteY301" fmla="*/ 209925 h 367513"/>
                <a:gd name="connsiteX302" fmla="*/ 88250 w 106577"/>
                <a:gd name="connsiteY302" fmla="*/ 203857 h 367513"/>
                <a:gd name="connsiteX303" fmla="*/ 82822 w 106577"/>
                <a:gd name="connsiteY303" fmla="*/ 199387 h 367513"/>
                <a:gd name="connsiteX304" fmla="*/ 79628 w 106577"/>
                <a:gd name="connsiteY304" fmla="*/ 196193 h 367513"/>
                <a:gd name="connsiteX305" fmla="*/ 78032 w 106577"/>
                <a:gd name="connsiteY305" fmla="*/ 195236 h 367513"/>
                <a:gd name="connsiteX306" fmla="*/ 74519 w 106577"/>
                <a:gd name="connsiteY306" fmla="*/ 192681 h 367513"/>
                <a:gd name="connsiteX307" fmla="*/ 73561 w 106577"/>
                <a:gd name="connsiteY307" fmla="*/ 191403 h 367513"/>
                <a:gd name="connsiteX308" fmla="*/ 71645 w 106577"/>
                <a:gd name="connsiteY308" fmla="*/ 189168 h 367513"/>
                <a:gd name="connsiteX309" fmla="*/ 70687 w 106577"/>
                <a:gd name="connsiteY309" fmla="*/ 188210 h 367513"/>
                <a:gd name="connsiteX310" fmla="*/ 66536 w 106577"/>
                <a:gd name="connsiteY310" fmla="*/ 184378 h 367513"/>
                <a:gd name="connsiteX311" fmla="*/ 65897 w 106577"/>
                <a:gd name="connsiteY311" fmla="*/ 183740 h 367513"/>
                <a:gd name="connsiteX312" fmla="*/ 63662 w 106577"/>
                <a:gd name="connsiteY312" fmla="*/ 181824 h 367513"/>
                <a:gd name="connsiteX313" fmla="*/ 59830 w 106577"/>
                <a:gd name="connsiteY313" fmla="*/ 178630 h 367513"/>
                <a:gd name="connsiteX314" fmla="*/ 58872 w 106577"/>
                <a:gd name="connsiteY314" fmla="*/ 178311 h 367513"/>
                <a:gd name="connsiteX315" fmla="*/ 58552 w 106577"/>
                <a:gd name="connsiteY315" fmla="*/ 179269 h 367513"/>
                <a:gd name="connsiteX316" fmla="*/ 58872 w 106577"/>
                <a:gd name="connsiteY316" fmla="*/ 183101 h 367513"/>
                <a:gd name="connsiteX317" fmla="*/ 59191 w 106577"/>
                <a:gd name="connsiteY317" fmla="*/ 187891 h 367513"/>
                <a:gd name="connsiteX318" fmla="*/ 59191 w 106577"/>
                <a:gd name="connsiteY318" fmla="*/ 193320 h 367513"/>
                <a:gd name="connsiteX319" fmla="*/ 59191 w 106577"/>
                <a:gd name="connsiteY319" fmla="*/ 195555 h 367513"/>
                <a:gd name="connsiteX320" fmla="*/ 59830 w 106577"/>
                <a:gd name="connsiteY320" fmla="*/ 200983 h 367513"/>
                <a:gd name="connsiteX321" fmla="*/ 59830 w 106577"/>
                <a:gd name="connsiteY321" fmla="*/ 202580 h 367513"/>
                <a:gd name="connsiteX322" fmla="*/ 59830 w 106577"/>
                <a:gd name="connsiteY322" fmla="*/ 203219 h 367513"/>
                <a:gd name="connsiteX323" fmla="*/ 60149 w 106577"/>
                <a:gd name="connsiteY323" fmla="*/ 210244 h 367513"/>
                <a:gd name="connsiteX324" fmla="*/ 59830 w 106577"/>
                <a:gd name="connsiteY324" fmla="*/ 215673 h 367513"/>
                <a:gd name="connsiteX325" fmla="*/ 60149 w 106577"/>
                <a:gd name="connsiteY325" fmla="*/ 219505 h 367513"/>
                <a:gd name="connsiteX326" fmla="*/ 60469 w 106577"/>
                <a:gd name="connsiteY326" fmla="*/ 221101 h 367513"/>
                <a:gd name="connsiteX327" fmla="*/ 60469 w 106577"/>
                <a:gd name="connsiteY327" fmla="*/ 225891 h 367513"/>
                <a:gd name="connsiteX328" fmla="*/ 60149 w 106577"/>
                <a:gd name="connsiteY328" fmla="*/ 228126 h 367513"/>
                <a:gd name="connsiteX329" fmla="*/ 60469 w 106577"/>
                <a:gd name="connsiteY329" fmla="*/ 231959 h 367513"/>
                <a:gd name="connsiteX330" fmla="*/ 60469 w 106577"/>
                <a:gd name="connsiteY330" fmla="*/ 234513 h 367513"/>
                <a:gd name="connsiteX331" fmla="*/ 60149 w 106577"/>
                <a:gd name="connsiteY331" fmla="*/ 238345 h 367513"/>
                <a:gd name="connsiteX332" fmla="*/ 60149 w 106577"/>
                <a:gd name="connsiteY332" fmla="*/ 240261 h 367513"/>
                <a:gd name="connsiteX333" fmla="*/ 60149 w 106577"/>
                <a:gd name="connsiteY333" fmla="*/ 243135 h 367513"/>
                <a:gd name="connsiteX334" fmla="*/ 61107 w 106577"/>
                <a:gd name="connsiteY334" fmla="*/ 250479 h 367513"/>
                <a:gd name="connsiteX335" fmla="*/ 60788 w 106577"/>
                <a:gd name="connsiteY335" fmla="*/ 256228 h 367513"/>
                <a:gd name="connsiteX336" fmla="*/ 60469 w 106577"/>
                <a:gd name="connsiteY336" fmla="*/ 260698 h 367513"/>
                <a:gd name="connsiteX337" fmla="*/ 60469 w 106577"/>
                <a:gd name="connsiteY337" fmla="*/ 266446 h 367513"/>
                <a:gd name="connsiteX338" fmla="*/ 60149 w 106577"/>
                <a:gd name="connsiteY338" fmla="*/ 269001 h 367513"/>
                <a:gd name="connsiteX339" fmla="*/ 60469 w 106577"/>
                <a:gd name="connsiteY339" fmla="*/ 277303 h 367513"/>
                <a:gd name="connsiteX340" fmla="*/ 60469 w 106577"/>
                <a:gd name="connsiteY340" fmla="*/ 280816 h 367513"/>
                <a:gd name="connsiteX341" fmla="*/ 60788 w 106577"/>
                <a:gd name="connsiteY341" fmla="*/ 284009 h 367513"/>
                <a:gd name="connsiteX342" fmla="*/ 61107 w 106577"/>
                <a:gd name="connsiteY342" fmla="*/ 286245 h 367513"/>
                <a:gd name="connsiteX343" fmla="*/ 61107 w 106577"/>
                <a:gd name="connsiteY343" fmla="*/ 288480 h 367513"/>
                <a:gd name="connsiteX344" fmla="*/ 61427 w 106577"/>
                <a:gd name="connsiteY344" fmla="*/ 293909 h 367513"/>
                <a:gd name="connsiteX345" fmla="*/ 61746 w 106577"/>
                <a:gd name="connsiteY345" fmla="*/ 298379 h 367513"/>
                <a:gd name="connsiteX346" fmla="*/ 61746 w 106577"/>
                <a:gd name="connsiteY346" fmla="*/ 299656 h 367513"/>
                <a:gd name="connsiteX347" fmla="*/ 61746 w 106577"/>
                <a:gd name="connsiteY347" fmla="*/ 300295 h 367513"/>
                <a:gd name="connsiteX348" fmla="*/ 61746 w 106577"/>
                <a:gd name="connsiteY348" fmla="*/ 305404 h 367513"/>
                <a:gd name="connsiteX349" fmla="*/ 61746 w 106577"/>
                <a:gd name="connsiteY349" fmla="*/ 313388 h 367513"/>
                <a:gd name="connsiteX350" fmla="*/ 61746 w 106577"/>
                <a:gd name="connsiteY350" fmla="*/ 316262 h 367513"/>
                <a:gd name="connsiteX351" fmla="*/ 61746 w 106577"/>
                <a:gd name="connsiteY351" fmla="*/ 323287 h 367513"/>
                <a:gd name="connsiteX352" fmla="*/ 62065 w 106577"/>
                <a:gd name="connsiteY352" fmla="*/ 331270 h 367513"/>
                <a:gd name="connsiteX353" fmla="*/ 62704 w 106577"/>
                <a:gd name="connsiteY353" fmla="*/ 333505 h 367513"/>
                <a:gd name="connsiteX354" fmla="*/ 62704 w 106577"/>
                <a:gd name="connsiteY354" fmla="*/ 336060 h 367513"/>
                <a:gd name="connsiteX355" fmla="*/ 62384 w 106577"/>
                <a:gd name="connsiteY355" fmla="*/ 338615 h 367513"/>
                <a:gd name="connsiteX356" fmla="*/ 63342 w 106577"/>
                <a:gd name="connsiteY356" fmla="*/ 348514 h 367513"/>
                <a:gd name="connsiteX357" fmla="*/ 63342 w 106577"/>
                <a:gd name="connsiteY357" fmla="*/ 354262 h 367513"/>
                <a:gd name="connsiteX358" fmla="*/ 63662 w 106577"/>
                <a:gd name="connsiteY358" fmla="*/ 360010 h 367513"/>
                <a:gd name="connsiteX359" fmla="*/ 63662 w 106577"/>
                <a:gd name="connsiteY359" fmla="*/ 361925 h 367513"/>
                <a:gd name="connsiteX360" fmla="*/ 62384 w 106577"/>
                <a:gd name="connsiteY360" fmla="*/ 362564 h 367513"/>
                <a:gd name="connsiteX361" fmla="*/ 59191 w 106577"/>
                <a:gd name="connsiteY361" fmla="*/ 362245 h 367513"/>
                <a:gd name="connsiteX362" fmla="*/ 57594 w 106577"/>
                <a:gd name="connsiteY362" fmla="*/ 363522 h 367513"/>
                <a:gd name="connsiteX363" fmla="*/ 55679 w 106577"/>
                <a:gd name="connsiteY363" fmla="*/ 365438 h 367513"/>
                <a:gd name="connsiteX364" fmla="*/ 53762 w 106577"/>
                <a:gd name="connsiteY364" fmla="*/ 367035 h 367513"/>
                <a:gd name="connsiteX365" fmla="*/ 51847 w 106577"/>
                <a:gd name="connsiteY365" fmla="*/ 367035 h 367513"/>
                <a:gd name="connsiteX366" fmla="*/ 51527 w 106577"/>
                <a:gd name="connsiteY366" fmla="*/ 366396 h 367513"/>
                <a:gd name="connsiteX367" fmla="*/ 50569 w 106577"/>
                <a:gd name="connsiteY367" fmla="*/ 362245 h 367513"/>
                <a:gd name="connsiteX368" fmla="*/ 49292 w 106577"/>
                <a:gd name="connsiteY368" fmla="*/ 358413 h 367513"/>
                <a:gd name="connsiteX369" fmla="*/ 48654 w 106577"/>
                <a:gd name="connsiteY369" fmla="*/ 355539 h 367513"/>
                <a:gd name="connsiteX370" fmla="*/ 48654 w 106577"/>
                <a:gd name="connsiteY370" fmla="*/ 349791 h 367513"/>
                <a:gd name="connsiteX371" fmla="*/ 48973 w 106577"/>
                <a:gd name="connsiteY371" fmla="*/ 345640 h 367513"/>
                <a:gd name="connsiteX372" fmla="*/ 48973 w 106577"/>
                <a:gd name="connsiteY372" fmla="*/ 344362 h 367513"/>
                <a:gd name="connsiteX373" fmla="*/ 48654 w 106577"/>
                <a:gd name="connsiteY373" fmla="*/ 340531 h 367513"/>
                <a:gd name="connsiteX374" fmla="*/ 48334 w 106577"/>
                <a:gd name="connsiteY374" fmla="*/ 336379 h 367513"/>
                <a:gd name="connsiteX375" fmla="*/ 48334 w 106577"/>
                <a:gd name="connsiteY375" fmla="*/ 331589 h 367513"/>
                <a:gd name="connsiteX376" fmla="*/ 48014 w 106577"/>
                <a:gd name="connsiteY376" fmla="*/ 322967 h 367513"/>
                <a:gd name="connsiteX377" fmla="*/ 48014 w 106577"/>
                <a:gd name="connsiteY377" fmla="*/ 316262 h 367513"/>
                <a:gd name="connsiteX378" fmla="*/ 47696 w 106577"/>
                <a:gd name="connsiteY378" fmla="*/ 309875 h 367513"/>
                <a:gd name="connsiteX379" fmla="*/ 47057 w 106577"/>
                <a:gd name="connsiteY379" fmla="*/ 302850 h 367513"/>
                <a:gd name="connsiteX380" fmla="*/ 47057 w 106577"/>
                <a:gd name="connsiteY380" fmla="*/ 301253 h 367513"/>
                <a:gd name="connsiteX381" fmla="*/ 47057 w 106577"/>
                <a:gd name="connsiteY381" fmla="*/ 296782 h 367513"/>
                <a:gd name="connsiteX382" fmla="*/ 47057 w 106577"/>
                <a:gd name="connsiteY382" fmla="*/ 295824 h 367513"/>
                <a:gd name="connsiteX383" fmla="*/ 47696 w 106577"/>
                <a:gd name="connsiteY383" fmla="*/ 293270 h 367513"/>
                <a:gd name="connsiteX384" fmla="*/ 48973 w 106577"/>
                <a:gd name="connsiteY384" fmla="*/ 289438 h 367513"/>
                <a:gd name="connsiteX385" fmla="*/ 49292 w 106577"/>
                <a:gd name="connsiteY385" fmla="*/ 284967 h 367513"/>
                <a:gd name="connsiteX386" fmla="*/ 49292 w 106577"/>
                <a:gd name="connsiteY386" fmla="*/ 282732 h 367513"/>
                <a:gd name="connsiteX387" fmla="*/ 48654 w 106577"/>
                <a:gd name="connsiteY387" fmla="*/ 277942 h 367513"/>
                <a:gd name="connsiteX388" fmla="*/ 48654 w 106577"/>
                <a:gd name="connsiteY388" fmla="*/ 277303 h 367513"/>
                <a:gd name="connsiteX389" fmla="*/ 48973 w 106577"/>
                <a:gd name="connsiteY389" fmla="*/ 272832 h 367513"/>
                <a:gd name="connsiteX390" fmla="*/ 48973 w 106577"/>
                <a:gd name="connsiteY390" fmla="*/ 267404 h 367513"/>
                <a:gd name="connsiteX391" fmla="*/ 48973 w 106577"/>
                <a:gd name="connsiteY391" fmla="*/ 263253 h 367513"/>
                <a:gd name="connsiteX392" fmla="*/ 48654 w 106577"/>
                <a:gd name="connsiteY392" fmla="*/ 261656 h 367513"/>
                <a:gd name="connsiteX393" fmla="*/ 48654 w 106577"/>
                <a:gd name="connsiteY393" fmla="*/ 261017 h 367513"/>
                <a:gd name="connsiteX394" fmla="*/ 48654 w 106577"/>
                <a:gd name="connsiteY394" fmla="*/ 256228 h 367513"/>
                <a:gd name="connsiteX395" fmla="*/ 48654 w 106577"/>
                <a:gd name="connsiteY395" fmla="*/ 254631 h 367513"/>
                <a:gd name="connsiteX396" fmla="*/ 48654 w 106577"/>
                <a:gd name="connsiteY396" fmla="*/ 253353 h 367513"/>
                <a:gd name="connsiteX397" fmla="*/ 48014 w 106577"/>
                <a:gd name="connsiteY397" fmla="*/ 244093 h 367513"/>
                <a:gd name="connsiteX398" fmla="*/ 47696 w 106577"/>
                <a:gd name="connsiteY398" fmla="*/ 236748 h 367513"/>
                <a:gd name="connsiteX399" fmla="*/ 47696 w 106577"/>
                <a:gd name="connsiteY399" fmla="*/ 234513 h 367513"/>
                <a:gd name="connsiteX400" fmla="*/ 47696 w 106577"/>
                <a:gd name="connsiteY400" fmla="*/ 227169 h 367513"/>
                <a:gd name="connsiteX401" fmla="*/ 47696 w 106577"/>
                <a:gd name="connsiteY401" fmla="*/ 226530 h 367513"/>
                <a:gd name="connsiteX402" fmla="*/ 48334 w 106577"/>
                <a:gd name="connsiteY402" fmla="*/ 223017 h 367513"/>
                <a:gd name="connsiteX403" fmla="*/ 48654 w 106577"/>
                <a:gd name="connsiteY403" fmla="*/ 222379 h 367513"/>
                <a:gd name="connsiteX404" fmla="*/ 48654 w 106577"/>
                <a:gd name="connsiteY404" fmla="*/ 217589 h 367513"/>
                <a:gd name="connsiteX405" fmla="*/ 48334 w 106577"/>
                <a:gd name="connsiteY405" fmla="*/ 214715 h 367513"/>
                <a:gd name="connsiteX406" fmla="*/ 48654 w 106577"/>
                <a:gd name="connsiteY406" fmla="*/ 211841 h 367513"/>
                <a:gd name="connsiteX407" fmla="*/ 48654 w 106577"/>
                <a:gd name="connsiteY407" fmla="*/ 210563 h 367513"/>
                <a:gd name="connsiteX408" fmla="*/ 48973 w 106577"/>
                <a:gd name="connsiteY408" fmla="*/ 207051 h 367513"/>
                <a:gd name="connsiteX409" fmla="*/ 48973 w 106577"/>
                <a:gd name="connsiteY409" fmla="*/ 204177 h 367513"/>
                <a:gd name="connsiteX410" fmla="*/ 48973 w 106577"/>
                <a:gd name="connsiteY410" fmla="*/ 201941 h 367513"/>
                <a:gd name="connsiteX411" fmla="*/ 48973 w 106577"/>
                <a:gd name="connsiteY411" fmla="*/ 201303 h 367513"/>
                <a:gd name="connsiteX412" fmla="*/ 48654 w 106577"/>
                <a:gd name="connsiteY412" fmla="*/ 189488 h 367513"/>
                <a:gd name="connsiteX413" fmla="*/ 48654 w 106577"/>
                <a:gd name="connsiteY413" fmla="*/ 186294 h 367513"/>
                <a:gd name="connsiteX414" fmla="*/ 48654 w 106577"/>
                <a:gd name="connsiteY414" fmla="*/ 185656 h 367513"/>
                <a:gd name="connsiteX415" fmla="*/ 48014 w 106577"/>
                <a:gd name="connsiteY415" fmla="*/ 178311 h 367513"/>
                <a:gd name="connsiteX416" fmla="*/ 47696 w 106577"/>
                <a:gd name="connsiteY416" fmla="*/ 172244 h 367513"/>
                <a:gd name="connsiteX417" fmla="*/ 47376 w 106577"/>
                <a:gd name="connsiteY417" fmla="*/ 170009 h 367513"/>
                <a:gd name="connsiteX418" fmla="*/ 46418 w 106577"/>
                <a:gd name="connsiteY418" fmla="*/ 169050 h 367513"/>
                <a:gd name="connsiteX419" fmla="*/ 45460 w 106577"/>
                <a:gd name="connsiteY419" fmla="*/ 169689 h 367513"/>
                <a:gd name="connsiteX420" fmla="*/ 44502 w 106577"/>
                <a:gd name="connsiteY420" fmla="*/ 171286 h 367513"/>
                <a:gd name="connsiteX421" fmla="*/ 41947 w 106577"/>
                <a:gd name="connsiteY421" fmla="*/ 174798 h 367513"/>
                <a:gd name="connsiteX422" fmla="*/ 35881 w 106577"/>
                <a:gd name="connsiteY422" fmla="*/ 180866 h 367513"/>
                <a:gd name="connsiteX423" fmla="*/ 35241 w 106577"/>
                <a:gd name="connsiteY423" fmla="*/ 181185 h 367513"/>
                <a:gd name="connsiteX424" fmla="*/ 31729 w 106577"/>
                <a:gd name="connsiteY424" fmla="*/ 184378 h 367513"/>
                <a:gd name="connsiteX425" fmla="*/ 27578 w 106577"/>
                <a:gd name="connsiteY425" fmla="*/ 188210 h 367513"/>
                <a:gd name="connsiteX426" fmla="*/ 24065 w 106577"/>
                <a:gd name="connsiteY426" fmla="*/ 191084 h 367513"/>
                <a:gd name="connsiteX427" fmla="*/ 21830 w 106577"/>
                <a:gd name="connsiteY427" fmla="*/ 193320 h 367513"/>
                <a:gd name="connsiteX428" fmla="*/ 16401 w 106577"/>
                <a:gd name="connsiteY428" fmla="*/ 197790 h 367513"/>
                <a:gd name="connsiteX429" fmla="*/ 14485 w 106577"/>
                <a:gd name="connsiteY429" fmla="*/ 199387 h 367513"/>
                <a:gd name="connsiteX430" fmla="*/ 12888 w 106577"/>
                <a:gd name="connsiteY430" fmla="*/ 200664 h 367513"/>
                <a:gd name="connsiteX431" fmla="*/ 10653 w 106577"/>
                <a:gd name="connsiteY431" fmla="*/ 202900 h 367513"/>
                <a:gd name="connsiteX432" fmla="*/ 7460 w 106577"/>
                <a:gd name="connsiteY432" fmla="*/ 204177 h 367513"/>
                <a:gd name="connsiteX433" fmla="*/ 3308 w 106577"/>
                <a:gd name="connsiteY433" fmla="*/ 206412 h 367513"/>
                <a:gd name="connsiteX434" fmla="*/ 2031 w 106577"/>
                <a:gd name="connsiteY434" fmla="*/ 206731 h 367513"/>
                <a:gd name="connsiteX435" fmla="*/ 115 w 106577"/>
                <a:gd name="connsiteY435" fmla="*/ 205454 h 367513"/>
                <a:gd name="connsiteX436" fmla="*/ 1393 w 106577"/>
                <a:gd name="connsiteY436" fmla="*/ 203538 h 367513"/>
                <a:gd name="connsiteX437" fmla="*/ 2031 w 106577"/>
                <a:gd name="connsiteY437" fmla="*/ 203538 h 367513"/>
                <a:gd name="connsiteX438" fmla="*/ 2670 w 106577"/>
                <a:gd name="connsiteY438" fmla="*/ 200664 h 367513"/>
                <a:gd name="connsiteX439" fmla="*/ 1712 w 106577"/>
                <a:gd name="connsiteY439" fmla="*/ 199706 h 367513"/>
                <a:gd name="connsiteX440" fmla="*/ 3308 w 106577"/>
                <a:gd name="connsiteY440" fmla="*/ 197790 h 367513"/>
                <a:gd name="connsiteX441" fmla="*/ 7779 w 106577"/>
                <a:gd name="connsiteY441" fmla="*/ 193958 h 367513"/>
                <a:gd name="connsiteX442" fmla="*/ 8098 w 106577"/>
                <a:gd name="connsiteY442" fmla="*/ 193639 h 367513"/>
                <a:gd name="connsiteX443" fmla="*/ 10653 w 106577"/>
                <a:gd name="connsiteY443" fmla="*/ 191723 h 367513"/>
                <a:gd name="connsiteX444" fmla="*/ 12888 w 106577"/>
                <a:gd name="connsiteY444" fmla="*/ 188849 h 367513"/>
                <a:gd name="connsiteX445" fmla="*/ 13846 w 106577"/>
                <a:gd name="connsiteY445" fmla="*/ 187252 h 367513"/>
                <a:gd name="connsiteX446" fmla="*/ 14485 w 106577"/>
                <a:gd name="connsiteY446" fmla="*/ 186294 h 367513"/>
                <a:gd name="connsiteX447" fmla="*/ 15124 w 106577"/>
                <a:gd name="connsiteY447" fmla="*/ 185656 h 367513"/>
                <a:gd name="connsiteX448" fmla="*/ 17359 w 106577"/>
                <a:gd name="connsiteY448" fmla="*/ 184059 h 367513"/>
                <a:gd name="connsiteX449" fmla="*/ 20871 w 106577"/>
                <a:gd name="connsiteY449" fmla="*/ 179908 h 367513"/>
                <a:gd name="connsiteX450" fmla="*/ 22468 w 106577"/>
                <a:gd name="connsiteY450" fmla="*/ 177992 h 367513"/>
                <a:gd name="connsiteX451" fmla="*/ 25342 w 106577"/>
                <a:gd name="connsiteY451" fmla="*/ 173840 h 367513"/>
                <a:gd name="connsiteX452" fmla="*/ 27578 w 106577"/>
                <a:gd name="connsiteY452" fmla="*/ 171286 h 367513"/>
                <a:gd name="connsiteX453" fmla="*/ 31409 w 106577"/>
                <a:gd name="connsiteY453" fmla="*/ 166177 h 367513"/>
                <a:gd name="connsiteX454" fmla="*/ 34922 w 106577"/>
                <a:gd name="connsiteY454" fmla="*/ 161387 h 367513"/>
                <a:gd name="connsiteX455" fmla="*/ 37158 w 106577"/>
                <a:gd name="connsiteY455" fmla="*/ 157235 h 367513"/>
                <a:gd name="connsiteX456" fmla="*/ 37796 w 106577"/>
                <a:gd name="connsiteY456" fmla="*/ 155958 h 367513"/>
                <a:gd name="connsiteX457" fmla="*/ 39074 w 106577"/>
                <a:gd name="connsiteY457" fmla="*/ 152765 h 367513"/>
                <a:gd name="connsiteX458" fmla="*/ 40670 w 106577"/>
                <a:gd name="connsiteY458" fmla="*/ 147975 h 367513"/>
                <a:gd name="connsiteX459" fmla="*/ 41309 w 106577"/>
                <a:gd name="connsiteY459" fmla="*/ 146059 h 367513"/>
                <a:gd name="connsiteX460" fmla="*/ 40989 w 106577"/>
                <a:gd name="connsiteY460" fmla="*/ 145101 h 367513"/>
                <a:gd name="connsiteX461" fmla="*/ 40031 w 106577"/>
                <a:gd name="connsiteY461" fmla="*/ 145101 h 367513"/>
                <a:gd name="connsiteX462" fmla="*/ 39712 w 106577"/>
                <a:gd name="connsiteY462" fmla="*/ 145101 h 367513"/>
                <a:gd name="connsiteX463" fmla="*/ 36838 w 106577"/>
                <a:gd name="connsiteY463" fmla="*/ 148294 h 367513"/>
                <a:gd name="connsiteX464" fmla="*/ 34284 w 106577"/>
                <a:gd name="connsiteY464" fmla="*/ 151168 h 367513"/>
                <a:gd name="connsiteX465" fmla="*/ 31409 w 106577"/>
                <a:gd name="connsiteY465" fmla="*/ 154361 h 367513"/>
                <a:gd name="connsiteX466" fmla="*/ 30132 w 106577"/>
                <a:gd name="connsiteY466" fmla="*/ 155319 h 367513"/>
                <a:gd name="connsiteX467" fmla="*/ 27897 w 106577"/>
                <a:gd name="connsiteY467" fmla="*/ 157235 h 367513"/>
                <a:gd name="connsiteX468" fmla="*/ 25981 w 106577"/>
                <a:gd name="connsiteY468" fmla="*/ 159151 h 367513"/>
                <a:gd name="connsiteX469" fmla="*/ 24065 w 106577"/>
                <a:gd name="connsiteY469" fmla="*/ 160748 h 367513"/>
                <a:gd name="connsiteX470" fmla="*/ 19914 w 106577"/>
                <a:gd name="connsiteY470" fmla="*/ 164260 h 367513"/>
                <a:gd name="connsiteX471" fmla="*/ 16721 w 106577"/>
                <a:gd name="connsiteY471" fmla="*/ 166177 h 367513"/>
                <a:gd name="connsiteX472" fmla="*/ 15763 w 106577"/>
                <a:gd name="connsiteY472" fmla="*/ 166815 h 367513"/>
                <a:gd name="connsiteX473" fmla="*/ 10653 w 106577"/>
                <a:gd name="connsiteY473" fmla="*/ 170647 h 367513"/>
                <a:gd name="connsiteX474" fmla="*/ 6502 w 106577"/>
                <a:gd name="connsiteY474" fmla="*/ 172883 h 367513"/>
                <a:gd name="connsiteX475" fmla="*/ 5225 w 106577"/>
                <a:gd name="connsiteY475" fmla="*/ 173840 h 367513"/>
                <a:gd name="connsiteX476" fmla="*/ 3308 w 106577"/>
                <a:gd name="connsiteY476" fmla="*/ 173840 h 367513"/>
                <a:gd name="connsiteX477" fmla="*/ 2351 w 106577"/>
                <a:gd name="connsiteY477" fmla="*/ 173202 h 367513"/>
                <a:gd name="connsiteX478" fmla="*/ 3628 w 106577"/>
                <a:gd name="connsiteY478" fmla="*/ 170009 h 367513"/>
                <a:gd name="connsiteX479" fmla="*/ 4266 w 106577"/>
                <a:gd name="connsiteY479" fmla="*/ 169370 h 367513"/>
                <a:gd name="connsiteX480" fmla="*/ 6502 w 106577"/>
                <a:gd name="connsiteY480" fmla="*/ 167454 h 367513"/>
                <a:gd name="connsiteX481" fmla="*/ 8098 w 106577"/>
                <a:gd name="connsiteY481" fmla="*/ 166496 h 367513"/>
                <a:gd name="connsiteX482" fmla="*/ 9695 w 106577"/>
                <a:gd name="connsiteY482" fmla="*/ 165219 h 367513"/>
                <a:gd name="connsiteX483" fmla="*/ 11292 w 106577"/>
                <a:gd name="connsiteY483" fmla="*/ 163303 h 367513"/>
                <a:gd name="connsiteX484" fmla="*/ 12888 w 106577"/>
                <a:gd name="connsiteY484" fmla="*/ 161387 h 367513"/>
                <a:gd name="connsiteX485" fmla="*/ 14485 w 106577"/>
                <a:gd name="connsiteY485" fmla="*/ 159151 h 367513"/>
                <a:gd name="connsiteX486" fmla="*/ 14804 w 106577"/>
                <a:gd name="connsiteY486" fmla="*/ 158832 h 367513"/>
                <a:gd name="connsiteX487" fmla="*/ 19275 w 106577"/>
                <a:gd name="connsiteY487" fmla="*/ 154361 h 367513"/>
                <a:gd name="connsiteX488" fmla="*/ 23746 w 106577"/>
                <a:gd name="connsiteY488" fmla="*/ 149252 h 367513"/>
                <a:gd name="connsiteX489" fmla="*/ 28536 w 106577"/>
                <a:gd name="connsiteY489" fmla="*/ 142866 h 367513"/>
                <a:gd name="connsiteX490" fmla="*/ 31409 w 106577"/>
                <a:gd name="connsiteY490" fmla="*/ 139034 h 367513"/>
                <a:gd name="connsiteX491" fmla="*/ 33964 w 106577"/>
                <a:gd name="connsiteY491" fmla="*/ 134882 h 367513"/>
                <a:gd name="connsiteX492" fmla="*/ 36199 w 106577"/>
                <a:gd name="connsiteY492" fmla="*/ 131370 h 367513"/>
                <a:gd name="connsiteX493" fmla="*/ 40351 w 106577"/>
                <a:gd name="connsiteY493" fmla="*/ 124344 h 367513"/>
                <a:gd name="connsiteX494" fmla="*/ 40670 w 106577"/>
                <a:gd name="connsiteY494" fmla="*/ 124025 h 367513"/>
                <a:gd name="connsiteX495" fmla="*/ 41309 w 106577"/>
                <a:gd name="connsiteY495" fmla="*/ 119874 h 367513"/>
                <a:gd name="connsiteX496" fmla="*/ 40031 w 106577"/>
                <a:gd name="connsiteY496" fmla="*/ 119554 h 367513"/>
                <a:gd name="connsiteX497" fmla="*/ 39393 w 106577"/>
                <a:gd name="connsiteY497" fmla="*/ 120512 h 367513"/>
                <a:gd name="connsiteX498" fmla="*/ 37477 w 106577"/>
                <a:gd name="connsiteY498" fmla="*/ 123706 h 367513"/>
                <a:gd name="connsiteX499" fmla="*/ 36838 w 106577"/>
                <a:gd name="connsiteY499" fmla="*/ 124344 h 367513"/>
                <a:gd name="connsiteX500" fmla="*/ 34922 w 106577"/>
                <a:gd name="connsiteY500" fmla="*/ 126580 h 367513"/>
                <a:gd name="connsiteX501" fmla="*/ 33326 w 106577"/>
                <a:gd name="connsiteY501" fmla="*/ 128496 h 367513"/>
                <a:gd name="connsiteX502" fmla="*/ 33326 w 106577"/>
                <a:gd name="connsiteY502" fmla="*/ 128496 h 367513"/>
                <a:gd name="connsiteX503" fmla="*/ 32048 w 106577"/>
                <a:gd name="connsiteY503" fmla="*/ 130412 h 367513"/>
                <a:gd name="connsiteX504" fmla="*/ 30771 w 106577"/>
                <a:gd name="connsiteY504" fmla="*/ 132328 h 367513"/>
                <a:gd name="connsiteX505" fmla="*/ 30771 w 106577"/>
                <a:gd name="connsiteY505" fmla="*/ 132647 h 367513"/>
                <a:gd name="connsiteX506" fmla="*/ 27258 w 106577"/>
                <a:gd name="connsiteY506" fmla="*/ 136798 h 367513"/>
                <a:gd name="connsiteX507" fmla="*/ 25342 w 106577"/>
                <a:gd name="connsiteY507" fmla="*/ 138395 h 367513"/>
                <a:gd name="connsiteX508" fmla="*/ 24065 w 106577"/>
                <a:gd name="connsiteY508" fmla="*/ 138714 h 367513"/>
                <a:gd name="connsiteX509" fmla="*/ 22149 w 106577"/>
                <a:gd name="connsiteY509" fmla="*/ 139353 h 367513"/>
                <a:gd name="connsiteX510" fmla="*/ 20871 w 106577"/>
                <a:gd name="connsiteY510" fmla="*/ 140311 h 367513"/>
                <a:gd name="connsiteX511" fmla="*/ 19275 w 106577"/>
                <a:gd name="connsiteY511" fmla="*/ 140311 h 367513"/>
                <a:gd name="connsiteX512" fmla="*/ 17678 w 106577"/>
                <a:gd name="connsiteY512" fmla="*/ 139672 h 367513"/>
                <a:gd name="connsiteX513" fmla="*/ 16401 w 106577"/>
                <a:gd name="connsiteY513" fmla="*/ 137117 h 367513"/>
                <a:gd name="connsiteX514" fmla="*/ 15124 w 106577"/>
                <a:gd name="connsiteY514" fmla="*/ 136160 h 367513"/>
                <a:gd name="connsiteX515" fmla="*/ 51847 w 106577"/>
                <a:gd name="connsiteY515" fmla="*/ 360010 h 367513"/>
                <a:gd name="connsiteX516" fmla="*/ 51847 w 106577"/>
                <a:gd name="connsiteY516" fmla="*/ 361606 h 367513"/>
                <a:gd name="connsiteX517" fmla="*/ 53124 w 106577"/>
                <a:gd name="connsiteY517" fmla="*/ 363203 h 367513"/>
                <a:gd name="connsiteX518" fmla="*/ 54721 w 106577"/>
                <a:gd name="connsiteY518" fmla="*/ 362884 h 367513"/>
                <a:gd name="connsiteX519" fmla="*/ 58234 w 106577"/>
                <a:gd name="connsiteY519" fmla="*/ 360968 h 367513"/>
                <a:gd name="connsiteX520" fmla="*/ 59191 w 106577"/>
                <a:gd name="connsiteY520" fmla="*/ 359371 h 367513"/>
                <a:gd name="connsiteX521" fmla="*/ 56317 w 106577"/>
                <a:gd name="connsiteY521" fmla="*/ 357136 h 367513"/>
                <a:gd name="connsiteX522" fmla="*/ 55040 w 106577"/>
                <a:gd name="connsiteY522" fmla="*/ 358413 h 367513"/>
                <a:gd name="connsiteX523" fmla="*/ 53444 w 106577"/>
                <a:gd name="connsiteY523" fmla="*/ 360010 h 367513"/>
                <a:gd name="connsiteX524" fmla="*/ 51847 w 106577"/>
                <a:gd name="connsiteY524" fmla="*/ 360010 h 367513"/>
                <a:gd name="connsiteX525" fmla="*/ 56317 w 106577"/>
                <a:gd name="connsiteY525" fmla="*/ 68142 h 367513"/>
                <a:gd name="connsiteX526" fmla="*/ 55359 w 106577"/>
                <a:gd name="connsiteY526" fmla="*/ 65588 h 367513"/>
                <a:gd name="connsiteX527" fmla="*/ 54721 w 106577"/>
                <a:gd name="connsiteY527" fmla="*/ 64630 h 367513"/>
                <a:gd name="connsiteX528" fmla="*/ 54082 w 106577"/>
                <a:gd name="connsiteY528" fmla="*/ 63672 h 367513"/>
                <a:gd name="connsiteX529" fmla="*/ 52804 w 106577"/>
                <a:gd name="connsiteY529" fmla="*/ 63352 h 367513"/>
                <a:gd name="connsiteX530" fmla="*/ 52804 w 106577"/>
                <a:gd name="connsiteY530" fmla="*/ 64311 h 367513"/>
                <a:gd name="connsiteX531" fmla="*/ 56317 w 106577"/>
                <a:gd name="connsiteY531" fmla="*/ 68142 h 367513"/>
                <a:gd name="connsiteX532" fmla="*/ 91763 w 106577"/>
                <a:gd name="connsiteY532" fmla="*/ 143824 h 367513"/>
                <a:gd name="connsiteX533" fmla="*/ 90805 w 106577"/>
                <a:gd name="connsiteY533" fmla="*/ 141907 h 367513"/>
                <a:gd name="connsiteX534" fmla="*/ 89527 w 106577"/>
                <a:gd name="connsiteY534" fmla="*/ 142866 h 367513"/>
                <a:gd name="connsiteX535" fmla="*/ 90167 w 106577"/>
                <a:gd name="connsiteY535" fmla="*/ 143824 h 367513"/>
                <a:gd name="connsiteX536" fmla="*/ 91763 w 106577"/>
                <a:gd name="connsiteY536" fmla="*/ 143824 h 367513"/>
                <a:gd name="connsiteX537" fmla="*/ 7141 w 106577"/>
                <a:gd name="connsiteY537" fmla="*/ 200345 h 367513"/>
                <a:gd name="connsiteX538" fmla="*/ 8098 w 106577"/>
                <a:gd name="connsiteY538" fmla="*/ 199067 h 367513"/>
                <a:gd name="connsiteX539" fmla="*/ 7779 w 106577"/>
                <a:gd name="connsiteY539" fmla="*/ 198429 h 367513"/>
                <a:gd name="connsiteX540" fmla="*/ 6821 w 106577"/>
                <a:gd name="connsiteY540" fmla="*/ 199387 h 367513"/>
                <a:gd name="connsiteX541" fmla="*/ 7141 w 106577"/>
                <a:gd name="connsiteY541" fmla="*/ 200345 h 367513"/>
                <a:gd name="connsiteX542" fmla="*/ 39074 w 106577"/>
                <a:gd name="connsiteY542" fmla="*/ 67504 h 367513"/>
                <a:gd name="connsiteX543" fmla="*/ 38435 w 106577"/>
                <a:gd name="connsiteY543" fmla="*/ 67823 h 367513"/>
                <a:gd name="connsiteX544" fmla="*/ 38116 w 106577"/>
                <a:gd name="connsiteY544" fmla="*/ 69101 h 367513"/>
                <a:gd name="connsiteX545" fmla="*/ 38435 w 106577"/>
                <a:gd name="connsiteY545" fmla="*/ 69420 h 367513"/>
                <a:gd name="connsiteX546" fmla="*/ 39393 w 106577"/>
                <a:gd name="connsiteY546" fmla="*/ 68462 h 367513"/>
                <a:gd name="connsiteX547" fmla="*/ 39074 w 106577"/>
                <a:gd name="connsiteY547" fmla="*/ 67504 h 367513"/>
                <a:gd name="connsiteX548" fmla="*/ 36199 w 106577"/>
                <a:gd name="connsiteY548" fmla="*/ 92092 h 367513"/>
                <a:gd name="connsiteX549" fmla="*/ 35241 w 106577"/>
                <a:gd name="connsiteY549" fmla="*/ 91454 h 367513"/>
                <a:gd name="connsiteX550" fmla="*/ 34603 w 106577"/>
                <a:gd name="connsiteY550" fmla="*/ 92411 h 367513"/>
                <a:gd name="connsiteX551" fmla="*/ 35241 w 106577"/>
                <a:gd name="connsiteY551" fmla="*/ 93050 h 367513"/>
                <a:gd name="connsiteX552" fmla="*/ 36199 w 106577"/>
                <a:gd name="connsiteY552" fmla="*/ 92092 h 367513"/>
                <a:gd name="connsiteX553" fmla="*/ 49292 w 106577"/>
                <a:gd name="connsiteY553" fmla="*/ 167135 h 367513"/>
                <a:gd name="connsiteX554" fmla="*/ 48334 w 106577"/>
                <a:gd name="connsiteY554" fmla="*/ 166496 h 367513"/>
                <a:gd name="connsiteX555" fmla="*/ 47696 w 106577"/>
                <a:gd name="connsiteY555" fmla="*/ 167454 h 367513"/>
                <a:gd name="connsiteX556" fmla="*/ 48334 w 106577"/>
                <a:gd name="connsiteY556" fmla="*/ 168093 h 367513"/>
                <a:gd name="connsiteX557" fmla="*/ 49292 w 106577"/>
                <a:gd name="connsiteY557" fmla="*/ 167135 h 367513"/>
                <a:gd name="connsiteX558" fmla="*/ 42267 w 106577"/>
                <a:gd name="connsiteY558" fmla="*/ 74529 h 367513"/>
                <a:gd name="connsiteX559" fmla="*/ 41628 w 106577"/>
                <a:gd name="connsiteY559" fmla="*/ 75487 h 367513"/>
                <a:gd name="connsiteX560" fmla="*/ 42267 w 106577"/>
                <a:gd name="connsiteY560" fmla="*/ 76126 h 367513"/>
                <a:gd name="connsiteX561" fmla="*/ 42906 w 106577"/>
                <a:gd name="connsiteY561" fmla="*/ 75487 h 367513"/>
                <a:gd name="connsiteX562" fmla="*/ 42267 w 106577"/>
                <a:gd name="connsiteY562" fmla="*/ 74529 h 367513"/>
                <a:gd name="connsiteX563" fmla="*/ 40351 w 106577"/>
                <a:gd name="connsiteY563" fmla="*/ 170967 h 367513"/>
                <a:gd name="connsiteX564" fmla="*/ 39393 w 106577"/>
                <a:gd name="connsiteY564" fmla="*/ 170647 h 367513"/>
                <a:gd name="connsiteX565" fmla="*/ 39074 w 106577"/>
                <a:gd name="connsiteY565" fmla="*/ 171286 h 367513"/>
                <a:gd name="connsiteX566" fmla="*/ 39393 w 106577"/>
                <a:gd name="connsiteY566" fmla="*/ 171605 h 367513"/>
                <a:gd name="connsiteX567" fmla="*/ 40351 w 106577"/>
                <a:gd name="connsiteY567" fmla="*/ 170967 h 367513"/>
                <a:gd name="connsiteX568" fmla="*/ 30132 w 106577"/>
                <a:gd name="connsiteY568" fmla="*/ 97521 h 367513"/>
                <a:gd name="connsiteX569" fmla="*/ 30771 w 106577"/>
                <a:gd name="connsiteY569" fmla="*/ 97521 h 367513"/>
                <a:gd name="connsiteX570" fmla="*/ 31409 w 106577"/>
                <a:gd name="connsiteY570" fmla="*/ 96882 h 367513"/>
                <a:gd name="connsiteX571" fmla="*/ 31091 w 106577"/>
                <a:gd name="connsiteY571" fmla="*/ 96563 h 367513"/>
                <a:gd name="connsiteX572" fmla="*/ 30132 w 106577"/>
                <a:gd name="connsiteY572" fmla="*/ 96882 h 367513"/>
                <a:gd name="connsiteX573" fmla="*/ 30132 w 106577"/>
                <a:gd name="connsiteY573" fmla="*/ 97521 h 367513"/>
                <a:gd name="connsiteX574" fmla="*/ 34284 w 106577"/>
                <a:gd name="connsiteY574" fmla="*/ 94966 h 367513"/>
                <a:gd name="connsiteX575" fmla="*/ 33645 w 106577"/>
                <a:gd name="connsiteY575" fmla="*/ 94647 h 367513"/>
                <a:gd name="connsiteX576" fmla="*/ 33326 w 106577"/>
                <a:gd name="connsiteY576" fmla="*/ 94966 h 367513"/>
                <a:gd name="connsiteX577" fmla="*/ 33645 w 106577"/>
                <a:gd name="connsiteY577" fmla="*/ 95285 h 367513"/>
                <a:gd name="connsiteX578" fmla="*/ 34284 w 106577"/>
                <a:gd name="connsiteY578" fmla="*/ 94966 h 367513"/>
                <a:gd name="connsiteX579" fmla="*/ 43864 w 106577"/>
                <a:gd name="connsiteY579" fmla="*/ 81235 h 367513"/>
                <a:gd name="connsiteX580" fmla="*/ 43544 w 106577"/>
                <a:gd name="connsiteY580" fmla="*/ 80916 h 367513"/>
                <a:gd name="connsiteX581" fmla="*/ 43224 w 106577"/>
                <a:gd name="connsiteY581" fmla="*/ 81554 h 367513"/>
                <a:gd name="connsiteX582" fmla="*/ 43544 w 106577"/>
                <a:gd name="connsiteY582" fmla="*/ 81874 h 367513"/>
                <a:gd name="connsiteX583" fmla="*/ 43864 w 106577"/>
                <a:gd name="connsiteY583" fmla="*/ 81235 h 367513"/>
                <a:gd name="connsiteX584" fmla="*/ 69090 w 106577"/>
                <a:gd name="connsiteY584" fmla="*/ 132647 h 367513"/>
                <a:gd name="connsiteX585" fmla="*/ 69410 w 106577"/>
                <a:gd name="connsiteY585" fmla="*/ 132328 h 367513"/>
                <a:gd name="connsiteX586" fmla="*/ 69090 w 106577"/>
                <a:gd name="connsiteY586" fmla="*/ 132008 h 367513"/>
                <a:gd name="connsiteX587" fmla="*/ 68771 w 106577"/>
                <a:gd name="connsiteY587" fmla="*/ 132328 h 367513"/>
                <a:gd name="connsiteX588" fmla="*/ 69090 w 106577"/>
                <a:gd name="connsiteY588" fmla="*/ 132647 h 367513"/>
                <a:gd name="connsiteX589" fmla="*/ 12569 w 106577"/>
                <a:gd name="connsiteY589" fmla="*/ 193958 h 367513"/>
                <a:gd name="connsiteX590" fmla="*/ 12250 w 106577"/>
                <a:gd name="connsiteY590" fmla="*/ 194278 h 367513"/>
                <a:gd name="connsiteX591" fmla="*/ 12250 w 106577"/>
                <a:gd name="connsiteY591" fmla="*/ 194597 h 367513"/>
                <a:gd name="connsiteX592" fmla="*/ 12569 w 106577"/>
                <a:gd name="connsiteY592" fmla="*/ 194597 h 367513"/>
                <a:gd name="connsiteX593" fmla="*/ 12569 w 106577"/>
                <a:gd name="connsiteY593" fmla="*/ 193958 h 367513"/>
                <a:gd name="connsiteX594" fmla="*/ 60788 w 106577"/>
                <a:gd name="connsiteY594" fmla="*/ 66865 h 367513"/>
                <a:gd name="connsiteX595" fmla="*/ 60788 w 106577"/>
                <a:gd name="connsiteY595" fmla="*/ 66865 h 367513"/>
                <a:gd name="connsiteX596" fmla="*/ 60788 w 106577"/>
                <a:gd name="connsiteY596" fmla="*/ 66546 h 367513"/>
                <a:gd name="connsiteX597" fmla="*/ 60788 w 106577"/>
                <a:gd name="connsiteY597" fmla="*/ 66865 h 367513"/>
                <a:gd name="connsiteX598" fmla="*/ 60788 w 106577"/>
                <a:gd name="connsiteY598" fmla="*/ 66865 h 367513"/>
                <a:gd name="connsiteX599" fmla="*/ 40989 w 106577"/>
                <a:gd name="connsiteY599" fmla="*/ 66546 h 367513"/>
                <a:gd name="connsiteX600" fmla="*/ 40989 w 106577"/>
                <a:gd name="connsiteY600" fmla="*/ 66546 h 367513"/>
                <a:gd name="connsiteX601" fmla="*/ 40989 w 106577"/>
                <a:gd name="connsiteY601" fmla="*/ 67185 h 367513"/>
                <a:gd name="connsiteX602" fmla="*/ 41309 w 106577"/>
                <a:gd name="connsiteY602" fmla="*/ 66865 h 367513"/>
                <a:gd name="connsiteX603" fmla="*/ 40989 w 106577"/>
                <a:gd name="connsiteY603" fmla="*/ 66546 h 36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</a:cxnLst>
              <a:rect l="l" t="t" r="r" b="b"/>
              <a:pathLst>
                <a:path w="106577" h="367513">
                  <a:moveTo>
                    <a:pt x="15124" y="136160"/>
                  </a:moveTo>
                  <a:cubicBezTo>
                    <a:pt x="16081" y="135521"/>
                    <a:pt x="17040" y="134882"/>
                    <a:pt x="17040" y="133605"/>
                  </a:cubicBezTo>
                  <a:cubicBezTo>
                    <a:pt x="17040" y="133286"/>
                    <a:pt x="17359" y="133286"/>
                    <a:pt x="17359" y="132966"/>
                  </a:cubicBezTo>
                  <a:cubicBezTo>
                    <a:pt x="17998" y="132008"/>
                    <a:pt x="18636" y="131051"/>
                    <a:pt x="19275" y="130092"/>
                  </a:cubicBezTo>
                  <a:cubicBezTo>
                    <a:pt x="19594" y="129773"/>
                    <a:pt x="19594" y="129134"/>
                    <a:pt x="19594" y="128815"/>
                  </a:cubicBezTo>
                  <a:cubicBezTo>
                    <a:pt x="19594" y="128176"/>
                    <a:pt x="19914" y="127538"/>
                    <a:pt x="20553" y="127218"/>
                  </a:cubicBezTo>
                  <a:cubicBezTo>
                    <a:pt x="21511" y="126899"/>
                    <a:pt x="22149" y="126261"/>
                    <a:pt x="22468" y="125302"/>
                  </a:cubicBezTo>
                  <a:cubicBezTo>
                    <a:pt x="22788" y="124983"/>
                    <a:pt x="22788" y="124664"/>
                    <a:pt x="23107" y="124344"/>
                  </a:cubicBezTo>
                  <a:cubicBezTo>
                    <a:pt x="24065" y="123387"/>
                    <a:pt x="24704" y="122428"/>
                    <a:pt x="25023" y="121151"/>
                  </a:cubicBezTo>
                  <a:cubicBezTo>
                    <a:pt x="25023" y="120512"/>
                    <a:pt x="25661" y="120193"/>
                    <a:pt x="25661" y="119554"/>
                  </a:cubicBezTo>
                  <a:cubicBezTo>
                    <a:pt x="25981" y="118916"/>
                    <a:pt x="26619" y="117958"/>
                    <a:pt x="26939" y="117319"/>
                  </a:cubicBezTo>
                  <a:cubicBezTo>
                    <a:pt x="27258" y="116042"/>
                    <a:pt x="27897" y="114764"/>
                    <a:pt x="28855" y="113807"/>
                  </a:cubicBezTo>
                  <a:cubicBezTo>
                    <a:pt x="29174" y="113807"/>
                    <a:pt x="29174" y="113487"/>
                    <a:pt x="29174" y="113168"/>
                  </a:cubicBezTo>
                  <a:cubicBezTo>
                    <a:pt x="29813" y="111252"/>
                    <a:pt x="31091" y="109336"/>
                    <a:pt x="31729" y="107420"/>
                  </a:cubicBezTo>
                  <a:cubicBezTo>
                    <a:pt x="32368" y="105823"/>
                    <a:pt x="33326" y="104227"/>
                    <a:pt x="33964" y="102630"/>
                  </a:cubicBezTo>
                  <a:cubicBezTo>
                    <a:pt x="34603" y="101033"/>
                    <a:pt x="35561" y="99756"/>
                    <a:pt x="35881" y="98159"/>
                  </a:cubicBezTo>
                  <a:cubicBezTo>
                    <a:pt x="36199" y="97521"/>
                    <a:pt x="36519" y="96882"/>
                    <a:pt x="36838" y="96244"/>
                  </a:cubicBezTo>
                  <a:cubicBezTo>
                    <a:pt x="36199" y="95924"/>
                    <a:pt x="35881" y="95924"/>
                    <a:pt x="35561" y="96244"/>
                  </a:cubicBezTo>
                  <a:cubicBezTo>
                    <a:pt x="34284" y="97201"/>
                    <a:pt x="33006" y="97840"/>
                    <a:pt x="31729" y="98798"/>
                  </a:cubicBezTo>
                  <a:cubicBezTo>
                    <a:pt x="30771" y="99437"/>
                    <a:pt x="30132" y="100075"/>
                    <a:pt x="29494" y="100714"/>
                  </a:cubicBezTo>
                  <a:cubicBezTo>
                    <a:pt x="29174" y="101033"/>
                    <a:pt x="28855" y="101353"/>
                    <a:pt x="28536" y="101672"/>
                  </a:cubicBezTo>
                  <a:cubicBezTo>
                    <a:pt x="25981" y="103269"/>
                    <a:pt x="23746" y="105185"/>
                    <a:pt x="21511" y="107420"/>
                  </a:cubicBezTo>
                  <a:cubicBezTo>
                    <a:pt x="20553" y="108059"/>
                    <a:pt x="19914" y="109017"/>
                    <a:pt x="19275" y="109974"/>
                  </a:cubicBezTo>
                  <a:cubicBezTo>
                    <a:pt x="18956" y="110613"/>
                    <a:pt x="18317" y="110933"/>
                    <a:pt x="17678" y="110933"/>
                  </a:cubicBezTo>
                  <a:cubicBezTo>
                    <a:pt x="17040" y="110933"/>
                    <a:pt x="16721" y="110933"/>
                    <a:pt x="16081" y="111252"/>
                  </a:cubicBezTo>
                  <a:cubicBezTo>
                    <a:pt x="15443" y="111571"/>
                    <a:pt x="14804" y="111252"/>
                    <a:pt x="14485" y="110613"/>
                  </a:cubicBezTo>
                  <a:cubicBezTo>
                    <a:pt x="13846" y="109655"/>
                    <a:pt x="13846" y="109336"/>
                    <a:pt x="14485" y="108697"/>
                  </a:cubicBezTo>
                  <a:cubicBezTo>
                    <a:pt x="14804" y="108378"/>
                    <a:pt x="15443" y="107739"/>
                    <a:pt x="15763" y="107420"/>
                  </a:cubicBezTo>
                  <a:cubicBezTo>
                    <a:pt x="16081" y="107101"/>
                    <a:pt x="16401" y="106781"/>
                    <a:pt x="16721" y="106462"/>
                  </a:cubicBezTo>
                  <a:cubicBezTo>
                    <a:pt x="17040" y="106143"/>
                    <a:pt x="17359" y="105504"/>
                    <a:pt x="17678" y="105185"/>
                  </a:cubicBezTo>
                  <a:cubicBezTo>
                    <a:pt x="18317" y="104546"/>
                    <a:pt x="18636" y="103907"/>
                    <a:pt x="19275" y="103269"/>
                  </a:cubicBezTo>
                  <a:cubicBezTo>
                    <a:pt x="19914" y="102630"/>
                    <a:pt x="20553" y="101672"/>
                    <a:pt x="21191" y="101033"/>
                  </a:cubicBezTo>
                  <a:cubicBezTo>
                    <a:pt x="21511" y="100714"/>
                    <a:pt x="21511" y="100075"/>
                    <a:pt x="21830" y="99756"/>
                  </a:cubicBezTo>
                  <a:cubicBezTo>
                    <a:pt x="21830" y="99437"/>
                    <a:pt x="22149" y="98798"/>
                    <a:pt x="22468" y="98798"/>
                  </a:cubicBezTo>
                  <a:cubicBezTo>
                    <a:pt x="23746" y="98479"/>
                    <a:pt x="24065" y="97521"/>
                    <a:pt x="24384" y="96563"/>
                  </a:cubicBezTo>
                  <a:cubicBezTo>
                    <a:pt x="25661" y="94647"/>
                    <a:pt x="26939" y="92411"/>
                    <a:pt x="27897" y="90495"/>
                  </a:cubicBezTo>
                  <a:cubicBezTo>
                    <a:pt x="28536" y="88899"/>
                    <a:pt x="29174" y="87302"/>
                    <a:pt x="30451" y="86025"/>
                  </a:cubicBezTo>
                  <a:cubicBezTo>
                    <a:pt x="31729" y="84748"/>
                    <a:pt x="32048" y="82831"/>
                    <a:pt x="33326" y="81554"/>
                  </a:cubicBezTo>
                  <a:cubicBezTo>
                    <a:pt x="33326" y="81554"/>
                    <a:pt x="33645" y="81235"/>
                    <a:pt x="33645" y="81235"/>
                  </a:cubicBezTo>
                  <a:cubicBezTo>
                    <a:pt x="33645" y="80916"/>
                    <a:pt x="33964" y="80277"/>
                    <a:pt x="33645" y="79958"/>
                  </a:cubicBezTo>
                  <a:cubicBezTo>
                    <a:pt x="33006" y="79638"/>
                    <a:pt x="32687" y="79958"/>
                    <a:pt x="32368" y="80277"/>
                  </a:cubicBezTo>
                  <a:cubicBezTo>
                    <a:pt x="30771" y="81235"/>
                    <a:pt x="29494" y="82512"/>
                    <a:pt x="27897" y="83470"/>
                  </a:cubicBezTo>
                  <a:cubicBezTo>
                    <a:pt x="26619" y="84109"/>
                    <a:pt x="25342" y="84428"/>
                    <a:pt x="24065" y="85067"/>
                  </a:cubicBezTo>
                  <a:cubicBezTo>
                    <a:pt x="22468" y="85705"/>
                    <a:pt x="20871" y="86344"/>
                    <a:pt x="19275" y="86664"/>
                  </a:cubicBezTo>
                  <a:cubicBezTo>
                    <a:pt x="18956" y="86664"/>
                    <a:pt x="18636" y="86983"/>
                    <a:pt x="18636" y="86983"/>
                  </a:cubicBezTo>
                  <a:cubicBezTo>
                    <a:pt x="17998" y="87621"/>
                    <a:pt x="17359" y="87302"/>
                    <a:pt x="16721" y="87302"/>
                  </a:cubicBezTo>
                  <a:cubicBezTo>
                    <a:pt x="15443" y="87302"/>
                    <a:pt x="14485" y="87302"/>
                    <a:pt x="13208" y="87621"/>
                  </a:cubicBezTo>
                  <a:cubicBezTo>
                    <a:pt x="11292" y="88260"/>
                    <a:pt x="9056" y="88580"/>
                    <a:pt x="6821" y="88580"/>
                  </a:cubicBezTo>
                  <a:cubicBezTo>
                    <a:pt x="5863" y="88580"/>
                    <a:pt x="5225" y="88580"/>
                    <a:pt x="4266" y="88899"/>
                  </a:cubicBezTo>
                  <a:cubicBezTo>
                    <a:pt x="3628" y="88899"/>
                    <a:pt x="2989" y="88899"/>
                    <a:pt x="2670" y="88260"/>
                  </a:cubicBezTo>
                  <a:cubicBezTo>
                    <a:pt x="2670" y="88260"/>
                    <a:pt x="2670" y="87941"/>
                    <a:pt x="2351" y="87941"/>
                  </a:cubicBezTo>
                  <a:cubicBezTo>
                    <a:pt x="1393" y="86664"/>
                    <a:pt x="1393" y="86344"/>
                    <a:pt x="2989" y="85386"/>
                  </a:cubicBezTo>
                  <a:cubicBezTo>
                    <a:pt x="3308" y="85067"/>
                    <a:pt x="3628" y="85067"/>
                    <a:pt x="4266" y="84748"/>
                  </a:cubicBezTo>
                  <a:cubicBezTo>
                    <a:pt x="5225" y="84428"/>
                    <a:pt x="6183" y="84109"/>
                    <a:pt x="6821" y="83151"/>
                  </a:cubicBezTo>
                  <a:cubicBezTo>
                    <a:pt x="6821" y="82831"/>
                    <a:pt x="7460" y="82831"/>
                    <a:pt x="7779" y="82831"/>
                  </a:cubicBezTo>
                  <a:cubicBezTo>
                    <a:pt x="8418" y="82831"/>
                    <a:pt x="8737" y="82512"/>
                    <a:pt x="8737" y="82193"/>
                  </a:cubicBezTo>
                  <a:cubicBezTo>
                    <a:pt x="8737" y="81235"/>
                    <a:pt x="9376" y="80596"/>
                    <a:pt x="10334" y="80277"/>
                  </a:cubicBezTo>
                  <a:cubicBezTo>
                    <a:pt x="11611" y="79638"/>
                    <a:pt x="12888" y="79319"/>
                    <a:pt x="13846" y="78361"/>
                  </a:cubicBezTo>
                  <a:cubicBezTo>
                    <a:pt x="15124" y="77403"/>
                    <a:pt x="16081" y="76445"/>
                    <a:pt x="17359" y="75168"/>
                  </a:cubicBezTo>
                  <a:cubicBezTo>
                    <a:pt x="17678" y="74848"/>
                    <a:pt x="18317" y="74529"/>
                    <a:pt x="18636" y="74210"/>
                  </a:cubicBezTo>
                  <a:cubicBezTo>
                    <a:pt x="18956" y="73890"/>
                    <a:pt x="19275" y="73890"/>
                    <a:pt x="19594" y="73571"/>
                  </a:cubicBezTo>
                  <a:cubicBezTo>
                    <a:pt x="19914" y="72932"/>
                    <a:pt x="20553" y="72294"/>
                    <a:pt x="21191" y="72294"/>
                  </a:cubicBezTo>
                  <a:cubicBezTo>
                    <a:pt x="21511" y="72294"/>
                    <a:pt x="21830" y="71655"/>
                    <a:pt x="22149" y="71336"/>
                  </a:cubicBezTo>
                  <a:cubicBezTo>
                    <a:pt x="23107" y="70058"/>
                    <a:pt x="24065" y="69101"/>
                    <a:pt x="25023" y="67823"/>
                  </a:cubicBezTo>
                  <a:cubicBezTo>
                    <a:pt x="25023" y="67823"/>
                    <a:pt x="25342" y="67504"/>
                    <a:pt x="25342" y="67504"/>
                  </a:cubicBezTo>
                  <a:cubicBezTo>
                    <a:pt x="26619" y="67185"/>
                    <a:pt x="26939" y="65907"/>
                    <a:pt x="27258" y="64949"/>
                  </a:cubicBezTo>
                  <a:cubicBezTo>
                    <a:pt x="27578" y="63991"/>
                    <a:pt x="28216" y="63352"/>
                    <a:pt x="28855" y="62714"/>
                  </a:cubicBezTo>
                  <a:cubicBezTo>
                    <a:pt x="29494" y="62075"/>
                    <a:pt x="30132" y="61117"/>
                    <a:pt x="30451" y="60159"/>
                  </a:cubicBezTo>
                  <a:cubicBezTo>
                    <a:pt x="30771" y="58882"/>
                    <a:pt x="31729" y="58243"/>
                    <a:pt x="32368" y="57285"/>
                  </a:cubicBezTo>
                  <a:cubicBezTo>
                    <a:pt x="32368" y="57285"/>
                    <a:pt x="32368" y="57285"/>
                    <a:pt x="32687" y="57285"/>
                  </a:cubicBezTo>
                  <a:cubicBezTo>
                    <a:pt x="33964" y="57285"/>
                    <a:pt x="34284" y="56647"/>
                    <a:pt x="34284" y="55369"/>
                  </a:cubicBezTo>
                  <a:cubicBezTo>
                    <a:pt x="34284" y="55050"/>
                    <a:pt x="34603" y="54731"/>
                    <a:pt x="34922" y="54411"/>
                  </a:cubicBezTo>
                  <a:cubicBezTo>
                    <a:pt x="35881" y="53773"/>
                    <a:pt x="36519" y="52815"/>
                    <a:pt x="36838" y="51857"/>
                  </a:cubicBezTo>
                  <a:cubicBezTo>
                    <a:pt x="36838" y="51537"/>
                    <a:pt x="37158" y="51218"/>
                    <a:pt x="36838" y="50898"/>
                  </a:cubicBezTo>
                  <a:cubicBezTo>
                    <a:pt x="36519" y="50898"/>
                    <a:pt x="36199" y="50898"/>
                    <a:pt x="35881" y="50898"/>
                  </a:cubicBezTo>
                  <a:cubicBezTo>
                    <a:pt x="34603" y="51857"/>
                    <a:pt x="33006" y="53134"/>
                    <a:pt x="32048" y="54411"/>
                  </a:cubicBezTo>
                  <a:cubicBezTo>
                    <a:pt x="31729" y="54731"/>
                    <a:pt x="31091" y="55050"/>
                    <a:pt x="30771" y="55369"/>
                  </a:cubicBezTo>
                  <a:cubicBezTo>
                    <a:pt x="30132" y="56008"/>
                    <a:pt x="29494" y="56966"/>
                    <a:pt x="28855" y="57605"/>
                  </a:cubicBezTo>
                  <a:cubicBezTo>
                    <a:pt x="27897" y="58882"/>
                    <a:pt x="26939" y="59840"/>
                    <a:pt x="25661" y="60798"/>
                  </a:cubicBezTo>
                  <a:cubicBezTo>
                    <a:pt x="25342" y="61117"/>
                    <a:pt x="24704" y="61437"/>
                    <a:pt x="24384" y="62075"/>
                  </a:cubicBezTo>
                  <a:cubicBezTo>
                    <a:pt x="23426" y="63033"/>
                    <a:pt x="22468" y="63033"/>
                    <a:pt x="21511" y="62714"/>
                  </a:cubicBezTo>
                  <a:cubicBezTo>
                    <a:pt x="20553" y="62395"/>
                    <a:pt x="19914" y="62395"/>
                    <a:pt x="19275" y="62714"/>
                  </a:cubicBezTo>
                  <a:cubicBezTo>
                    <a:pt x="18956" y="62714"/>
                    <a:pt x="18317" y="62714"/>
                    <a:pt x="17678" y="62714"/>
                  </a:cubicBezTo>
                  <a:cubicBezTo>
                    <a:pt x="16721" y="62714"/>
                    <a:pt x="16401" y="62395"/>
                    <a:pt x="16401" y="61437"/>
                  </a:cubicBezTo>
                  <a:cubicBezTo>
                    <a:pt x="16401" y="60798"/>
                    <a:pt x="16721" y="60159"/>
                    <a:pt x="17359" y="60159"/>
                  </a:cubicBezTo>
                  <a:cubicBezTo>
                    <a:pt x="17998" y="60159"/>
                    <a:pt x="18317" y="59840"/>
                    <a:pt x="18636" y="59521"/>
                  </a:cubicBezTo>
                  <a:cubicBezTo>
                    <a:pt x="18636" y="59521"/>
                    <a:pt x="18956" y="59201"/>
                    <a:pt x="18956" y="59201"/>
                  </a:cubicBezTo>
                  <a:cubicBezTo>
                    <a:pt x="20233" y="58562"/>
                    <a:pt x="21511" y="57924"/>
                    <a:pt x="22788" y="57605"/>
                  </a:cubicBezTo>
                  <a:cubicBezTo>
                    <a:pt x="23426" y="57285"/>
                    <a:pt x="24384" y="57285"/>
                    <a:pt x="24704" y="56647"/>
                  </a:cubicBezTo>
                  <a:cubicBezTo>
                    <a:pt x="24704" y="56647"/>
                    <a:pt x="25023" y="56327"/>
                    <a:pt x="25342" y="56327"/>
                  </a:cubicBezTo>
                  <a:cubicBezTo>
                    <a:pt x="26939" y="56008"/>
                    <a:pt x="27578" y="54731"/>
                    <a:pt x="28536" y="53773"/>
                  </a:cubicBezTo>
                  <a:cubicBezTo>
                    <a:pt x="28855" y="53453"/>
                    <a:pt x="29174" y="52815"/>
                    <a:pt x="29494" y="52495"/>
                  </a:cubicBezTo>
                  <a:cubicBezTo>
                    <a:pt x="30132" y="52176"/>
                    <a:pt x="30451" y="51537"/>
                    <a:pt x="30451" y="50579"/>
                  </a:cubicBezTo>
                  <a:cubicBezTo>
                    <a:pt x="30451" y="49302"/>
                    <a:pt x="31409" y="48983"/>
                    <a:pt x="32368" y="48663"/>
                  </a:cubicBezTo>
                  <a:cubicBezTo>
                    <a:pt x="33326" y="48344"/>
                    <a:pt x="33964" y="47705"/>
                    <a:pt x="33964" y="46747"/>
                  </a:cubicBezTo>
                  <a:cubicBezTo>
                    <a:pt x="34284" y="45470"/>
                    <a:pt x="35241" y="44832"/>
                    <a:pt x="35881" y="44193"/>
                  </a:cubicBezTo>
                  <a:cubicBezTo>
                    <a:pt x="36199" y="43873"/>
                    <a:pt x="36519" y="43554"/>
                    <a:pt x="36519" y="43235"/>
                  </a:cubicBezTo>
                  <a:cubicBezTo>
                    <a:pt x="36838" y="42596"/>
                    <a:pt x="37158" y="42277"/>
                    <a:pt x="37796" y="41957"/>
                  </a:cubicBezTo>
                  <a:cubicBezTo>
                    <a:pt x="38435" y="41638"/>
                    <a:pt x="38754" y="40999"/>
                    <a:pt x="38754" y="40361"/>
                  </a:cubicBezTo>
                  <a:cubicBezTo>
                    <a:pt x="38754" y="39722"/>
                    <a:pt x="38435" y="39403"/>
                    <a:pt x="37796" y="39722"/>
                  </a:cubicBezTo>
                  <a:cubicBezTo>
                    <a:pt x="37158" y="40042"/>
                    <a:pt x="36519" y="40361"/>
                    <a:pt x="35881" y="40680"/>
                  </a:cubicBezTo>
                  <a:cubicBezTo>
                    <a:pt x="35241" y="41319"/>
                    <a:pt x="34603" y="41319"/>
                    <a:pt x="33964" y="40999"/>
                  </a:cubicBezTo>
                  <a:cubicBezTo>
                    <a:pt x="33326" y="40680"/>
                    <a:pt x="33006" y="40680"/>
                    <a:pt x="32368" y="40680"/>
                  </a:cubicBezTo>
                  <a:cubicBezTo>
                    <a:pt x="30771" y="40680"/>
                    <a:pt x="29174" y="40680"/>
                    <a:pt x="27578" y="41957"/>
                  </a:cubicBezTo>
                  <a:cubicBezTo>
                    <a:pt x="26939" y="42596"/>
                    <a:pt x="26301" y="42277"/>
                    <a:pt x="25981" y="41319"/>
                  </a:cubicBezTo>
                  <a:cubicBezTo>
                    <a:pt x="25661" y="40361"/>
                    <a:pt x="26301" y="38764"/>
                    <a:pt x="27578" y="38445"/>
                  </a:cubicBezTo>
                  <a:cubicBezTo>
                    <a:pt x="28855" y="38125"/>
                    <a:pt x="29813" y="37806"/>
                    <a:pt x="31091" y="37487"/>
                  </a:cubicBezTo>
                  <a:cubicBezTo>
                    <a:pt x="32687" y="37168"/>
                    <a:pt x="33645" y="36209"/>
                    <a:pt x="34922" y="35252"/>
                  </a:cubicBezTo>
                  <a:cubicBezTo>
                    <a:pt x="36519" y="33655"/>
                    <a:pt x="37796" y="32058"/>
                    <a:pt x="39074" y="30142"/>
                  </a:cubicBezTo>
                  <a:cubicBezTo>
                    <a:pt x="39712" y="29184"/>
                    <a:pt x="40989" y="28226"/>
                    <a:pt x="41628" y="27268"/>
                  </a:cubicBezTo>
                  <a:cubicBezTo>
                    <a:pt x="42586" y="25991"/>
                    <a:pt x="43864" y="24394"/>
                    <a:pt x="43544" y="22478"/>
                  </a:cubicBezTo>
                  <a:cubicBezTo>
                    <a:pt x="43544" y="21201"/>
                    <a:pt x="43544" y="19924"/>
                    <a:pt x="43544" y="18646"/>
                  </a:cubicBezTo>
                  <a:cubicBezTo>
                    <a:pt x="43544" y="18008"/>
                    <a:pt x="43544" y="17689"/>
                    <a:pt x="43224" y="17369"/>
                  </a:cubicBezTo>
                  <a:cubicBezTo>
                    <a:pt x="42906" y="16730"/>
                    <a:pt x="42906" y="16092"/>
                    <a:pt x="43224" y="15453"/>
                  </a:cubicBezTo>
                  <a:cubicBezTo>
                    <a:pt x="43224" y="14495"/>
                    <a:pt x="43544" y="14176"/>
                    <a:pt x="44183" y="13537"/>
                  </a:cubicBezTo>
                  <a:cubicBezTo>
                    <a:pt x="44502" y="13218"/>
                    <a:pt x="44502" y="12899"/>
                    <a:pt x="44502" y="12579"/>
                  </a:cubicBezTo>
                  <a:cubicBezTo>
                    <a:pt x="44821" y="11302"/>
                    <a:pt x="44821" y="10025"/>
                    <a:pt x="44821" y="8747"/>
                  </a:cubicBezTo>
                  <a:cubicBezTo>
                    <a:pt x="44821" y="7470"/>
                    <a:pt x="45141" y="5873"/>
                    <a:pt x="45141" y="4276"/>
                  </a:cubicBezTo>
                  <a:cubicBezTo>
                    <a:pt x="45141" y="4276"/>
                    <a:pt x="45141" y="3957"/>
                    <a:pt x="45460" y="3957"/>
                  </a:cubicBezTo>
                  <a:cubicBezTo>
                    <a:pt x="46099" y="2999"/>
                    <a:pt x="46737" y="1722"/>
                    <a:pt x="47057" y="764"/>
                  </a:cubicBezTo>
                  <a:cubicBezTo>
                    <a:pt x="47376" y="125"/>
                    <a:pt x="47696" y="-194"/>
                    <a:pt x="48334" y="125"/>
                  </a:cubicBezTo>
                  <a:cubicBezTo>
                    <a:pt x="48654" y="1083"/>
                    <a:pt x="48654" y="2041"/>
                    <a:pt x="48973" y="2999"/>
                  </a:cubicBezTo>
                  <a:cubicBezTo>
                    <a:pt x="48973" y="3319"/>
                    <a:pt x="49292" y="3957"/>
                    <a:pt x="49611" y="3957"/>
                  </a:cubicBezTo>
                  <a:cubicBezTo>
                    <a:pt x="50250" y="3957"/>
                    <a:pt x="50250" y="4596"/>
                    <a:pt x="50250" y="4915"/>
                  </a:cubicBezTo>
                  <a:cubicBezTo>
                    <a:pt x="50250" y="5235"/>
                    <a:pt x="50250" y="5873"/>
                    <a:pt x="50569" y="6192"/>
                  </a:cubicBezTo>
                  <a:cubicBezTo>
                    <a:pt x="51208" y="6831"/>
                    <a:pt x="51208" y="7789"/>
                    <a:pt x="51208" y="8747"/>
                  </a:cubicBezTo>
                  <a:cubicBezTo>
                    <a:pt x="51208" y="9705"/>
                    <a:pt x="51527" y="10982"/>
                    <a:pt x="50569" y="11940"/>
                  </a:cubicBezTo>
                  <a:cubicBezTo>
                    <a:pt x="50569" y="11940"/>
                    <a:pt x="50569" y="12260"/>
                    <a:pt x="50569" y="12260"/>
                  </a:cubicBezTo>
                  <a:cubicBezTo>
                    <a:pt x="50889" y="13537"/>
                    <a:pt x="50569" y="14495"/>
                    <a:pt x="50250" y="15772"/>
                  </a:cubicBezTo>
                  <a:cubicBezTo>
                    <a:pt x="50250" y="16092"/>
                    <a:pt x="50250" y="16411"/>
                    <a:pt x="50250" y="16411"/>
                  </a:cubicBezTo>
                  <a:cubicBezTo>
                    <a:pt x="50569" y="17689"/>
                    <a:pt x="50889" y="18966"/>
                    <a:pt x="51208" y="20243"/>
                  </a:cubicBezTo>
                  <a:cubicBezTo>
                    <a:pt x="51527" y="20882"/>
                    <a:pt x="51527" y="21840"/>
                    <a:pt x="51847" y="22478"/>
                  </a:cubicBezTo>
                  <a:cubicBezTo>
                    <a:pt x="52485" y="24075"/>
                    <a:pt x="52804" y="25672"/>
                    <a:pt x="53444" y="27268"/>
                  </a:cubicBezTo>
                  <a:cubicBezTo>
                    <a:pt x="53762" y="28545"/>
                    <a:pt x="54082" y="29823"/>
                    <a:pt x="54721" y="30781"/>
                  </a:cubicBezTo>
                  <a:cubicBezTo>
                    <a:pt x="55040" y="31739"/>
                    <a:pt x="55679" y="32378"/>
                    <a:pt x="56317" y="33335"/>
                  </a:cubicBezTo>
                  <a:cubicBezTo>
                    <a:pt x="56956" y="34294"/>
                    <a:pt x="57275" y="34932"/>
                    <a:pt x="57914" y="35890"/>
                  </a:cubicBezTo>
                  <a:cubicBezTo>
                    <a:pt x="57914" y="36209"/>
                    <a:pt x="58234" y="36209"/>
                    <a:pt x="58234" y="36529"/>
                  </a:cubicBezTo>
                  <a:cubicBezTo>
                    <a:pt x="59830" y="38125"/>
                    <a:pt x="61427" y="40042"/>
                    <a:pt x="63024" y="41638"/>
                  </a:cubicBezTo>
                  <a:cubicBezTo>
                    <a:pt x="63981" y="42596"/>
                    <a:pt x="64939" y="42915"/>
                    <a:pt x="65897" y="43554"/>
                  </a:cubicBezTo>
                  <a:cubicBezTo>
                    <a:pt x="67174" y="44512"/>
                    <a:pt x="68452" y="45151"/>
                    <a:pt x="69729" y="46109"/>
                  </a:cubicBezTo>
                  <a:cubicBezTo>
                    <a:pt x="70049" y="46109"/>
                    <a:pt x="70367" y="46428"/>
                    <a:pt x="70367" y="46428"/>
                  </a:cubicBezTo>
                  <a:cubicBezTo>
                    <a:pt x="71645" y="46428"/>
                    <a:pt x="72284" y="47067"/>
                    <a:pt x="73242" y="47386"/>
                  </a:cubicBezTo>
                  <a:cubicBezTo>
                    <a:pt x="73561" y="47386"/>
                    <a:pt x="73880" y="48025"/>
                    <a:pt x="74519" y="48344"/>
                  </a:cubicBezTo>
                  <a:cubicBezTo>
                    <a:pt x="74839" y="48663"/>
                    <a:pt x="75157" y="48983"/>
                    <a:pt x="75477" y="48983"/>
                  </a:cubicBezTo>
                  <a:cubicBezTo>
                    <a:pt x="76754" y="48983"/>
                    <a:pt x="77074" y="50260"/>
                    <a:pt x="78351" y="50579"/>
                  </a:cubicBezTo>
                  <a:cubicBezTo>
                    <a:pt x="78670" y="50579"/>
                    <a:pt x="78670" y="51218"/>
                    <a:pt x="78670" y="51537"/>
                  </a:cubicBezTo>
                  <a:cubicBezTo>
                    <a:pt x="78351" y="53134"/>
                    <a:pt x="78670" y="53773"/>
                    <a:pt x="79947" y="54411"/>
                  </a:cubicBezTo>
                  <a:cubicBezTo>
                    <a:pt x="80905" y="54731"/>
                    <a:pt x="81225" y="55688"/>
                    <a:pt x="81225" y="56327"/>
                  </a:cubicBezTo>
                  <a:cubicBezTo>
                    <a:pt x="81225" y="56966"/>
                    <a:pt x="80267" y="57924"/>
                    <a:pt x="79628" y="57924"/>
                  </a:cubicBezTo>
                  <a:cubicBezTo>
                    <a:pt x="78990" y="57924"/>
                    <a:pt x="78032" y="57605"/>
                    <a:pt x="77393" y="57285"/>
                  </a:cubicBezTo>
                  <a:cubicBezTo>
                    <a:pt x="76754" y="56966"/>
                    <a:pt x="76435" y="56647"/>
                    <a:pt x="75797" y="56327"/>
                  </a:cubicBezTo>
                  <a:cubicBezTo>
                    <a:pt x="75477" y="56327"/>
                    <a:pt x="75157" y="56008"/>
                    <a:pt x="74839" y="56008"/>
                  </a:cubicBezTo>
                  <a:cubicBezTo>
                    <a:pt x="74200" y="55050"/>
                    <a:pt x="72922" y="54731"/>
                    <a:pt x="71964" y="54411"/>
                  </a:cubicBezTo>
                  <a:cubicBezTo>
                    <a:pt x="70687" y="54092"/>
                    <a:pt x="69410" y="53134"/>
                    <a:pt x="68452" y="52495"/>
                  </a:cubicBezTo>
                  <a:cubicBezTo>
                    <a:pt x="67494" y="51857"/>
                    <a:pt x="66536" y="51537"/>
                    <a:pt x="65578" y="50898"/>
                  </a:cubicBezTo>
                  <a:cubicBezTo>
                    <a:pt x="65259" y="50579"/>
                    <a:pt x="64620" y="50579"/>
                    <a:pt x="64301" y="50898"/>
                  </a:cubicBezTo>
                  <a:cubicBezTo>
                    <a:pt x="63981" y="51218"/>
                    <a:pt x="63981" y="51537"/>
                    <a:pt x="64301" y="52176"/>
                  </a:cubicBezTo>
                  <a:cubicBezTo>
                    <a:pt x="64620" y="52815"/>
                    <a:pt x="65259" y="53453"/>
                    <a:pt x="65578" y="54411"/>
                  </a:cubicBezTo>
                  <a:cubicBezTo>
                    <a:pt x="65897" y="55050"/>
                    <a:pt x="66217" y="55369"/>
                    <a:pt x="66536" y="56008"/>
                  </a:cubicBezTo>
                  <a:cubicBezTo>
                    <a:pt x="66855" y="56327"/>
                    <a:pt x="66855" y="56647"/>
                    <a:pt x="67174" y="56647"/>
                  </a:cubicBezTo>
                  <a:cubicBezTo>
                    <a:pt x="68771" y="57285"/>
                    <a:pt x="69410" y="58882"/>
                    <a:pt x="70049" y="59840"/>
                  </a:cubicBezTo>
                  <a:cubicBezTo>
                    <a:pt x="71007" y="61117"/>
                    <a:pt x="71964" y="62714"/>
                    <a:pt x="73561" y="63033"/>
                  </a:cubicBezTo>
                  <a:cubicBezTo>
                    <a:pt x="74519" y="63352"/>
                    <a:pt x="74839" y="64630"/>
                    <a:pt x="74200" y="65588"/>
                  </a:cubicBezTo>
                  <a:cubicBezTo>
                    <a:pt x="73880" y="65907"/>
                    <a:pt x="73561" y="66226"/>
                    <a:pt x="73561" y="66546"/>
                  </a:cubicBezTo>
                  <a:cubicBezTo>
                    <a:pt x="73242" y="66865"/>
                    <a:pt x="73242" y="67185"/>
                    <a:pt x="72922" y="67504"/>
                  </a:cubicBezTo>
                  <a:cubicBezTo>
                    <a:pt x="73242" y="67823"/>
                    <a:pt x="73561" y="67823"/>
                    <a:pt x="73880" y="68142"/>
                  </a:cubicBezTo>
                  <a:cubicBezTo>
                    <a:pt x="75477" y="69101"/>
                    <a:pt x="77074" y="70058"/>
                    <a:pt x="78351" y="71336"/>
                  </a:cubicBezTo>
                  <a:cubicBezTo>
                    <a:pt x="79309" y="72294"/>
                    <a:pt x="79309" y="72932"/>
                    <a:pt x="78351" y="73890"/>
                  </a:cubicBezTo>
                  <a:cubicBezTo>
                    <a:pt x="78032" y="73890"/>
                    <a:pt x="78032" y="74210"/>
                    <a:pt x="77712" y="74210"/>
                  </a:cubicBezTo>
                  <a:cubicBezTo>
                    <a:pt x="77074" y="74848"/>
                    <a:pt x="76435" y="74848"/>
                    <a:pt x="76116" y="74529"/>
                  </a:cubicBezTo>
                  <a:cubicBezTo>
                    <a:pt x="75157" y="73571"/>
                    <a:pt x="73880" y="72613"/>
                    <a:pt x="72922" y="71655"/>
                  </a:cubicBezTo>
                  <a:cubicBezTo>
                    <a:pt x="72603" y="71336"/>
                    <a:pt x="72603" y="71336"/>
                    <a:pt x="72284" y="71016"/>
                  </a:cubicBezTo>
                  <a:cubicBezTo>
                    <a:pt x="71326" y="70058"/>
                    <a:pt x="70367" y="70058"/>
                    <a:pt x="70049" y="71336"/>
                  </a:cubicBezTo>
                  <a:cubicBezTo>
                    <a:pt x="69729" y="71975"/>
                    <a:pt x="69410" y="72294"/>
                    <a:pt x="68771" y="72294"/>
                  </a:cubicBezTo>
                  <a:cubicBezTo>
                    <a:pt x="67813" y="72294"/>
                    <a:pt x="67494" y="72932"/>
                    <a:pt x="68132" y="73890"/>
                  </a:cubicBezTo>
                  <a:cubicBezTo>
                    <a:pt x="68452" y="74529"/>
                    <a:pt x="68771" y="75168"/>
                    <a:pt x="69090" y="75806"/>
                  </a:cubicBezTo>
                  <a:cubicBezTo>
                    <a:pt x="69729" y="76764"/>
                    <a:pt x="70367" y="77722"/>
                    <a:pt x="71326" y="78361"/>
                  </a:cubicBezTo>
                  <a:cubicBezTo>
                    <a:pt x="71645" y="78680"/>
                    <a:pt x="71964" y="78680"/>
                    <a:pt x="71964" y="79000"/>
                  </a:cubicBezTo>
                  <a:cubicBezTo>
                    <a:pt x="72603" y="79958"/>
                    <a:pt x="72284" y="80596"/>
                    <a:pt x="71326" y="80596"/>
                  </a:cubicBezTo>
                  <a:cubicBezTo>
                    <a:pt x="70049" y="80916"/>
                    <a:pt x="69729" y="81235"/>
                    <a:pt x="70367" y="82193"/>
                  </a:cubicBezTo>
                  <a:cubicBezTo>
                    <a:pt x="70367" y="82512"/>
                    <a:pt x="70687" y="82831"/>
                    <a:pt x="70687" y="82831"/>
                  </a:cubicBezTo>
                  <a:cubicBezTo>
                    <a:pt x="71645" y="83790"/>
                    <a:pt x="72922" y="84748"/>
                    <a:pt x="73880" y="86025"/>
                  </a:cubicBezTo>
                  <a:cubicBezTo>
                    <a:pt x="74200" y="86344"/>
                    <a:pt x="74839" y="86664"/>
                    <a:pt x="74839" y="87302"/>
                  </a:cubicBezTo>
                  <a:cubicBezTo>
                    <a:pt x="75157" y="88260"/>
                    <a:pt x="75797" y="88899"/>
                    <a:pt x="76435" y="89538"/>
                  </a:cubicBezTo>
                  <a:cubicBezTo>
                    <a:pt x="77074" y="90176"/>
                    <a:pt x="77393" y="91134"/>
                    <a:pt x="78032" y="91773"/>
                  </a:cubicBezTo>
                  <a:cubicBezTo>
                    <a:pt x="78351" y="92411"/>
                    <a:pt x="78670" y="92731"/>
                    <a:pt x="79309" y="93369"/>
                  </a:cubicBezTo>
                  <a:cubicBezTo>
                    <a:pt x="80267" y="94328"/>
                    <a:pt x="81544" y="94966"/>
                    <a:pt x="81864" y="96244"/>
                  </a:cubicBezTo>
                  <a:cubicBezTo>
                    <a:pt x="81864" y="96563"/>
                    <a:pt x="82183" y="96882"/>
                    <a:pt x="82502" y="97201"/>
                  </a:cubicBezTo>
                  <a:cubicBezTo>
                    <a:pt x="83780" y="98159"/>
                    <a:pt x="84418" y="99437"/>
                    <a:pt x="86015" y="99756"/>
                  </a:cubicBezTo>
                  <a:cubicBezTo>
                    <a:pt x="87292" y="101033"/>
                    <a:pt x="88889" y="101991"/>
                    <a:pt x="89527" y="103907"/>
                  </a:cubicBezTo>
                  <a:cubicBezTo>
                    <a:pt x="89527" y="104546"/>
                    <a:pt x="90167" y="105185"/>
                    <a:pt x="90805" y="105504"/>
                  </a:cubicBezTo>
                  <a:cubicBezTo>
                    <a:pt x="91763" y="106462"/>
                    <a:pt x="91763" y="106781"/>
                    <a:pt x="91444" y="107420"/>
                  </a:cubicBezTo>
                  <a:cubicBezTo>
                    <a:pt x="90805" y="108378"/>
                    <a:pt x="90167" y="108697"/>
                    <a:pt x="89208" y="108378"/>
                  </a:cubicBezTo>
                  <a:cubicBezTo>
                    <a:pt x="88889" y="108378"/>
                    <a:pt x="88570" y="108059"/>
                    <a:pt x="88250" y="108059"/>
                  </a:cubicBezTo>
                  <a:cubicBezTo>
                    <a:pt x="87292" y="106781"/>
                    <a:pt x="85695" y="106462"/>
                    <a:pt x="84418" y="105823"/>
                  </a:cubicBezTo>
                  <a:cubicBezTo>
                    <a:pt x="81864" y="105185"/>
                    <a:pt x="79947" y="103588"/>
                    <a:pt x="78032" y="101991"/>
                  </a:cubicBezTo>
                  <a:cubicBezTo>
                    <a:pt x="77393" y="101353"/>
                    <a:pt x="76754" y="101033"/>
                    <a:pt x="76116" y="100714"/>
                  </a:cubicBezTo>
                  <a:cubicBezTo>
                    <a:pt x="73561" y="99437"/>
                    <a:pt x="71326" y="98159"/>
                    <a:pt x="69410" y="95924"/>
                  </a:cubicBezTo>
                  <a:cubicBezTo>
                    <a:pt x="69090" y="95605"/>
                    <a:pt x="68452" y="95285"/>
                    <a:pt x="68132" y="94966"/>
                  </a:cubicBezTo>
                  <a:cubicBezTo>
                    <a:pt x="67494" y="94647"/>
                    <a:pt x="67174" y="94966"/>
                    <a:pt x="66855" y="95285"/>
                  </a:cubicBezTo>
                  <a:cubicBezTo>
                    <a:pt x="66536" y="95605"/>
                    <a:pt x="66855" y="95924"/>
                    <a:pt x="66855" y="96244"/>
                  </a:cubicBezTo>
                  <a:cubicBezTo>
                    <a:pt x="67494" y="97521"/>
                    <a:pt x="68452" y="98798"/>
                    <a:pt x="69410" y="99756"/>
                  </a:cubicBezTo>
                  <a:cubicBezTo>
                    <a:pt x="70687" y="100714"/>
                    <a:pt x="71645" y="102311"/>
                    <a:pt x="72603" y="103907"/>
                  </a:cubicBezTo>
                  <a:cubicBezTo>
                    <a:pt x="72603" y="104227"/>
                    <a:pt x="72603" y="104227"/>
                    <a:pt x="72603" y="104546"/>
                  </a:cubicBezTo>
                  <a:cubicBezTo>
                    <a:pt x="72603" y="105504"/>
                    <a:pt x="72922" y="106143"/>
                    <a:pt x="73561" y="106462"/>
                  </a:cubicBezTo>
                  <a:cubicBezTo>
                    <a:pt x="74519" y="107101"/>
                    <a:pt x="75157" y="108697"/>
                    <a:pt x="76435" y="109017"/>
                  </a:cubicBezTo>
                  <a:cubicBezTo>
                    <a:pt x="77393" y="109974"/>
                    <a:pt x="78032" y="110613"/>
                    <a:pt x="78990" y="111571"/>
                  </a:cubicBezTo>
                  <a:cubicBezTo>
                    <a:pt x="79309" y="112210"/>
                    <a:pt x="79628" y="112529"/>
                    <a:pt x="79947" y="113168"/>
                  </a:cubicBezTo>
                  <a:cubicBezTo>
                    <a:pt x="80587" y="114126"/>
                    <a:pt x="79947" y="115403"/>
                    <a:pt x="78990" y="115403"/>
                  </a:cubicBezTo>
                  <a:cubicBezTo>
                    <a:pt x="78032" y="115403"/>
                    <a:pt x="77074" y="115403"/>
                    <a:pt x="76116" y="115084"/>
                  </a:cubicBezTo>
                  <a:cubicBezTo>
                    <a:pt x="75157" y="115084"/>
                    <a:pt x="74519" y="114764"/>
                    <a:pt x="73561" y="114764"/>
                  </a:cubicBezTo>
                  <a:cubicBezTo>
                    <a:pt x="72922" y="114764"/>
                    <a:pt x="72603" y="114445"/>
                    <a:pt x="72603" y="114126"/>
                  </a:cubicBezTo>
                  <a:cubicBezTo>
                    <a:pt x="72284" y="113168"/>
                    <a:pt x="71645" y="112529"/>
                    <a:pt x="70687" y="111891"/>
                  </a:cubicBezTo>
                  <a:cubicBezTo>
                    <a:pt x="70687" y="111891"/>
                    <a:pt x="70367" y="111571"/>
                    <a:pt x="70367" y="111571"/>
                  </a:cubicBezTo>
                  <a:cubicBezTo>
                    <a:pt x="70049" y="110294"/>
                    <a:pt x="69090" y="109336"/>
                    <a:pt x="68452" y="108378"/>
                  </a:cubicBezTo>
                  <a:cubicBezTo>
                    <a:pt x="68132" y="108059"/>
                    <a:pt x="67813" y="108059"/>
                    <a:pt x="67813" y="107739"/>
                  </a:cubicBezTo>
                  <a:cubicBezTo>
                    <a:pt x="66855" y="107101"/>
                    <a:pt x="66217" y="106462"/>
                    <a:pt x="65897" y="105504"/>
                  </a:cubicBezTo>
                  <a:cubicBezTo>
                    <a:pt x="65259" y="104227"/>
                    <a:pt x="64620" y="103588"/>
                    <a:pt x="63662" y="102630"/>
                  </a:cubicBezTo>
                  <a:cubicBezTo>
                    <a:pt x="62384" y="101353"/>
                    <a:pt x="60788" y="100714"/>
                    <a:pt x="59511" y="99756"/>
                  </a:cubicBezTo>
                  <a:cubicBezTo>
                    <a:pt x="58872" y="99437"/>
                    <a:pt x="58552" y="98798"/>
                    <a:pt x="57914" y="98159"/>
                  </a:cubicBezTo>
                  <a:cubicBezTo>
                    <a:pt x="57594" y="97840"/>
                    <a:pt x="56956" y="97521"/>
                    <a:pt x="56637" y="97840"/>
                  </a:cubicBezTo>
                  <a:cubicBezTo>
                    <a:pt x="56317" y="98159"/>
                    <a:pt x="56317" y="98798"/>
                    <a:pt x="56637" y="99437"/>
                  </a:cubicBezTo>
                  <a:cubicBezTo>
                    <a:pt x="56956" y="99756"/>
                    <a:pt x="57275" y="100395"/>
                    <a:pt x="57594" y="100714"/>
                  </a:cubicBezTo>
                  <a:cubicBezTo>
                    <a:pt x="58234" y="101991"/>
                    <a:pt x="58872" y="102949"/>
                    <a:pt x="58872" y="104546"/>
                  </a:cubicBezTo>
                  <a:cubicBezTo>
                    <a:pt x="58872" y="104865"/>
                    <a:pt x="59191" y="105504"/>
                    <a:pt x="59511" y="105823"/>
                  </a:cubicBezTo>
                  <a:cubicBezTo>
                    <a:pt x="60788" y="107739"/>
                    <a:pt x="62065" y="109336"/>
                    <a:pt x="63024" y="111252"/>
                  </a:cubicBezTo>
                  <a:cubicBezTo>
                    <a:pt x="64301" y="112210"/>
                    <a:pt x="64620" y="113168"/>
                    <a:pt x="64939" y="114764"/>
                  </a:cubicBezTo>
                  <a:cubicBezTo>
                    <a:pt x="65897" y="116361"/>
                    <a:pt x="66855" y="117958"/>
                    <a:pt x="68132" y="119235"/>
                  </a:cubicBezTo>
                  <a:cubicBezTo>
                    <a:pt x="69090" y="120193"/>
                    <a:pt x="70049" y="121471"/>
                    <a:pt x="71007" y="122428"/>
                  </a:cubicBezTo>
                  <a:cubicBezTo>
                    <a:pt x="72284" y="123706"/>
                    <a:pt x="73242" y="125302"/>
                    <a:pt x="74839" y="126580"/>
                  </a:cubicBezTo>
                  <a:cubicBezTo>
                    <a:pt x="76116" y="127538"/>
                    <a:pt x="77074" y="128815"/>
                    <a:pt x="78351" y="130092"/>
                  </a:cubicBezTo>
                  <a:cubicBezTo>
                    <a:pt x="79947" y="131689"/>
                    <a:pt x="81864" y="133286"/>
                    <a:pt x="83460" y="134882"/>
                  </a:cubicBezTo>
                  <a:cubicBezTo>
                    <a:pt x="83780" y="135202"/>
                    <a:pt x="84418" y="135521"/>
                    <a:pt x="84737" y="135840"/>
                  </a:cubicBezTo>
                  <a:cubicBezTo>
                    <a:pt x="86334" y="137117"/>
                    <a:pt x="88250" y="138076"/>
                    <a:pt x="89527" y="139672"/>
                  </a:cubicBezTo>
                  <a:cubicBezTo>
                    <a:pt x="89527" y="139672"/>
                    <a:pt x="89847" y="139991"/>
                    <a:pt x="89847" y="139991"/>
                  </a:cubicBezTo>
                  <a:cubicBezTo>
                    <a:pt x="91124" y="139991"/>
                    <a:pt x="92402" y="140950"/>
                    <a:pt x="93998" y="141269"/>
                  </a:cubicBezTo>
                  <a:cubicBezTo>
                    <a:pt x="95275" y="141588"/>
                    <a:pt x="95914" y="142546"/>
                    <a:pt x="95275" y="143504"/>
                  </a:cubicBezTo>
                  <a:cubicBezTo>
                    <a:pt x="94956" y="144143"/>
                    <a:pt x="94637" y="144781"/>
                    <a:pt x="94317" y="145420"/>
                  </a:cubicBezTo>
                  <a:cubicBezTo>
                    <a:pt x="93998" y="146059"/>
                    <a:pt x="93679" y="146378"/>
                    <a:pt x="93040" y="147017"/>
                  </a:cubicBezTo>
                  <a:cubicBezTo>
                    <a:pt x="91444" y="147017"/>
                    <a:pt x="90167" y="146378"/>
                    <a:pt x="88889" y="145420"/>
                  </a:cubicBezTo>
                  <a:cubicBezTo>
                    <a:pt x="88250" y="145101"/>
                    <a:pt x="87931" y="144781"/>
                    <a:pt x="87292" y="145101"/>
                  </a:cubicBezTo>
                  <a:cubicBezTo>
                    <a:pt x="86334" y="145101"/>
                    <a:pt x="85377" y="144781"/>
                    <a:pt x="84737" y="144143"/>
                  </a:cubicBezTo>
                  <a:cubicBezTo>
                    <a:pt x="84418" y="143824"/>
                    <a:pt x="83780" y="143504"/>
                    <a:pt x="83141" y="143504"/>
                  </a:cubicBezTo>
                  <a:cubicBezTo>
                    <a:pt x="80267" y="143504"/>
                    <a:pt x="77712" y="142866"/>
                    <a:pt x="75157" y="141588"/>
                  </a:cubicBezTo>
                  <a:cubicBezTo>
                    <a:pt x="74200" y="141269"/>
                    <a:pt x="73242" y="140950"/>
                    <a:pt x="72603" y="140311"/>
                  </a:cubicBezTo>
                  <a:cubicBezTo>
                    <a:pt x="72284" y="139991"/>
                    <a:pt x="71645" y="139991"/>
                    <a:pt x="71007" y="140311"/>
                  </a:cubicBezTo>
                  <a:cubicBezTo>
                    <a:pt x="70687" y="140630"/>
                    <a:pt x="71007" y="141269"/>
                    <a:pt x="71007" y="141588"/>
                  </a:cubicBezTo>
                  <a:cubicBezTo>
                    <a:pt x="72284" y="143504"/>
                    <a:pt x="73880" y="145420"/>
                    <a:pt x="75157" y="147655"/>
                  </a:cubicBezTo>
                  <a:cubicBezTo>
                    <a:pt x="76435" y="149891"/>
                    <a:pt x="78351" y="151168"/>
                    <a:pt x="79947" y="152765"/>
                  </a:cubicBezTo>
                  <a:cubicBezTo>
                    <a:pt x="80587" y="153404"/>
                    <a:pt x="80905" y="154361"/>
                    <a:pt x="81544" y="155000"/>
                  </a:cubicBezTo>
                  <a:cubicBezTo>
                    <a:pt x="81864" y="155319"/>
                    <a:pt x="82183" y="155639"/>
                    <a:pt x="82183" y="155958"/>
                  </a:cubicBezTo>
                  <a:cubicBezTo>
                    <a:pt x="83780" y="157235"/>
                    <a:pt x="85057" y="158832"/>
                    <a:pt x="85057" y="161067"/>
                  </a:cubicBezTo>
                  <a:cubicBezTo>
                    <a:pt x="85057" y="161706"/>
                    <a:pt x="85695" y="162345"/>
                    <a:pt x="86015" y="162664"/>
                  </a:cubicBezTo>
                  <a:cubicBezTo>
                    <a:pt x="86973" y="163622"/>
                    <a:pt x="88250" y="164580"/>
                    <a:pt x="88889" y="165857"/>
                  </a:cubicBezTo>
                  <a:cubicBezTo>
                    <a:pt x="88889" y="166177"/>
                    <a:pt x="89527" y="166496"/>
                    <a:pt x="90167" y="166496"/>
                  </a:cubicBezTo>
                  <a:cubicBezTo>
                    <a:pt x="91124" y="166815"/>
                    <a:pt x="91763" y="167135"/>
                    <a:pt x="92402" y="167773"/>
                  </a:cubicBezTo>
                  <a:cubicBezTo>
                    <a:pt x="93360" y="168731"/>
                    <a:pt x="94317" y="169689"/>
                    <a:pt x="95914" y="170328"/>
                  </a:cubicBezTo>
                  <a:cubicBezTo>
                    <a:pt x="96233" y="170328"/>
                    <a:pt x="96553" y="170647"/>
                    <a:pt x="96553" y="170967"/>
                  </a:cubicBezTo>
                  <a:cubicBezTo>
                    <a:pt x="96872" y="171286"/>
                    <a:pt x="97192" y="171924"/>
                    <a:pt x="97510" y="172244"/>
                  </a:cubicBezTo>
                  <a:cubicBezTo>
                    <a:pt x="98469" y="173521"/>
                    <a:pt x="99746" y="174479"/>
                    <a:pt x="101023" y="175118"/>
                  </a:cubicBezTo>
                  <a:cubicBezTo>
                    <a:pt x="101343" y="175437"/>
                    <a:pt x="101982" y="175757"/>
                    <a:pt x="102300" y="176076"/>
                  </a:cubicBezTo>
                  <a:cubicBezTo>
                    <a:pt x="102620" y="176714"/>
                    <a:pt x="102620" y="177353"/>
                    <a:pt x="102300" y="177992"/>
                  </a:cubicBezTo>
                  <a:cubicBezTo>
                    <a:pt x="101982" y="178311"/>
                    <a:pt x="101023" y="178630"/>
                    <a:pt x="100385" y="178311"/>
                  </a:cubicBezTo>
                  <a:cubicBezTo>
                    <a:pt x="98469" y="177353"/>
                    <a:pt x="96553" y="176395"/>
                    <a:pt x="94637" y="175437"/>
                  </a:cubicBezTo>
                  <a:cubicBezTo>
                    <a:pt x="94317" y="175118"/>
                    <a:pt x="93998" y="175118"/>
                    <a:pt x="93679" y="174798"/>
                  </a:cubicBezTo>
                  <a:cubicBezTo>
                    <a:pt x="91763" y="174479"/>
                    <a:pt x="90167" y="173202"/>
                    <a:pt x="88889" y="171605"/>
                  </a:cubicBezTo>
                  <a:cubicBezTo>
                    <a:pt x="88570" y="171286"/>
                    <a:pt x="88570" y="171286"/>
                    <a:pt x="88250" y="170967"/>
                  </a:cubicBezTo>
                  <a:cubicBezTo>
                    <a:pt x="86654" y="170328"/>
                    <a:pt x="85695" y="169370"/>
                    <a:pt x="84418" y="168412"/>
                  </a:cubicBezTo>
                  <a:cubicBezTo>
                    <a:pt x="84099" y="168093"/>
                    <a:pt x="83780" y="167773"/>
                    <a:pt x="83141" y="167773"/>
                  </a:cubicBezTo>
                  <a:cubicBezTo>
                    <a:pt x="82183" y="167454"/>
                    <a:pt x="81544" y="166815"/>
                    <a:pt x="80905" y="166177"/>
                  </a:cubicBezTo>
                  <a:cubicBezTo>
                    <a:pt x="80905" y="165857"/>
                    <a:pt x="80587" y="165857"/>
                    <a:pt x="80267" y="165857"/>
                  </a:cubicBezTo>
                  <a:cubicBezTo>
                    <a:pt x="79309" y="165219"/>
                    <a:pt x="78351" y="164899"/>
                    <a:pt x="77712" y="164260"/>
                  </a:cubicBezTo>
                  <a:cubicBezTo>
                    <a:pt x="77074" y="163303"/>
                    <a:pt x="76116" y="162983"/>
                    <a:pt x="75157" y="162345"/>
                  </a:cubicBezTo>
                  <a:cubicBezTo>
                    <a:pt x="73880" y="161706"/>
                    <a:pt x="73242" y="160748"/>
                    <a:pt x="72284" y="159790"/>
                  </a:cubicBezTo>
                  <a:cubicBezTo>
                    <a:pt x="71645" y="159151"/>
                    <a:pt x="71007" y="158513"/>
                    <a:pt x="70049" y="158194"/>
                  </a:cubicBezTo>
                  <a:cubicBezTo>
                    <a:pt x="69729" y="157874"/>
                    <a:pt x="69410" y="157874"/>
                    <a:pt x="69090" y="157555"/>
                  </a:cubicBezTo>
                  <a:cubicBezTo>
                    <a:pt x="68771" y="157235"/>
                    <a:pt x="68452" y="157235"/>
                    <a:pt x="68132" y="156916"/>
                  </a:cubicBezTo>
                  <a:cubicBezTo>
                    <a:pt x="67813" y="156597"/>
                    <a:pt x="67174" y="156597"/>
                    <a:pt x="66855" y="156916"/>
                  </a:cubicBezTo>
                  <a:cubicBezTo>
                    <a:pt x="66536" y="157235"/>
                    <a:pt x="66855" y="157874"/>
                    <a:pt x="66855" y="158194"/>
                  </a:cubicBezTo>
                  <a:cubicBezTo>
                    <a:pt x="67494" y="160429"/>
                    <a:pt x="68771" y="162664"/>
                    <a:pt x="70049" y="164580"/>
                  </a:cubicBezTo>
                  <a:cubicBezTo>
                    <a:pt x="71007" y="166177"/>
                    <a:pt x="71645" y="167773"/>
                    <a:pt x="72284" y="169370"/>
                  </a:cubicBezTo>
                  <a:cubicBezTo>
                    <a:pt x="72603" y="169689"/>
                    <a:pt x="72922" y="170328"/>
                    <a:pt x="73242" y="170647"/>
                  </a:cubicBezTo>
                  <a:cubicBezTo>
                    <a:pt x="74519" y="171605"/>
                    <a:pt x="75477" y="172883"/>
                    <a:pt x="75797" y="174479"/>
                  </a:cubicBezTo>
                  <a:cubicBezTo>
                    <a:pt x="75797" y="174798"/>
                    <a:pt x="76116" y="175118"/>
                    <a:pt x="76435" y="175437"/>
                  </a:cubicBezTo>
                  <a:cubicBezTo>
                    <a:pt x="76754" y="175757"/>
                    <a:pt x="77074" y="176076"/>
                    <a:pt x="77393" y="176395"/>
                  </a:cubicBezTo>
                  <a:cubicBezTo>
                    <a:pt x="78670" y="177353"/>
                    <a:pt x="78990" y="179269"/>
                    <a:pt x="79947" y="180227"/>
                  </a:cubicBezTo>
                  <a:cubicBezTo>
                    <a:pt x="81225" y="181824"/>
                    <a:pt x="82502" y="183420"/>
                    <a:pt x="83780" y="185017"/>
                  </a:cubicBezTo>
                  <a:cubicBezTo>
                    <a:pt x="84099" y="185656"/>
                    <a:pt x="84737" y="186294"/>
                    <a:pt x="85057" y="186933"/>
                  </a:cubicBezTo>
                  <a:cubicBezTo>
                    <a:pt x="85377" y="188210"/>
                    <a:pt x="86334" y="188849"/>
                    <a:pt x="86973" y="189807"/>
                  </a:cubicBezTo>
                  <a:cubicBezTo>
                    <a:pt x="87931" y="191403"/>
                    <a:pt x="89527" y="192681"/>
                    <a:pt x="90485" y="194278"/>
                  </a:cubicBezTo>
                  <a:cubicBezTo>
                    <a:pt x="91763" y="195874"/>
                    <a:pt x="93360" y="197152"/>
                    <a:pt x="94956" y="198429"/>
                  </a:cubicBezTo>
                  <a:cubicBezTo>
                    <a:pt x="95914" y="199067"/>
                    <a:pt x="96872" y="199706"/>
                    <a:pt x="97830" y="200345"/>
                  </a:cubicBezTo>
                  <a:cubicBezTo>
                    <a:pt x="99107" y="201303"/>
                    <a:pt x="100065" y="202261"/>
                    <a:pt x="101023" y="203538"/>
                  </a:cubicBezTo>
                  <a:cubicBezTo>
                    <a:pt x="101343" y="203857"/>
                    <a:pt x="101662" y="204177"/>
                    <a:pt x="101982" y="204496"/>
                  </a:cubicBezTo>
                  <a:cubicBezTo>
                    <a:pt x="102940" y="205135"/>
                    <a:pt x="103578" y="206093"/>
                    <a:pt x="103897" y="207051"/>
                  </a:cubicBezTo>
                  <a:cubicBezTo>
                    <a:pt x="104217" y="208328"/>
                    <a:pt x="104855" y="209286"/>
                    <a:pt x="105813" y="210244"/>
                  </a:cubicBezTo>
                  <a:cubicBezTo>
                    <a:pt x="106452" y="210883"/>
                    <a:pt x="106771" y="211521"/>
                    <a:pt x="106452" y="212480"/>
                  </a:cubicBezTo>
                  <a:cubicBezTo>
                    <a:pt x="106452" y="213118"/>
                    <a:pt x="106133" y="213437"/>
                    <a:pt x="105494" y="213437"/>
                  </a:cubicBezTo>
                  <a:cubicBezTo>
                    <a:pt x="104855" y="213437"/>
                    <a:pt x="103897" y="213437"/>
                    <a:pt x="102940" y="213757"/>
                  </a:cubicBezTo>
                  <a:cubicBezTo>
                    <a:pt x="102300" y="213118"/>
                    <a:pt x="101343" y="212160"/>
                    <a:pt x="100065" y="211841"/>
                  </a:cubicBezTo>
                  <a:cubicBezTo>
                    <a:pt x="99746" y="211841"/>
                    <a:pt x="99427" y="211521"/>
                    <a:pt x="99427" y="211521"/>
                  </a:cubicBezTo>
                  <a:cubicBezTo>
                    <a:pt x="98150" y="211521"/>
                    <a:pt x="96872" y="210883"/>
                    <a:pt x="95914" y="209925"/>
                  </a:cubicBezTo>
                  <a:cubicBezTo>
                    <a:pt x="93360" y="207690"/>
                    <a:pt x="90805" y="205773"/>
                    <a:pt x="88250" y="203857"/>
                  </a:cubicBezTo>
                  <a:cubicBezTo>
                    <a:pt x="86334" y="202261"/>
                    <a:pt x="84737" y="200664"/>
                    <a:pt x="82822" y="199387"/>
                  </a:cubicBezTo>
                  <a:cubicBezTo>
                    <a:pt x="81544" y="198429"/>
                    <a:pt x="80587" y="197471"/>
                    <a:pt x="79628" y="196193"/>
                  </a:cubicBezTo>
                  <a:cubicBezTo>
                    <a:pt x="79309" y="195874"/>
                    <a:pt x="78670" y="195555"/>
                    <a:pt x="78032" y="195236"/>
                  </a:cubicBezTo>
                  <a:cubicBezTo>
                    <a:pt x="76435" y="194916"/>
                    <a:pt x="75477" y="193958"/>
                    <a:pt x="74519" y="192681"/>
                  </a:cubicBezTo>
                  <a:cubicBezTo>
                    <a:pt x="74200" y="192362"/>
                    <a:pt x="73880" y="192042"/>
                    <a:pt x="73561" y="191403"/>
                  </a:cubicBezTo>
                  <a:cubicBezTo>
                    <a:pt x="72922" y="190765"/>
                    <a:pt x="72284" y="189807"/>
                    <a:pt x="71645" y="189168"/>
                  </a:cubicBezTo>
                  <a:cubicBezTo>
                    <a:pt x="71326" y="188849"/>
                    <a:pt x="71007" y="188530"/>
                    <a:pt x="70687" y="188210"/>
                  </a:cubicBezTo>
                  <a:cubicBezTo>
                    <a:pt x="69410" y="186933"/>
                    <a:pt x="67813" y="185656"/>
                    <a:pt x="66536" y="184378"/>
                  </a:cubicBezTo>
                  <a:cubicBezTo>
                    <a:pt x="66217" y="184059"/>
                    <a:pt x="66217" y="184059"/>
                    <a:pt x="65897" y="183740"/>
                  </a:cubicBezTo>
                  <a:cubicBezTo>
                    <a:pt x="64939" y="183420"/>
                    <a:pt x="64301" y="182462"/>
                    <a:pt x="63662" y="181824"/>
                  </a:cubicBezTo>
                  <a:cubicBezTo>
                    <a:pt x="62384" y="180866"/>
                    <a:pt x="61427" y="179588"/>
                    <a:pt x="59830" y="178630"/>
                  </a:cubicBezTo>
                  <a:cubicBezTo>
                    <a:pt x="59511" y="178311"/>
                    <a:pt x="59191" y="178311"/>
                    <a:pt x="58872" y="178311"/>
                  </a:cubicBezTo>
                  <a:cubicBezTo>
                    <a:pt x="58552" y="178311"/>
                    <a:pt x="58552" y="178950"/>
                    <a:pt x="58552" y="179269"/>
                  </a:cubicBezTo>
                  <a:cubicBezTo>
                    <a:pt x="58872" y="180547"/>
                    <a:pt x="58552" y="181824"/>
                    <a:pt x="58872" y="183101"/>
                  </a:cubicBezTo>
                  <a:cubicBezTo>
                    <a:pt x="58872" y="184698"/>
                    <a:pt x="58872" y="186294"/>
                    <a:pt x="59191" y="187891"/>
                  </a:cubicBezTo>
                  <a:cubicBezTo>
                    <a:pt x="59511" y="189807"/>
                    <a:pt x="59191" y="191403"/>
                    <a:pt x="59191" y="193320"/>
                  </a:cubicBezTo>
                  <a:cubicBezTo>
                    <a:pt x="59191" y="193958"/>
                    <a:pt x="59191" y="194916"/>
                    <a:pt x="59191" y="195555"/>
                  </a:cubicBezTo>
                  <a:cubicBezTo>
                    <a:pt x="59191" y="197471"/>
                    <a:pt x="59511" y="199067"/>
                    <a:pt x="59830" y="200983"/>
                  </a:cubicBezTo>
                  <a:cubicBezTo>
                    <a:pt x="59830" y="201622"/>
                    <a:pt x="59830" y="201941"/>
                    <a:pt x="59830" y="202580"/>
                  </a:cubicBezTo>
                  <a:cubicBezTo>
                    <a:pt x="59830" y="202900"/>
                    <a:pt x="59830" y="203219"/>
                    <a:pt x="59830" y="203219"/>
                  </a:cubicBezTo>
                  <a:cubicBezTo>
                    <a:pt x="59830" y="205454"/>
                    <a:pt x="60149" y="208009"/>
                    <a:pt x="60149" y="210244"/>
                  </a:cubicBezTo>
                  <a:cubicBezTo>
                    <a:pt x="60149" y="212160"/>
                    <a:pt x="60469" y="214076"/>
                    <a:pt x="59830" y="215673"/>
                  </a:cubicBezTo>
                  <a:cubicBezTo>
                    <a:pt x="59511" y="216950"/>
                    <a:pt x="59511" y="218227"/>
                    <a:pt x="60149" y="219505"/>
                  </a:cubicBezTo>
                  <a:cubicBezTo>
                    <a:pt x="60469" y="219824"/>
                    <a:pt x="60469" y="220463"/>
                    <a:pt x="60469" y="221101"/>
                  </a:cubicBezTo>
                  <a:cubicBezTo>
                    <a:pt x="60469" y="222698"/>
                    <a:pt x="60469" y="224295"/>
                    <a:pt x="60469" y="225891"/>
                  </a:cubicBezTo>
                  <a:cubicBezTo>
                    <a:pt x="60469" y="226530"/>
                    <a:pt x="60469" y="227169"/>
                    <a:pt x="60149" y="228126"/>
                  </a:cubicBezTo>
                  <a:cubicBezTo>
                    <a:pt x="59830" y="229404"/>
                    <a:pt x="60149" y="230681"/>
                    <a:pt x="60469" y="231959"/>
                  </a:cubicBezTo>
                  <a:cubicBezTo>
                    <a:pt x="60469" y="232916"/>
                    <a:pt x="60469" y="233555"/>
                    <a:pt x="60469" y="234513"/>
                  </a:cubicBezTo>
                  <a:cubicBezTo>
                    <a:pt x="60469" y="235790"/>
                    <a:pt x="60149" y="237068"/>
                    <a:pt x="60149" y="238345"/>
                  </a:cubicBezTo>
                  <a:cubicBezTo>
                    <a:pt x="60149" y="238984"/>
                    <a:pt x="60149" y="239623"/>
                    <a:pt x="60149" y="240261"/>
                  </a:cubicBezTo>
                  <a:cubicBezTo>
                    <a:pt x="60149" y="241219"/>
                    <a:pt x="60149" y="242177"/>
                    <a:pt x="60149" y="243135"/>
                  </a:cubicBezTo>
                  <a:cubicBezTo>
                    <a:pt x="60469" y="245689"/>
                    <a:pt x="60788" y="247925"/>
                    <a:pt x="61107" y="250479"/>
                  </a:cubicBezTo>
                  <a:cubicBezTo>
                    <a:pt x="61107" y="252396"/>
                    <a:pt x="61107" y="254312"/>
                    <a:pt x="60788" y="256228"/>
                  </a:cubicBezTo>
                  <a:cubicBezTo>
                    <a:pt x="60469" y="257505"/>
                    <a:pt x="60469" y="259102"/>
                    <a:pt x="60469" y="260698"/>
                  </a:cubicBezTo>
                  <a:cubicBezTo>
                    <a:pt x="60469" y="262614"/>
                    <a:pt x="60469" y="264530"/>
                    <a:pt x="60469" y="266446"/>
                  </a:cubicBezTo>
                  <a:cubicBezTo>
                    <a:pt x="60469" y="267404"/>
                    <a:pt x="60149" y="268043"/>
                    <a:pt x="60149" y="269001"/>
                  </a:cubicBezTo>
                  <a:cubicBezTo>
                    <a:pt x="59830" y="271875"/>
                    <a:pt x="60149" y="274429"/>
                    <a:pt x="60469" y="277303"/>
                  </a:cubicBezTo>
                  <a:cubicBezTo>
                    <a:pt x="60469" y="278581"/>
                    <a:pt x="60788" y="279539"/>
                    <a:pt x="60469" y="280816"/>
                  </a:cubicBezTo>
                  <a:cubicBezTo>
                    <a:pt x="60149" y="281774"/>
                    <a:pt x="60469" y="283051"/>
                    <a:pt x="60788" y="284009"/>
                  </a:cubicBezTo>
                  <a:cubicBezTo>
                    <a:pt x="61107" y="284648"/>
                    <a:pt x="60788" y="285606"/>
                    <a:pt x="61107" y="286245"/>
                  </a:cubicBezTo>
                  <a:cubicBezTo>
                    <a:pt x="61107" y="286883"/>
                    <a:pt x="61107" y="287841"/>
                    <a:pt x="61107" y="288480"/>
                  </a:cubicBezTo>
                  <a:cubicBezTo>
                    <a:pt x="61427" y="290396"/>
                    <a:pt x="61427" y="292312"/>
                    <a:pt x="61427" y="293909"/>
                  </a:cubicBezTo>
                  <a:cubicBezTo>
                    <a:pt x="61427" y="295505"/>
                    <a:pt x="61746" y="296782"/>
                    <a:pt x="61746" y="298379"/>
                  </a:cubicBezTo>
                  <a:cubicBezTo>
                    <a:pt x="61746" y="298698"/>
                    <a:pt x="61746" y="299018"/>
                    <a:pt x="61746" y="299656"/>
                  </a:cubicBezTo>
                  <a:cubicBezTo>
                    <a:pt x="61746" y="299975"/>
                    <a:pt x="61746" y="299975"/>
                    <a:pt x="61746" y="300295"/>
                  </a:cubicBezTo>
                  <a:cubicBezTo>
                    <a:pt x="61746" y="301892"/>
                    <a:pt x="61746" y="303808"/>
                    <a:pt x="61746" y="305404"/>
                  </a:cubicBezTo>
                  <a:cubicBezTo>
                    <a:pt x="61746" y="307959"/>
                    <a:pt x="61746" y="310833"/>
                    <a:pt x="61746" y="313388"/>
                  </a:cubicBezTo>
                  <a:cubicBezTo>
                    <a:pt x="61746" y="314345"/>
                    <a:pt x="61746" y="315303"/>
                    <a:pt x="61746" y="316262"/>
                  </a:cubicBezTo>
                  <a:cubicBezTo>
                    <a:pt x="61746" y="318497"/>
                    <a:pt x="61746" y="321052"/>
                    <a:pt x="61746" y="323287"/>
                  </a:cubicBezTo>
                  <a:cubicBezTo>
                    <a:pt x="61746" y="325841"/>
                    <a:pt x="61746" y="328715"/>
                    <a:pt x="62065" y="331270"/>
                  </a:cubicBezTo>
                  <a:cubicBezTo>
                    <a:pt x="62065" y="331908"/>
                    <a:pt x="62065" y="332867"/>
                    <a:pt x="62704" y="333505"/>
                  </a:cubicBezTo>
                  <a:cubicBezTo>
                    <a:pt x="63024" y="334463"/>
                    <a:pt x="63024" y="335102"/>
                    <a:pt x="62704" y="336060"/>
                  </a:cubicBezTo>
                  <a:cubicBezTo>
                    <a:pt x="62065" y="337018"/>
                    <a:pt x="62065" y="337976"/>
                    <a:pt x="62384" y="338615"/>
                  </a:cubicBezTo>
                  <a:cubicBezTo>
                    <a:pt x="62704" y="341808"/>
                    <a:pt x="63024" y="345321"/>
                    <a:pt x="63342" y="348514"/>
                  </a:cubicBezTo>
                  <a:cubicBezTo>
                    <a:pt x="63342" y="350430"/>
                    <a:pt x="63342" y="352346"/>
                    <a:pt x="63342" y="354262"/>
                  </a:cubicBezTo>
                  <a:cubicBezTo>
                    <a:pt x="63342" y="356178"/>
                    <a:pt x="63342" y="358094"/>
                    <a:pt x="63662" y="360010"/>
                  </a:cubicBezTo>
                  <a:cubicBezTo>
                    <a:pt x="63981" y="360648"/>
                    <a:pt x="63981" y="361287"/>
                    <a:pt x="63662" y="361925"/>
                  </a:cubicBezTo>
                  <a:cubicBezTo>
                    <a:pt x="63662" y="362884"/>
                    <a:pt x="63024" y="363203"/>
                    <a:pt x="62384" y="362564"/>
                  </a:cubicBezTo>
                  <a:cubicBezTo>
                    <a:pt x="61427" y="361925"/>
                    <a:pt x="60469" y="361925"/>
                    <a:pt x="59191" y="362245"/>
                  </a:cubicBezTo>
                  <a:cubicBezTo>
                    <a:pt x="58552" y="362564"/>
                    <a:pt x="57914" y="362884"/>
                    <a:pt x="57594" y="363522"/>
                  </a:cubicBezTo>
                  <a:cubicBezTo>
                    <a:pt x="57275" y="364480"/>
                    <a:pt x="56637" y="365119"/>
                    <a:pt x="55679" y="365438"/>
                  </a:cubicBezTo>
                  <a:cubicBezTo>
                    <a:pt x="55040" y="365758"/>
                    <a:pt x="54082" y="366077"/>
                    <a:pt x="53762" y="367035"/>
                  </a:cubicBezTo>
                  <a:cubicBezTo>
                    <a:pt x="53124" y="367674"/>
                    <a:pt x="52485" y="367674"/>
                    <a:pt x="51847" y="367035"/>
                  </a:cubicBezTo>
                  <a:cubicBezTo>
                    <a:pt x="51847" y="367035"/>
                    <a:pt x="51527" y="366715"/>
                    <a:pt x="51527" y="366396"/>
                  </a:cubicBezTo>
                  <a:cubicBezTo>
                    <a:pt x="51208" y="365119"/>
                    <a:pt x="50250" y="363841"/>
                    <a:pt x="50569" y="362245"/>
                  </a:cubicBezTo>
                  <a:cubicBezTo>
                    <a:pt x="50569" y="360968"/>
                    <a:pt x="49931" y="359690"/>
                    <a:pt x="49292" y="358413"/>
                  </a:cubicBezTo>
                  <a:cubicBezTo>
                    <a:pt x="48654" y="357455"/>
                    <a:pt x="48334" y="356816"/>
                    <a:pt x="48654" y="355539"/>
                  </a:cubicBezTo>
                  <a:cubicBezTo>
                    <a:pt x="48654" y="353623"/>
                    <a:pt x="48973" y="351707"/>
                    <a:pt x="48654" y="349791"/>
                  </a:cubicBezTo>
                  <a:cubicBezTo>
                    <a:pt x="48334" y="348514"/>
                    <a:pt x="48654" y="346917"/>
                    <a:pt x="48973" y="345640"/>
                  </a:cubicBezTo>
                  <a:cubicBezTo>
                    <a:pt x="48973" y="345321"/>
                    <a:pt x="49292" y="344682"/>
                    <a:pt x="48973" y="344362"/>
                  </a:cubicBezTo>
                  <a:cubicBezTo>
                    <a:pt x="48334" y="343085"/>
                    <a:pt x="48654" y="341808"/>
                    <a:pt x="48654" y="340531"/>
                  </a:cubicBezTo>
                  <a:cubicBezTo>
                    <a:pt x="48654" y="339253"/>
                    <a:pt x="48334" y="337657"/>
                    <a:pt x="48334" y="336379"/>
                  </a:cubicBezTo>
                  <a:cubicBezTo>
                    <a:pt x="48334" y="334782"/>
                    <a:pt x="48334" y="333186"/>
                    <a:pt x="48334" y="331589"/>
                  </a:cubicBezTo>
                  <a:cubicBezTo>
                    <a:pt x="48334" y="328715"/>
                    <a:pt x="48014" y="325841"/>
                    <a:pt x="48014" y="322967"/>
                  </a:cubicBezTo>
                  <a:cubicBezTo>
                    <a:pt x="48014" y="320732"/>
                    <a:pt x="48014" y="318497"/>
                    <a:pt x="48014" y="316262"/>
                  </a:cubicBezTo>
                  <a:cubicBezTo>
                    <a:pt x="48014" y="314026"/>
                    <a:pt x="48014" y="312110"/>
                    <a:pt x="47696" y="309875"/>
                  </a:cubicBezTo>
                  <a:cubicBezTo>
                    <a:pt x="47376" y="307639"/>
                    <a:pt x="47057" y="305085"/>
                    <a:pt x="47057" y="302850"/>
                  </a:cubicBezTo>
                  <a:cubicBezTo>
                    <a:pt x="47057" y="302211"/>
                    <a:pt x="47057" y="301892"/>
                    <a:pt x="47057" y="301253"/>
                  </a:cubicBezTo>
                  <a:cubicBezTo>
                    <a:pt x="47057" y="299656"/>
                    <a:pt x="47057" y="298379"/>
                    <a:pt x="47057" y="296782"/>
                  </a:cubicBezTo>
                  <a:cubicBezTo>
                    <a:pt x="47057" y="296463"/>
                    <a:pt x="47057" y="296144"/>
                    <a:pt x="47057" y="295824"/>
                  </a:cubicBezTo>
                  <a:cubicBezTo>
                    <a:pt x="46737" y="294866"/>
                    <a:pt x="47057" y="293909"/>
                    <a:pt x="47696" y="293270"/>
                  </a:cubicBezTo>
                  <a:cubicBezTo>
                    <a:pt x="48654" y="292312"/>
                    <a:pt x="48973" y="290715"/>
                    <a:pt x="48973" y="289438"/>
                  </a:cubicBezTo>
                  <a:cubicBezTo>
                    <a:pt x="48973" y="287841"/>
                    <a:pt x="48654" y="286564"/>
                    <a:pt x="49292" y="284967"/>
                  </a:cubicBezTo>
                  <a:cubicBezTo>
                    <a:pt x="49611" y="284329"/>
                    <a:pt x="49292" y="283690"/>
                    <a:pt x="49292" y="282732"/>
                  </a:cubicBezTo>
                  <a:cubicBezTo>
                    <a:pt x="48973" y="281135"/>
                    <a:pt x="48973" y="279539"/>
                    <a:pt x="48654" y="277942"/>
                  </a:cubicBezTo>
                  <a:cubicBezTo>
                    <a:pt x="48654" y="277622"/>
                    <a:pt x="48654" y="277303"/>
                    <a:pt x="48654" y="277303"/>
                  </a:cubicBezTo>
                  <a:cubicBezTo>
                    <a:pt x="48654" y="275707"/>
                    <a:pt x="48973" y="274429"/>
                    <a:pt x="48973" y="272832"/>
                  </a:cubicBezTo>
                  <a:cubicBezTo>
                    <a:pt x="48973" y="270917"/>
                    <a:pt x="48973" y="269320"/>
                    <a:pt x="48973" y="267404"/>
                  </a:cubicBezTo>
                  <a:cubicBezTo>
                    <a:pt x="48973" y="266127"/>
                    <a:pt x="48973" y="264530"/>
                    <a:pt x="48973" y="263253"/>
                  </a:cubicBezTo>
                  <a:cubicBezTo>
                    <a:pt x="48973" y="262614"/>
                    <a:pt x="48973" y="262295"/>
                    <a:pt x="48654" y="261656"/>
                  </a:cubicBezTo>
                  <a:cubicBezTo>
                    <a:pt x="48654" y="261337"/>
                    <a:pt x="48334" y="261017"/>
                    <a:pt x="48654" y="261017"/>
                  </a:cubicBezTo>
                  <a:cubicBezTo>
                    <a:pt x="48973" y="259421"/>
                    <a:pt x="48654" y="257824"/>
                    <a:pt x="48654" y="256228"/>
                  </a:cubicBezTo>
                  <a:cubicBezTo>
                    <a:pt x="48654" y="255589"/>
                    <a:pt x="48654" y="255269"/>
                    <a:pt x="48654" y="254631"/>
                  </a:cubicBezTo>
                  <a:cubicBezTo>
                    <a:pt x="48654" y="254312"/>
                    <a:pt x="48654" y="253673"/>
                    <a:pt x="48654" y="253353"/>
                  </a:cubicBezTo>
                  <a:cubicBezTo>
                    <a:pt x="47696" y="250160"/>
                    <a:pt x="48334" y="247286"/>
                    <a:pt x="48014" y="244093"/>
                  </a:cubicBezTo>
                  <a:cubicBezTo>
                    <a:pt x="47696" y="241538"/>
                    <a:pt x="47696" y="239303"/>
                    <a:pt x="47696" y="236748"/>
                  </a:cubicBezTo>
                  <a:cubicBezTo>
                    <a:pt x="47696" y="236110"/>
                    <a:pt x="47696" y="235471"/>
                    <a:pt x="47696" y="234513"/>
                  </a:cubicBezTo>
                  <a:cubicBezTo>
                    <a:pt x="48014" y="231959"/>
                    <a:pt x="48654" y="229723"/>
                    <a:pt x="47696" y="227169"/>
                  </a:cubicBezTo>
                  <a:cubicBezTo>
                    <a:pt x="47696" y="226849"/>
                    <a:pt x="47696" y="226849"/>
                    <a:pt x="47696" y="226530"/>
                  </a:cubicBezTo>
                  <a:cubicBezTo>
                    <a:pt x="48014" y="225253"/>
                    <a:pt x="48334" y="224295"/>
                    <a:pt x="48334" y="223017"/>
                  </a:cubicBezTo>
                  <a:cubicBezTo>
                    <a:pt x="48334" y="222698"/>
                    <a:pt x="48654" y="222379"/>
                    <a:pt x="48654" y="222379"/>
                  </a:cubicBezTo>
                  <a:cubicBezTo>
                    <a:pt x="48654" y="220782"/>
                    <a:pt x="48654" y="219185"/>
                    <a:pt x="48654" y="217589"/>
                  </a:cubicBezTo>
                  <a:cubicBezTo>
                    <a:pt x="48654" y="216631"/>
                    <a:pt x="48654" y="215673"/>
                    <a:pt x="48334" y="214715"/>
                  </a:cubicBezTo>
                  <a:cubicBezTo>
                    <a:pt x="48014" y="213757"/>
                    <a:pt x="48654" y="212799"/>
                    <a:pt x="48654" y="211841"/>
                  </a:cubicBezTo>
                  <a:cubicBezTo>
                    <a:pt x="48654" y="211521"/>
                    <a:pt x="48973" y="210883"/>
                    <a:pt x="48654" y="210563"/>
                  </a:cubicBezTo>
                  <a:cubicBezTo>
                    <a:pt x="48654" y="209286"/>
                    <a:pt x="48654" y="208328"/>
                    <a:pt x="48973" y="207051"/>
                  </a:cubicBezTo>
                  <a:cubicBezTo>
                    <a:pt x="49292" y="206093"/>
                    <a:pt x="48973" y="205135"/>
                    <a:pt x="48973" y="204177"/>
                  </a:cubicBezTo>
                  <a:cubicBezTo>
                    <a:pt x="48973" y="203538"/>
                    <a:pt x="48973" y="202900"/>
                    <a:pt x="48973" y="201941"/>
                  </a:cubicBezTo>
                  <a:cubicBezTo>
                    <a:pt x="48973" y="201622"/>
                    <a:pt x="48973" y="201303"/>
                    <a:pt x="48973" y="201303"/>
                  </a:cubicBezTo>
                  <a:cubicBezTo>
                    <a:pt x="48973" y="197471"/>
                    <a:pt x="48973" y="193320"/>
                    <a:pt x="48654" y="189488"/>
                  </a:cubicBezTo>
                  <a:cubicBezTo>
                    <a:pt x="48654" y="188530"/>
                    <a:pt x="48654" y="187252"/>
                    <a:pt x="48654" y="186294"/>
                  </a:cubicBezTo>
                  <a:cubicBezTo>
                    <a:pt x="48654" y="185975"/>
                    <a:pt x="48654" y="185656"/>
                    <a:pt x="48654" y="185656"/>
                  </a:cubicBezTo>
                  <a:cubicBezTo>
                    <a:pt x="48014" y="183420"/>
                    <a:pt x="48014" y="180866"/>
                    <a:pt x="48014" y="178311"/>
                  </a:cubicBezTo>
                  <a:cubicBezTo>
                    <a:pt x="47696" y="176395"/>
                    <a:pt x="47376" y="174160"/>
                    <a:pt x="47696" y="172244"/>
                  </a:cubicBezTo>
                  <a:cubicBezTo>
                    <a:pt x="47696" y="171605"/>
                    <a:pt x="47376" y="170647"/>
                    <a:pt x="47376" y="170009"/>
                  </a:cubicBezTo>
                  <a:cubicBezTo>
                    <a:pt x="47376" y="169370"/>
                    <a:pt x="46737" y="169050"/>
                    <a:pt x="46418" y="169050"/>
                  </a:cubicBezTo>
                  <a:cubicBezTo>
                    <a:pt x="46099" y="169050"/>
                    <a:pt x="45779" y="169370"/>
                    <a:pt x="45460" y="169689"/>
                  </a:cubicBezTo>
                  <a:cubicBezTo>
                    <a:pt x="45141" y="170328"/>
                    <a:pt x="44821" y="170967"/>
                    <a:pt x="44502" y="171286"/>
                  </a:cubicBezTo>
                  <a:cubicBezTo>
                    <a:pt x="43544" y="172244"/>
                    <a:pt x="42906" y="173521"/>
                    <a:pt x="41947" y="174798"/>
                  </a:cubicBezTo>
                  <a:cubicBezTo>
                    <a:pt x="40031" y="177034"/>
                    <a:pt x="37796" y="178950"/>
                    <a:pt x="35881" y="180866"/>
                  </a:cubicBezTo>
                  <a:cubicBezTo>
                    <a:pt x="35881" y="180866"/>
                    <a:pt x="35561" y="181185"/>
                    <a:pt x="35241" y="181185"/>
                  </a:cubicBezTo>
                  <a:cubicBezTo>
                    <a:pt x="33964" y="182143"/>
                    <a:pt x="32687" y="183101"/>
                    <a:pt x="31729" y="184378"/>
                  </a:cubicBezTo>
                  <a:cubicBezTo>
                    <a:pt x="30451" y="185656"/>
                    <a:pt x="29174" y="186933"/>
                    <a:pt x="27578" y="188210"/>
                  </a:cubicBezTo>
                  <a:cubicBezTo>
                    <a:pt x="26301" y="189168"/>
                    <a:pt x="25342" y="190126"/>
                    <a:pt x="24065" y="191084"/>
                  </a:cubicBezTo>
                  <a:cubicBezTo>
                    <a:pt x="23107" y="191723"/>
                    <a:pt x="22149" y="192362"/>
                    <a:pt x="21830" y="193320"/>
                  </a:cubicBezTo>
                  <a:cubicBezTo>
                    <a:pt x="19594" y="194278"/>
                    <a:pt x="18317" y="196513"/>
                    <a:pt x="16401" y="197790"/>
                  </a:cubicBezTo>
                  <a:cubicBezTo>
                    <a:pt x="15763" y="198110"/>
                    <a:pt x="15124" y="198748"/>
                    <a:pt x="14485" y="199387"/>
                  </a:cubicBezTo>
                  <a:cubicBezTo>
                    <a:pt x="13846" y="199706"/>
                    <a:pt x="13208" y="200345"/>
                    <a:pt x="12888" y="200664"/>
                  </a:cubicBezTo>
                  <a:cubicBezTo>
                    <a:pt x="11931" y="201303"/>
                    <a:pt x="10973" y="201622"/>
                    <a:pt x="10653" y="202900"/>
                  </a:cubicBezTo>
                  <a:cubicBezTo>
                    <a:pt x="9376" y="202900"/>
                    <a:pt x="8418" y="203538"/>
                    <a:pt x="7460" y="204177"/>
                  </a:cubicBezTo>
                  <a:cubicBezTo>
                    <a:pt x="6183" y="205135"/>
                    <a:pt x="4905" y="205773"/>
                    <a:pt x="3308" y="206412"/>
                  </a:cubicBezTo>
                  <a:cubicBezTo>
                    <a:pt x="2989" y="206731"/>
                    <a:pt x="2670" y="206731"/>
                    <a:pt x="2031" y="206731"/>
                  </a:cubicBezTo>
                  <a:cubicBezTo>
                    <a:pt x="1073" y="206731"/>
                    <a:pt x="435" y="206412"/>
                    <a:pt x="115" y="205454"/>
                  </a:cubicBezTo>
                  <a:cubicBezTo>
                    <a:pt x="-204" y="204177"/>
                    <a:pt x="115" y="203857"/>
                    <a:pt x="1393" y="203538"/>
                  </a:cubicBezTo>
                  <a:cubicBezTo>
                    <a:pt x="1712" y="203538"/>
                    <a:pt x="1712" y="203538"/>
                    <a:pt x="2031" y="203538"/>
                  </a:cubicBezTo>
                  <a:cubicBezTo>
                    <a:pt x="3628" y="203219"/>
                    <a:pt x="3948" y="201941"/>
                    <a:pt x="2670" y="200664"/>
                  </a:cubicBezTo>
                  <a:cubicBezTo>
                    <a:pt x="2351" y="200345"/>
                    <a:pt x="2031" y="200026"/>
                    <a:pt x="1712" y="199706"/>
                  </a:cubicBezTo>
                  <a:cubicBezTo>
                    <a:pt x="2031" y="198748"/>
                    <a:pt x="2670" y="198429"/>
                    <a:pt x="3308" y="197790"/>
                  </a:cubicBezTo>
                  <a:cubicBezTo>
                    <a:pt x="4905" y="196513"/>
                    <a:pt x="6821" y="195555"/>
                    <a:pt x="7779" y="193958"/>
                  </a:cubicBezTo>
                  <a:cubicBezTo>
                    <a:pt x="7779" y="193958"/>
                    <a:pt x="7779" y="193639"/>
                    <a:pt x="8098" y="193639"/>
                  </a:cubicBezTo>
                  <a:cubicBezTo>
                    <a:pt x="9056" y="193000"/>
                    <a:pt x="9695" y="192362"/>
                    <a:pt x="10653" y="191723"/>
                  </a:cubicBezTo>
                  <a:cubicBezTo>
                    <a:pt x="11611" y="191084"/>
                    <a:pt x="12250" y="190126"/>
                    <a:pt x="12888" y="188849"/>
                  </a:cubicBezTo>
                  <a:cubicBezTo>
                    <a:pt x="13208" y="188210"/>
                    <a:pt x="13527" y="187891"/>
                    <a:pt x="13846" y="187252"/>
                  </a:cubicBezTo>
                  <a:cubicBezTo>
                    <a:pt x="14166" y="186933"/>
                    <a:pt x="14166" y="186614"/>
                    <a:pt x="14485" y="186294"/>
                  </a:cubicBezTo>
                  <a:cubicBezTo>
                    <a:pt x="14485" y="185975"/>
                    <a:pt x="14804" y="185656"/>
                    <a:pt x="15124" y="185656"/>
                  </a:cubicBezTo>
                  <a:cubicBezTo>
                    <a:pt x="16081" y="185337"/>
                    <a:pt x="16401" y="184378"/>
                    <a:pt x="17359" y="184059"/>
                  </a:cubicBezTo>
                  <a:cubicBezTo>
                    <a:pt x="18956" y="183101"/>
                    <a:pt x="19914" y="181504"/>
                    <a:pt x="20871" y="179908"/>
                  </a:cubicBezTo>
                  <a:cubicBezTo>
                    <a:pt x="21511" y="179269"/>
                    <a:pt x="22149" y="178630"/>
                    <a:pt x="22468" y="177992"/>
                  </a:cubicBezTo>
                  <a:cubicBezTo>
                    <a:pt x="23426" y="176714"/>
                    <a:pt x="24384" y="175118"/>
                    <a:pt x="25342" y="173840"/>
                  </a:cubicBezTo>
                  <a:cubicBezTo>
                    <a:pt x="25981" y="172883"/>
                    <a:pt x="26939" y="171924"/>
                    <a:pt x="27578" y="171286"/>
                  </a:cubicBezTo>
                  <a:cubicBezTo>
                    <a:pt x="28855" y="169689"/>
                    <a:pt x="30132" y="168093"/>
                    <a:pt x="31409" y="166177"/>
                  </a:cubicBezTo>
                  <a:cubicBezTo>
                    <a:pt x="32368" y="164580"/>
                    <a:pt x="33645" y="162983"/>
                    <a:pt x="34922" y="161387"/>
                  </a:cubicBezTo>
                  <a:cubicBezTo>
                    <a:pt x="35881" y="160109"/>
                    <a:pt x="36199" y="158513"/>
                    <a:pt x="37158" y="157235"/>
                  </a:cubicBezTo>
                  <a:cubicBezTo>
                    <a:pt x="37477" y="156916"/>
                    <a:pt x="37477" y="156277"/>
                    <a:pt x="37796" y="155958"/>
                  </a:cubicBezTo>
                  <a:cubicBezTo>
                    <a:pt x="38116" y="155000"/>
                    <a:pt x="38754" y="154042"/>
                    <a:pt x="39074" y="152765"/>
                  </a:cubicBezTo>
                  <a:cubicBezTo>
                    <a:pt x="39712" y="151168"/>
                    <a:pt x="40351" y="149571"/>
                    <a:pt x="40670" y="147975"/>
                  </a:cubicBezTo>
                  <a:cubicBezTo>
                    <a:pt x="40670" y="147336"/>
                    <a:pt x="41309" y="146697"/>
                    <a:pt x="41309" y="146059"/>
                  </a:cubicBezTo>
                  <a:cubicBezTo>
                    <a:pt x="41309" y="145740"/>
                    <a:pt x="41309" y="145420"/>
                    <a:pt x="40989" y="145101"/>
                  </a:cubicBezTo>
                  <a:cubicBezTo>
                    <a:pt x="40989" y="145101"/>
                    <a:pt x="40351" y="145101"/>
                    <a:pt x="40031" y="145101"/>
                  </a:cubicBezTo>
                  <a:cubicBezTo>
                    <a:pt x="40031" y="145101"/>
                    <a:pt x="39712" y="145101"/>
                    <a:pt x="39712" y="145101"/>
                  </a:cubicBezTo>
                  <a:cubicBezTo>
                    <a:pt x="38754" y="146059"/>
                    <a:pt x="37796" y="147336"/>
                    <a:pt x="36838" y="148294"/>
                  </a:cubicBezTo>
                  <a:cubicBezTo>
                    <a:pt x="35881" y="149252"/>
                    <a:pt x="35241" y="150210"/>
                    <a:pt x="34284" y="151168"/>
                  </a:cubicBezTo>
                  <a:cubicBezTo>
                    <a:pt x="33326" y="152126"/>
                    <a:pt x="32368" y="153404"/>
                    <a:pt x="31409" y="154361"/>
                  </a:cubicBezTo>
                  <a:cubicBezTo>
                    <a:pt x="31091" y="154681"/>
                    <a:pt x="30451" y="155000"/>
                    <a:pt x="30132" y="155319"/>
                  </a:cubicBezTo>
                  <a:cubicBezTo>
                    <a:pt x="29174" y="155639"/>
                    <a:pt x="28536" y="156277"/>
                    <a:pt x="27897" y="157235"/>
                  </a:cubicBezTo>
                  <a:cubicBezTo>
                    <a:pt x="27258" y="157874"/>
                    <a:pt x="26619" y="158513"/>
                    <a:pt x="25981" y="159151"/>
                  </a:cubicBezTo>
                  <a:cubicBezTo>
                    <a:pt x="25342" y="159790"/>
                    <a:pt x="24704" y="160109"/>
                    <a:pt x="24065" y="160748"/>
                  </a:cubicBezTo>
                  <a:cubicBezTo>
                    <a:pt x="22788" y="162025"/>
                    <a:pt x="21191" y="163303"/>
                    <a:pt x="19914" y="164260"/>
                  </a:cubicBezTo>
                  <a:cubicBezTo>
                    <a:pt x="18956" y="165219"/>
                    <a:pt x="17678" y="165538"/>
                    <a:pt x="16721" y="166177"/>
                  </a:cubicBezTo>
                  <a:cubicBezTo>
                    <a:pt x="16401" y="166496"/>
                    <a:pt x="16081" y="166496"/>
                    <a:pt x="15763" y="166815"/>
                  </a:cubicBezTo>
                  <a:cubicBezTo>
                    <a:pt x="14166" y="168093"/>
                    <a:pt x="12569" y="169689"/>
                    <a:pt x="10653" y="170647"/>
                  </a:cubicBezTo>
                  <a:cubicBezTo>
                    <a:pt x="9376" y="171286"/>
                    <a:pt x="8098" y="172563"/>
                    <a:pt x="6502" y="172883"/>
                  </a:cubicBezTo>
                  <a:cubicBezTo>
                    <a:pt x="6183" y="172883"/>
                    <a:pt x="5863" y="173521"/>
                    <a:pt x="5225" y="173840"/>
                  </a:cubicBezTo>
                  <a:cubicBezTo>
                    <a:pt x="4586" y="173840"/>
                    <a:pt x="3948" y="173840"/>
                    <a:pt x="3308" y="173840"/>
                  </a:cubicBezTo>
                  <a:cubicBezTo>
                    <a:pt x="2670" y="173840"/>
                    <a:pt x="2670" y="173521"/>
                    <a:pt x="2351" y="173202"/>
                  </a:cubicBezTo>
                  <a:cubicBezTo>
                    <a:pt x="2031" y="172244"/>
                    <a:pt x="2670" y="170647"/>
                    <a:pt x="3628" y="170009"/>
                  </a:cubicBezTo>
                  <a:cubicBezTo>
                    <a:pt x="3948" y="170009"/>
                    <a:pt x="4266" y="169689"/>
                    <a:pt x="4266" y="169370"/>
                  </a:cubicBezTo>
                  <a:cubicBezTo>
                    <a:pt x="4586" y="168412"/>
                    <a:pt x="5544" y="168093"/>
                    <a:pt x="6502" y="167454"/>
                  </a:cubicBezTo>
                  <a:cubicBezTo>
                    <a:pt x="7141" y="167135"/>
                    <a:pt x="7460" y="166815"/>
                    <a:pt x="8098" y="166496"/>
                  </a:cubicBezTo>
                  <a:cubicBezTo>
                    <a:pt x="8737" y="166177"/>
                    <a:pt x="9056" y="165857"/>
                    <a:pt x="9695" y="165219"/>
                  </a:cubicBezTo>
                  <a:cubicBezTo>
                    <a:pt x="10334" y="164580"/>
                    <a:pt x="10653" y="163941"/>
                    <a:pt x="11292" y="163303"/>
                  </a:cubicBezTo>
                  <a:cubicBezTo>
                    <a:pt x="11931" y="162664"/>
                    <a:pt x="12250" y="162025"/>
                    <a:pt x="12888" y="161387"/>
                  </a:cubicBezTo>
                  <a:cubicBezTo>
                    <a:pt x="13527" y="160748"/>
                    <a:pt x="14485" y="160109"/>
                    <a:pt x="14485" y="159151"/>
                  </a:cubicBezTo>
                  <a:cubicBezTo>
                    <a:pt x="14485" y="158832"/>
                    <a:pt x="14485" y="158832"/>
                    <a:pt x="14804" y="158832"/>
                  </a:cubicBezTo>
                  <a:cubicBezTo>
                    <a:pt x="16721" y="157555"/>
                    <a:pt x="17678" y="155639"/>
                    <a:pt x="19275" y="154361"/>
                  </a:cubicBezTo>
                  <a:cubicBezTo>
                    <a:pt x="21191" y="152765"/>
                    <a:pt x="22468" y="150849"/>
                    <a:pt x="23746" y="149252"/>
                  </a:cubicBezTo>
                  <a:cubicBezTo>
                    <a:pt x="25342" y="147017"/>
                    <a:pt x="26939" y="144781"/>
                    <a:pt x="28536" y="142866"/>
                  </a:cubicBezTo>
                  <a:cubicBezTo>
                    <a:pt x="29494" y="141588"/>
                    <a:pt x="30771" y="140630"/>
                    <a:pt x="31409" y="139034"/>
                  </a:cubicBezTo>
                  <a:cubicBezTo>
                    <a:pt x="32048" y="137756"/>
                    <a:pt x="33326" y="136479"/>
                    <a:pt x="33964" y="134882"/>
                  </a:cubicBezTo>
                  <a:cubicBezTo>
                    <a:pt x="34603" y="133605"/>
                    <a:pt x="35561" y="132647"/>
                    <a:pt x="36199" y="131370"/>
                  </a:cubicBezTo>
                  <a:cubicBezTo>
                    <a:pt x="37477" y="129134"/>
                    <a:pt x="39393" y="126899"/>
                    <a:pt x="40351" y="124344"/>
                  </a:cubicBezTo>
                  <a:cubicBezTo>
                    <a:pt x="40351" y="124025"/>
                    <a:pt x="40351" y="124025"/>
                    <a:pt x="40670" y="124025"/>
                  </a:cubicBezTo>
                  <a:cubicBezTo>
                    <a:pt x="41947" y="122748"/>
                    <a:pt x="41628" y="121151"/>
                    <a:pt x="41309" y="119874"/>
                  </a:cubicBezTo>
                  <a:cubicBezTo>
                    <a:pt x="41309" y="119235"/>
                    <a:pt x="40670" y="118916"/>
                    <a:pt x="40031" y="119554"/>
                  </a:cubicBezTo>
                  <a:cubicBezTo>
                    <a:pt x="39712" y="119874"/>
                    <a:pt x="39393" y="120193"/>
                    <a:pt x="39393" y="120512"/>
                  </a:cubicBezTo>
                  <a:cubicBezTo>
                    <a:pt x="38754" y="121471"/>
                    <a:pt x="38116" y="122748"/>
                    <a:pt x="37477" y="123706"/>
                  </a:cubicBezTo>
                  <a:cubicBezTo>
                    <a:pt x="37158" y="124025"/>
                    <a:pt x="37158" y="124344"/>
                    <a:pt x="36838" y="124344"/>
                  </a:cubicBezTo>
                  <a:cubicBezTo>
                    <a:pt x="35881" y="124664"/>
                    <a:pt x="35241" y="125622"/>
                    <a:pt x="34922" y="126580"/>
                  </a:cubicBezTo>
                  <a:cubicBezTo>
                    <a:pt x="34603" y="127538"/>
                    <a:pt x="34284" y="128176"/>
                    <a:pt x="33326" y="128496"/>
                  </a:cubicBezTo>
                  <a:cubicBezTo>
                    <a:pt x="33326" y="128496"/>
                    <a:pt x="33326" y="128496"/>
                    <a:pt x="33326" y="128496"/>
                  </a:cubicBezTo>
                  <a:cubicBezTo>
                    <a:pt x="33006" y="129134"/>
                    <a:pt x="32687" y="129773"/>
                    <a:pt x="32048" y="130412"/>
                  </a:cubicBezTo>
                  <a:cubicBezTo>
                    <a:pt x="31409" y="131051"/>
                    <a:pt x="30771" y="131370"/>
                    <a:pt x="30771" y="132328"/>
                  </a:cubicBezTo>
                  <a:cubicBezTo>
                    <a:pt x="30771" y="132328"/>
                    <a:pt x="30771" y="132647"/>
                    <a:pt x="30771" y="132647"/>
                  </a:cubicBezTo>
                  <a:cubicBezTo>
                    <a:pt x="29174" y="133924"/>
                    <a:pt x="28855" y="135840"/>
                    <a:pt x="27258" y="136798"/>
                  </a:cubicBezTo>
                  <a:cubicBezTo>
                    <a:pt x="26619" y="137117"/>
                    <a:pt x="25981" y="137756"/>
                    <a:pt x="25342" y="138395"/>
                  </a:cubicBezTo>
                  <a:cubicBezTo>
                    <a:pt x="25023" y="138714"/>
                    <a:pt x="24384" y="139034"/>
                    <a:pt x="24065" y="138714"/>
                  </a:cubicBezTo>
                  <a:cubicBezTo>
                    <a:pt x="23107" y="138395"/>
                    <a:pt x="22468" y="139034"/>
                    <a:pt x="22149" y="139353"/>
                  </a:cubicBezTo>
                  <a:cubicBezTo>
                    <a:pt x="21830" y="139672"/>
                    <a:pt x="21511" y="139991"/>
                    <a:pt x="20871" y="140311"/>
                  </a:cubicBezTo>
                  <a:cubicBezTo>
                    <a:pt x="20553" y="140630"/>
                    <a:pt x="19914" y="140630"/>
                    <a:pt x="19275" y="140311"/>
                  </a:cubicBezTo>
                  <a:cubicBezTo>
                    <a:pt x="18956" y="139991"/>
                    <a:pt x="18317" y="139991"/>
                    <a:pt x="17678" y="139672"/>
                  </a:cubicBezTo>
                  <a:cubicBezTo>
                    <a:pt x="16721" y="139034"/>
                    <a:pt x="16081" y="138076"/>
                    <a:pt x="16401" y="137117"/>
                  </a:cubicBezTo>
                  <a:cubicBezTo>
                    <a:pt x="14804" y="137437"/>
                    <a:pt x="14804" y="136798"/>
                    <a:pt x="15124" y="136160"/>
                  </a:cubicBezTo>
                  <a:close/>
                  <a:moveTo>
                    <a:pt x="51847" y="360010"/>
                  </a:moveTo>
                  <a:cubicBezTo>
                    <a:pt x="51847" y="360648"/>
                    <a:pt x="51847" y="360968"/>
                    <a:pt x="51847" y="361606"/>
                  </a:cubicBezTo>
                  <a:cubicBezTo>
                    <a:pt x="51847" y="362564"/>
                    <a:pt x="52485" y="362884"/>
                    <a:pt x="53124" y="363203"/>
                  </a:cubicBezTo>
                  <a:cubicBezTo>
                    <a:pt x="53762" y="363522"/>
                    <a:pt x="54082" y="363203"/>
                    <a:pt x="54721" y="362884"/>
                  </a:cubicBezTo>
                  <a:cubicBezTo>
                    <a:pt x="55679" y="362245"/>
                    <a:pt x="56637" y="360968"/>
                    <a:pt x="58234" y="360968"/>
                  </a:cubicBezTo>
                  <a:cubicBezTo>
                    <a:pt x="58872" y="360968"/>
                    <a:pt x="59191" y="360010"/>
                    <a:pt x="59191" y="359371"/>
                  </a:cubicBezTo>
                  <a:cubicBezTo>
                    <a:pt x="58552" y="357455"/>
                    <a:pt x="58234" y="357136"/>
                    <a:pt x="56317" y="357136"/>
                  </a:cubicBezTo>
                  <a:cubicBezTo>
                    <a:pt x="55359" y="357136"/>
                    <a:pt x="55040" y="357455"/>
                    <a:pt x="55040" y="358413"/>
                  </a:cubicBezTo>
                  <a:cubicBezTo>
                    <a:pt x="55040" y="359690"/>
                    <a:pt x="54721" y="360010"/>
                    <a:pt x="53444" y="360010"/>
                  </a:cubicBezTo>
                  <a:cubicBezTo>
                    <a:pt x="52804" y="360010"/>
                    <a:pt x="52485" y="360010"/>
                    <a:pt x="51847" y="360010"/>
                  </a:cubicBezTo>
                  <a:close/>
                  <a:moveTo>
                    <a:pt x="56317" y="68142"/>
                  </a:moveTo>
                  <a:cubicBezTo>
                    <a:pt x="56317" y="66865"/>
                    <a:pt x="55998" y="66546"/>
                    <a:pt x="55359" y="65588"/>
                  </a:cubicBezTo>
                  <a:cubicBezTo>
                    <a:pt x="55040" y="65268"/>
                    <a:pt x="54721" y="64949"/>
                    <a:pt x="54721" y="64630"/>
                  </a:cubicBezTo>
                  <a:cubicBezTo>
                    <a:pt x="54401" y="64311"/>
                    <a:pt x="54401" y="63991"/>
                    <a:pt x="54082" y="63672"/>
                  </a:cubicBezTo>
                  <a:cubicBezTo>
                    <a:pt x="53762" y="63352"/>
                    <a:pt x="53444" y="63033"/>
                    <a:pt x="52804" y="63352"/>
                  </a:cubicBezTo>
                  <a:cubicBezTo>
                    <a:pt x="52485" y="63672"/>
                    <a:pt x="52485" y="63991"/>
                    <a:pt x="52804" y="64311"/>
                  </a:cubicBezTo>
                  <a:cubicBezTo>
                    <a:pt x="54082" y="65907"/>
                    <a:pt x="55040" y="67185"/>
                    <a:pt x="56317" y="68142"/>
                  </a:cubicBezTo>
                  <a:close/>
                  <a:moveTo>
                    <a:pt x="91763" y="143824"/>
                  </a:moveTo>
                  <a:cubicBezTo>
                    <a:pt x="91763" y="142546"/>
                    <a:pt x="91763" y="141907"/>
                    <a:pt x="90805" y="141907"/>
                  </a:cubicBezTo>
                  <a:cubicBezTo>
                    <a:pt x="90167" y="141907"/>
                    <a:pt x="89847" y="142227"/>
                    <a:pt x="89527" y="142866"/>
                  </a:cubicBezTo>
                  <a:cubicBezTo>
                    <a:pt x="89527" y="143504"/>
                    <a:pt x="89847" y="143504"/>
                    <a:pt x="90167" y="143824"/>
                  </a:cubicBezTo>
                  <a:cubicBezTo>
                    <a:pt x="90805" y="143504"/>
                    <a:pt x="91444" y="143504"/>
                    <a:pt x="91763" y="143824"/>
                  </a:cubicBezTo>
                  <a:close/>
                  <a:moveTo>
                    <a:pt x="7141" y="200345"/>
                  </a:moveTo>
                  <a:cubicBezTo>
                    <a:pt x="7460" y="199706"/>
                    <a:pt x="7779" y="199387"/>
                    <a:pt x="8098" y="199067"/>
                  </a:cubicBezTo>
                  <a:cubicBezTo>
                    <a:pt x="8098" y="198748"/>
                    <a:pt x="8098" y="198429"/>
                    <a:pt x="7779" y="198429"/>
                  </a:cubicBezTo>
                  <a:cubicBezTo>
                    <a:pt x="7460" y="198429"/>
                    <a:pt x="6821" y="198748"/>
                    <a:pt x="6821" y="199387"/>
                  </a:cubicBezTo>
                  <a:cubicBezTo>
                    <a:pt x="6502" y="199387"/>
                    <a:pt x="6821" y="200026"/>
                    <a:pt x="7141" y="200345"/>
                  </a:cubicBezTo>
                  <a:close/>
                  <a:moveTo>
                    <a:pt x="39074" y="67504"/>
                  </a:moveTo>
                  <a:cubicBezTo>
                    <a:pt x="38754" y="67504"/>
                    <a:pt x="38435" y="67504"/>
                    <a:pt x="38435" y="67823"/>
                  </a:cubicBezTo>
                  <a:cubicBezTo>
                    <a:pt x="37796" y="68142"/>
                    <a:pt x="37796" y="68462"/>
                    <a:pt x="38116" y="69101"/>
                  </a:cubicBezTo>
                  <a:cubicBezTo>
                    <a:pt x="38116" y="69101"/>
                    <a:pt x="38435" y="69420"/>
                    <a:pt x="38435" y="69420"/>
                  </a:cubicBezTo>
                  <a:cubicBezTo>
                    <a:pt x="38754" y="69101"/>
                    <a:pt x="39074" y="68781"/>
                    <a:pt x="39393" y="68462"/>
                  </a:cubicBezTo>
                  <a:cubicBezTo>
                    <a:pt x="39393" y="68142"/>
                    <a:pt x="39074" y="68142"/>
                    <a:pt x="39074" y="67504"/>
                  </a:cubicBezTo>
                  <a:close/>
                  <a:moveTo>
                    <a:pt x="36199" y="92092"/>
                  </a:moveTo>
                  <a:cubicBezTo>
                    <a:pt x="35881" y="91773"/>
                    <a:pt x="35561" y="91454"/>
                    <a:pt x="35241" y="91454"/>
                  </a:cubicBezTo>
                  <a:cubicBezTo>
                    <a:pt x="34603" y="91454"/>
                    <a:pt x="34603" y="92092"/>
                    <a:pt x="34603" y="92411"/>
                  </a:cubicBezTo>
                  <a:cubicBezTo>
                    <a:pt x="34603" y="92731"/>
                    <a:pt x="34922" y="92731"/>
                    <a:pt x="35241" y="93050"/>
                  </a:cubicBezTo>
                  <a:cubicBezTo>
                    <a:pt x="35561" y="92731"/>
                    <a:pt x="35881" y="92411"/>
                    <a:pt x="36199" y="92092"/>
                  </a:cubicBezTo>
                  <a:close/>
                  <a:moveTo>
                    <a:pt x="49292" y="167135"/>
                  </a:moveTo>
                  <a:cubicBezTo>
                    <a:pt x="48973" y="166815"/>
                    <a:pt x="48654" y="166496"/>
                    <a:pt x="48334" y="166496"/>
                  </a:cubicBezTo>
                  <a:cubicBezTo>
                    <a:pt x="47696" y="166496"/>
                    <a:pt x="47696" y="166815"/>
                    <a:pt x="47696" y="167454"/>
                  </a:cubicBezTo>
                  <a:cubicBezTo>
                    <a:pt x="47696" y="167773"/>
                    <a:pt x="48014" y="168093"/>
                    <a:pt x="48334" y="168093"/>
                  </a:cubicBezTo>
                  <a:cubicBezTo>
                    <a:pt x="48654" y="167773"/>
                    <a:pt x="48654" y="167454"/>
                    <a:pt x="49292" y="167135"/>
                  </a:cubicBezTo>
                  <a:close/>
                  <a:moveTo>
                    <a:pt x="42267" y="74529"/>
                  </a:moveTo>
                  <a:cubicBezTo>
                    <a:pt x="41947" y="74848"/>
                    <a:pt x="41628" y="75168"/>
                    <a:pt x="41628" y="75487"/>
                  </a:cubicBezTo>
                  <a:cubicBezTo>
                    <a:pt x="41628" y="75806"/>
                    <a:pt x="41947" y="75806"/>
                    <a:pt x="42267" y="76126"/>
                  </a:cubicBezTo>
                  <a:cubicBezTo>
                    <a:pt x="42586" y="75806"/>
                    <a:pt x="42586" y="75487"/>
                    <a:pt x="42906" y="75487"/>
                  </a:cubicBezTo>
                  <a:cubicBezTo>
                    <a:pt x="42906" y="75168"/>
                    <a:pt x="42586" y="74848"/>
                    <a:pt x="42267" y="74529"/>
                  </a:cubicBezTo>
                  <a:close/>
                  <a:moveTo>
                    <a:pt x="40351" y="170967"/>
                  </a:moveTo>
                  <a:cubicBezTo>
                    <a:pt x="40031" y="170647"/>
                    <a:pt x="39712" y="170647"/>
                    <a:pt x="39393" y="170647"/>
                  </a:cubicBezTo>
                  <a:cubicBezTo>
                    <a:pt x="39393" y="170647"/>
                    <a:pt x="39074" y="170967"/>
                    <a:pt x="39074" y="171286"/>
                  </a:cubicBezTo>
                  <a:cubicBezTo>
                    <a:pt x="39074" y="171605"/>
                    <a:pt x="39393" y="171605"/>
                    <a:pt x="39393" y="171605"/>
                  </a:cubicBezTo>
                  <a:cubicBezTo>
                    <a:pt x="39712" y="171605"/>
                    <a:pt x="40031" y="171286"/>
                    <a:pt x="40351" y="170967"/>
                  </a:cubicBezTo>
                  <a:close/>
                  <a:moveTo>
                    <a:pt x="30132" y="97521"/>
                  </a:moveTo>
                  <a:cubicBezTo>
                    <a:pt x="30451" y="97521"/>
                    <a:pt x="30771" y="97521"/>
                    <a:pt x="30771" y="97521"/>
                  </a:cubicBezTo>
                  <a:cubicBezTo>
                    <a:pt x="31091" y="97201"/>
                    <a:pt x="31091" y="97201"/>
                    <a:pt x="31409" y="96882"/>
                  </a:cubicBezTo>
                  <a:cubicBezTo>
                    <a:pt x="31409" y="96882"/>
                    <a:pt x="31091" y="96563"/>
                    <a:pt x="31091" y="96563"/>
                  </a:cubicBezTo>
                  <a:cubicBezTo>
                    <a:pt x="30771" y="96563"/>
                    <a:pt x="30451" y="96882"/>
                    <a:pt x="30132" y="96882"/>
                  </a:cubicBezTo>
                  <a:cubicBezTo>
                    <a:pt x="30132" y="97201"/>
                    <a:pt x="30132" y="97201"/>
                    <a:pt x="30132" y="97521"/>
                  </a:cubicBezTo>
                  <a:close/>
                  <a:moveTo>
                    <a:pt x="34284" y="94966"/>
                  </a:moveTo>
                  <a:cubicBezTo>
                    <a:pt x="33964" y="94966"/>
                    <a:pt x="33964" y="94647"/>
                    <a:pt x="33645" y="94647"/>
                  </a:cubicBezTo>
                  <a:cubicBezTo>
                    <a:pt x="33645" y="94647"/>
                    <a:pt x="33326" y="94966"/>
                    <a:pt x="33326" y="94966"/>
                  </a:cubicBezTo>
                  <a:cubicBezTo>
                    <a:pt x="33326" y="94966"/>
                    <a:pt x="33645" y="95285"/>
                    <a:pt x="33645" y="95285"/>
                  </a:cubicBezTo>
                  <a:cubicBezTo>
                    <a:pt x="33645" y="95285"/>
                    <a:pt x="33964" y="94966"/>
                    <a:pt x="34284" y="94966"/>
                  </a:cubicBezTo>
                  <a:close/>
                  <a:moveTo>
                    <a:pt x="43864" y="81235"/>
                  </a:moveTo>
                  <a:cubicBezTo>
                    <a:pt x="43544" y="81235"/>
                    <a:pt x="43544" y="80916"/>
                    <a:pt x="43544" y="80916"/>
                  </a:cubicBezTo>
                  <a:cubicBezTo>
                    <a:pt x="43224" y="80916"/>
                    <a:pt x="43224" y="81235"/>
                    <a:pt x="43224" y="81554"/>
                  </a:cubicBezTo>
                  <a:cubicBezTo>
                    <a:pt x="43224" y="81554"/>
                    <a:pt x="43544" y="81874"/>
                    <a:pt x="43544" y="81874"/>
                  </a:cubicBezTo>
                  <a:cubicBezTo>
                    <a:pt x="43224" y="81554"/>
                    <a:pt x="43544" y="81235"/>
                    <a:pt x="43864" y="81235"/>
                  </a:cubicBezTo>
                  <a:close/>
                  <a:moveTo>
                    <a:pt x="69090" y="132647"/>
                  </a:moveTo>
                  <a:cubicBezTo>
                    <a:pt x="69090" y="132328"/>
                    <a:pt x="69410" y="132328"/>
                    <a:pt x="69410" y="132328"/>
                  </a:cubicBezTo>
                  <a:cubicBezTo>
                    <a:pt x="69410" y="132328"/>
                    <a:pt x="69090" y="132008"/>
                    <a:pt x="69090" y="132008"/>
                  </a:cubicBezTo>
                  <a:cubicBezTo>
                    <a:pt x="69090" y="132008"/>
                    <a:pt x="68771" y="132328"/>
                    <a:pt x="68771" y="132328"/>
                  </a:cubicBezTo>
                  <a:cubicBezTo>
                    <a:pt x="68771" y="132647"/>
                    <a:pt x="68771" y="132647"/>
                    <a:pt x="69090" y="132647"/>
                  </a:cubicBezTo>
                  <a:close/>
                  <a:moveTo>
                    <a:pt x="12569" y="193958"/>
                  </a:moveTo>
                  <a:cubicBezTo>
                    <a:pt x="12569" y="193958"/>
                    <a:pt x="12250" y="194278"/>
                    <a:pt x="12250" y="194278"/>
                  </a:cubicBezTo>
                  <a:cubicBezTo>
                    <a:pt x="12250" y="194278"/>
                    <a:pt x="12250" y="194597"/>
                    <a:pt x="12250" y="194597"/>
                  </a:cubicBezTo>
                  <a:cubicBezTo>
                    <a:pt x="12250" y="194597"/>
                    <a:pt x="12569" y="194597"/>
                    <a:pt x="12569" y="194597"/>
                  </a:cubicBezTo>
                  <a:cubicBezTo>
                    <a:pt x="12888" y="194278"/>
                    <a:pt x="12888" y="194278"/>
                    <a:pt x="12569" y="193958"/>
                  </a:cubicBezTo>
                  <a:close/>
                  <a:moveTo>
                    <a:pt x="60788" y="66865"/>
                  </a:moveTo>
                  <a:cubicBezTo>
                    <a:pt x="60788" y="66546"/>
                    <a:pt x="61107" y="66546"/>
                    <a:pt x="60788" y="66865"/>
                  </a:cubicBezTo>
                  <a:cubicBezTo>
                    <a:pt x="61107" y="66546"/>
                    <a:pt x="60788" y="66546"/>
                    <a:pt x="60788" y="66546"/>
                  </a:cubicBezTo>
                  <a:cubicBezTo>
                    <a:pt x="60788" y="66226"/>
                    <a:pt x="60788" y="66546"/>
                    <a:pt x="60788" y="66865"/>
                  </a:cubicBezTo>
                  <a:cubicBezTo>
                    <a:pt x="60788" y="66546"/>
                    <a:pt x="60788" y="66546"/>
                    <a:pt x="60788" y="66865"/>
                  </a:cubicBezTo>
                  <a:close/>
                  <a:moveTo>
                    <a:pt x="40989" y="66546"/>
                  </a:moveTo>
                  <a:cubicBezTo>
                    <a:pt x="40670" y="66546"/>
                    <a:pt x="40670" y="66546"/>
                    <a:pt x="40989" y="66546"/>
                  </a:cubicBezTo>
                  <a:cubicBezTo>
                    <a:pt x="40989" y="66865"/>
                    <a:pt x="40989" y="67185"/>
                    <a:pt x="40989" y="67185"/>
                  </a:cubicBezTo>
                  <a:cubicBezTo>
                    <a:pt x="40989" y="67185"/>
                    <a:pt x="41309" y="67185"/>
                    <a:pt x="41309" y="66865"/>
                  </a:cubicBezTo>
                  <a:cubicBezTo>
                    <a:pt x="40989" y="66865"/>
                    <a:pt x="40989" y="66865"/>
                    <a:pt x="40989" y="66546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EE9D7E5C-7583-DA17-EE05-4698AF89CE4C}"/>
                </a:ext>
              </a:extLst>
            </p:cNvPr>
            <p:cNvSpPr/>
            <p:nvPr/>
          </p:nvSpPr>
          <p:spPr>
            <a:xfrm>
              <a:off x="8053144" y="4355361"/>
              <a:ext cx="167900" cy="578473"/>
            </a:xfrm>
            <a:custGeom>
              <a:avLst/>
              <a:gdLst>
                <a:gd name="connsiteX0" fmla="*/ 15123 w 106577"/>
                <a:gd name="connsiteY0" fmla="*/ 136160 h 367194"/>
                <a:gd name="connsiteX1" fmla="*/ 17040 w 106577"/>
                <a:gd name="connsiteY1" fmla="*/ 133605 h 367194"/>
                <a:gd name="connsiteX2" fmla="*/ 17359 w 106577"/>
                <a:gd name="connsiteY2" fmla="*/ 132966 h 367194"/>
                <a:gd name="connsiteX3" fmla="*/ 19275 w 106577"/>
                <a:gd name="connsiteY3" fmla="*/ 130092 h 367194"/>
                <a:gd name="connsiteX4" fmla="*/ 19594 w 106577"/>
                <a:gd name="connsiteY4" fmla="*/ 128815 h 367194"/>
                <a:gd name="connsiteX5" fmla="*/ 20553 w 106577"/>
                <a:gd name="connsiteY5" fmla="*/ 127218 h 367194"/>
                <a:gd name="connsiteX6" fmla="*/ 22468 w 106577"/>
                <a:gd name="connsiteY6" fmla="*/ 125303 h 367194"/>
                <a:gd name="connsiteX7" fmla="*/ 23107 w 106577"/>
                <a:gd name="connsiteY7" fmla="*/ 124344 h 367194"/>
                <a:gd name="connsiteX8" fmla="*/ 25023 w 106577"/>
                <a:gd name="connsiteY8" fmla="*/ 121151 h 367194"/>
                <a:gd name="connsiteX9" fmla="*/ 25661 w 106577"/>
                <a:gd name="connsiteY9" fmla="*/ 119554 h 367194"/>
                <a:gd name="connsiteX10" fmla="*/ 26939 w 106577"/>
                <a:gd name="connsiteY10" fmla="*/ 117319 h 367194"/>
                <a:gd name="connsiteX11" fmla="*/ 28855 w 106577"/>
                <a:gd name="connsiteY11" fmla="*/ 113807 h 367194"/>
                <a:gd name="connsiteX12" fmla="*/ 29174 w 106577"/>
                <a:gd name="connsiteY12" fmla="*/ 113168 h 367194"/>
                <a:gd name="connsiteX13" fmla="*/ 31729 w 106577"/>
                <a:gd name="connsiteY13" fmla="*/ 107420 h 367194"/>
                <a:gd name="connsiteX14" fmla="*/ 33964 w 106577"/>
                <a:gd name="connsiteY14" fmla="*/ 102630 h 367194"/>
                <a:gd name="connsiteX15" fmla="*/ 35880 w 106577"/>
                <a:gd name="connsiteY15" fmla="*/ 98160 h 367194"/>
                <a:gd name="connsiteX16" fmla="*/ 36838 w 106577"/>
                <a:gd name="connsiteY16" fmla="*/ 96243 h 367194"/>
                <a:gd name="connsiteX17" fmla="*/ 35561 w 106577"/>
                <a:gd name="connsiteY17" fmla="*/ 96243 h 367194"/>
                <a:gd name="connsiteX18" fmla="*/ 31729 w 106577"/>
                <a:gd name="connsiteY18" fmla="*/ 98798 h 367194"/>
                <a:gd name="connsiteX19" fmla="*/ 29493 w 106577"/>
                <a:gd name="connsiteY19" fmla="*/ 100714 h 367194"/>
                <a:gd name="connsiteX20" fmla="*/ 28536 w 106577"/>
                <a:gd name="connsiteY20" fmla="*/ 101672 h 367194"/>
                <a:gd name="connsiteX21" fmla="*/ 21510 w 106577"/>
                <a:gd name="connsiteY21" fmla="*/ 107420 h 367194"/>
                <a:gd name="connsiteX22" fmla="*/ 19275 w 106577"/>
                <a:gd name="connsiteY22" fmla="*/ 109975 h 367194"/>
                <a:gd name="connsiteX23" fmla="*/ 17678 w 106577"/>
                <a:gd name="connsiteY23" fmla="*/ 110933 h 367194"/>
                <a:gd name="connsiteX24" fmla="*/ 16081 w 106577"/>
                <a:gd name="connsiteY24" fmla="*/ 111252 h 367194"/>
                <a:gd name="connsiteX25" fmla="*/ 14485 w 106577"/>
                <a:gd name="connsiteY25" fmla="*/ 110613 h 367194"/>
                <a:gd name="connsiteX26" fmla="*/ 14485 w 106577"/>
                <a:gd name="connsiteY26" fmla="*/ 108697 h 367194"/>
                <a:gd name="connsiteX27" fmla="*/ 15763 w 106577"/>
                <a:gd name="connsiteY27" fmla="*/ 107420 h 367194"/>
                <a:gd name="connsiteX28" fmla="*/ 16720 w 106577"/>
                <a:gd name="connsiteY28" fmla="*/ 106462 h 367194"/>
                <a:gd name="connsiteX29" fmla="*/ 17678 w 106577"/>
                <a:gd name="connsiteY29" fmla="*/ 105185 h 367194"/>
                <a:gd name="connsiteX30" fmla="*/ 19275 w 106577"/>
                <a:gd name="connsiteY30" fmla="*/ 103269 h 367194"/>
                <a:gd name="connsiteX31" fmla="*/ 21191 w 106577"/>
                <a:gd name="connsiteY31" fmla="*/ 101033 h 367194"/>
                <a:gd name="connsiteX32" fmla="*/ 21830 w 106577"/>
                <a:gd name="connsiteY32" fmla="*/ 99756 h 367194"/>
                <a:gd name="connsiteX33" fmla="*/ 22468 w 106577"/>
                <a:gd name="connsiteY33" fmla="*/ 98798 h 367194"/>
                <a:gd name="connsiteX34" fmla="*/ 24384 w 106577"/>
                <a:gd name="connsiteY34" fmla="*/ 96563 h 367194"/>
                <a:gd name="connsiteX35" fmla="*/ 27896 w 106577"/>
                <a:gd name="connsiteY35" fmla="*/ 90496 h 367194"/>
                <a:gd name="connsiteX36" fmla="*/ 30451 w 106577"/>
                <a:gd name="connsiteY36" fmla="*/ 86025 h 367194"/>
                <a:gd name="connsiteX37" fmla="*/ 33326 w 106577"/>
                <a:gd name="connsiteY37" fmla="*/ 81554 h 367194"/>
                <a:gd name="connsiteX38" fmla="*/ 33645 w 106577"/>
                <a:gd name="connsiteY38" fmla="*/ 81235 h 367194"/>
                <a:gd name="connsiteX39" fmla="*/ 33645 w 106577"/>
                <a:gd name="connsiteY39" fmla="*/ 79958 h 367194"/>
                <a:gd name="connsiteX40" fmla="*/ 32368 w 106577"/>
                <a:gd name="connsiteY40" fmla="*/ 80277 h 367194"/>
                <a:gd name="connsiteX41" fmla="*/ 27896 w 106577"/>
                <a:gd name="connsiteY41" fmla="*/ 83470 h 367194"/>
                <a:gd name="connsiteX42" fmla="*/ 24065 w 106577"/>
                <a:gd name="connsiteY42" fmla="*/ 85067 h 367194"/>
                <a:gd name="connsiteX43" fmla="*/ 19275 w 106577"/>
                <a:gd name="connsiteY43" fmla="*/ 86664 h 367194"/>
                <a:gd name="connsiteX44" fmla="*/ 18636 w 106577"/>
                <a:gd name="connsiteY44" fmla="*/ 86983 h 367194"/>
                <a:gd name="connsiteX45" fmla="*/ 16720 w 106577"/>
                <a:gd name="connsiteY45" fmla="*/ 87302 h 367194"/>
                <a:gd name="connsiteX46" fmla="*/ 13208 w 106577"/>
                <a:gd name="connsiteY46" fmla="*/ 87621 h 367194"/>
                <a:gd name="connsiteX47" fmla="*/ 6821 w 106577"/>
                <a:gd name="connsiteY47" fmla="*/ 88580 h 367194"/>
                <a:gd name="connsiteX48" fmla="*/ 4266 w 106577"/>
                <a:gd name="connsiteY48" fmla="*/ 88899 h 367194"/>
                <a:gd name="connsiteX49" fmla="*/ 2670 w 106577"/>
                <a:gd name="connsiteY49" fmla="*/ 88260 h 367194"/>
                <a:gd name="connsiteX50" fmla="*/ 2350 w 106577"/>
                <a:gd name="connsiteY50" fmla="*/ 87941 h 367194"/>
                <a:gd name="connsiteX51" fmla="*/ 2989 w 106577"/>
                <a:gd name="connsiteY51" fmla="*/ 85386 h 367194"/>
                <a:gd name="connsiteX52" fmla="*/ 4266 w 106577"/>
                <a:gd name="connsiteY52" fmla="*/ 84748 h 367194"/>
                <a:gd name="connsiteX53" fmla="*/ 6821 w 106577"/>
                <a:gd name="connsiteY53" fmla="*/ 83151 h 367194"/>
                <a:gd name="connsiteX54" fmla="*/ 7779 w 106577"/>
                <a:gd name="connsiteY54" fmla="*/ 82832 h 367194"/>
                <a:gd name="connsiteX55" fmla="*/ 8737 w 106577"/>
                <a:gd name="connsiteY55" fmla="*/ 82193 h 367194"/>
                <a:gd name="connsiteX56" fmla="*/ 10333 w 106577"/>
                <a:gd name="connsiteY56" fmla="*/ 80277 h 367194"/>
                <a:gd name="connsiteX57" fmla="*/ 13846 w 106577"/>
                <a:gd name="connsiteY57" fmla="*/ 78361 h 367194"/>
                <a:gd name="connsiteX58" fmla="*/ 17359 w 106577"/>
                <a:gd name="connsiteY58" fmla="*/ 75168 h 367194"/>
                <a:gd name="connsiteX59" fmla="*/ 18636 w 106577"/>
                <a:gd name="connsiteY59" fmla="*/ 74210 h 367194"/>
                <a:gd name="connsiteX60" fmla="*/ 19594 w 106577"/>
                <a:gd name="connsiteY60" fmla="*/ 73571 h 367194"/>
                <a:gd name="connsiteX61" fmla="*/ 21191 w 106577"/>
                <a:gd name="connsiteY61" fmla="*/ 72294 h 367194"/>
                <a:gd name="connsiteX62" fmla="*/ 22149 w 106577"/>
                <a:gd name="connsiteY62" fmla="*/ 71336 h 367194"/>
                <a:gd name="connsiteX63" fmla="*/ 25023 w 106577"/>
                <a:gd name="connsiteY63" fmla="*/ 67823 h 367194"/>
                <a:gd name="connsiteX64" fmla="*/ 25342 w 106577"/>
                <a:gd name="connsiteY64" fmla="*/ 67504 h 367194"/>
                <a:gd name="connsiteX65" fmla="*/ 27258 w 106577"/>
                <a:gd name="connsiteY65" fmla="*/ 64949 h 367194"/>
                <a:gd name="connsiteX66" fmla="*/ 28855 w 106577"/>
                <a:gd name="connsiteY66" fmla="*/ 62714 h 367194"/>
                <a:gd name="connsiteX67" fmla="*/ 30451 w 106577"/>
                <a:gd name="connsiteY67" fmla="*/ 60159 h 367194"/>
                <a:gd name="connsiteX68" fmla="*/ 32368 w 106577"/>
                <a:gd name="connsiteY68" fmla="*/ 57285 h 367194"/>
                <a:gd name="connsiteX69" fmla="*/ 32686 w 106577"/>
                <a:gd name="connsiteY69" fmla="*/ 57285 h 367194"/>
                <a:gd name="connsiteX70" fmla="*/ 34283 w 106577"/>
                <a:gd name="connsiteY70" fmla="*/ 55369 h 367194"/>
                <a:gd name="connsiteX71" fmla="*/ 34922 w 106577"/>
                <a:gd name="connsiteY71" fmla="*/ 54411 h 367194"/>
                <a:gd name="connsiteX72" fmla="*/ 36838 w 106577"/>
                <a:gd name="connsiteY72" fmla="*/ 51857 h 367194"/>
                <a:gd name="connsiteX73" fmla="*/ 36838 w 106577"/>
                <a:gd name="connsiteY73" fmla="*/ 50899 h 367194"/>
                <a:gd name="connsiteX74" fmla="*/ 35880 w 106577"/>
                <a:gd name="connsiteY74" fmla="*/ 50899 h 367194"/>
                <a:gd name="connsiteX75" fmla="*/ 32048 w 106577"/>
                <a:gd name="connsiteY75" fmla="*/ 54411 h 367194"/>
                <a:gd name="connsiteX76" fmla="*/ 30771 w 106577"/>
                <a:gd name="connsiteY76" fmla="*/ 55369 h 367194"/>
                <a:gd name="connsiteX77" fmla="*/ 28855 w 106577"/>
                <a:gd name="connsiteY77" fmla="*/ 57605 h 367194"/>
                <a:gd name="connsiteX78" fmla="*/ 25661 w 106577"/>
                <a:gd name="connsiteY78" fmla="*/ 60798 h 367194"/>
                <a:gd name="connsiteX79" fmla="*/ 24384 w 106577"/>
                <a:gd name="connsiteY79" fmla="*/ 62075 h 367194"/>
                <a:gd name="connsiteX80" fmla="*/ 21510 w 106577"/>
                <a:gd name="connsiteY80" fmla="*/ 62714 h 367194"/>
                <a:gd name="connsiteX81" fmla="*/ 19275 w 106577"/>
                <a:gd name="connsiteY81" fmla="*/ 62714 h 367194"/>
                <a:gd name="connsiteX82" fmla="*/ 17678 w 106577"/>
                <a:gd name="connsiteY82" fmla="*/ 62714 h 367194"/>
                <a:gd name="connsiteX83" fmla="*/ 16401 w 106577"/>
                <a:gd name="connsiteY83" fmla="*/ 61437 h 367194"/>
                <a:gd name="connsiteX84" fmla="*/ 17359 w 106577"/>
                <a:gd name="connsiteY84" fmla="*/ 60159 h 367194"/>
                <a:gd name="connsiteX85" fmla="*/ 18636 w 106577"/>
                <a:gd name="connsiteY85" fmla="*/ 59521 h 367194"/>
                <a:gd name="connsiteX86" fmla="*/ 18956 w 106577"/>
                <a:gd name="connsiteY86" fmla="*/ 59201 h 367194"/>
                <a:gd name="connsiteX87" fmla="*/ 22788 w 106577"/>
                <a:gd name="connsiteY87" fmla="*/ 57605 h 367194"/>
                <a:gd name="connsiteX88" fmla="*/ 24703 w 106577"/>
                <a:gd name="connsiteY88" fmla="*/ 56647 h 367194"/>
                <a:gd name="connsiteX89" fmla="*/ 25342 w 106577"/>
                <a:gd name="connsiteY89" fmla="*/ 56327 h 367194"/>
                <a:gd name="connsiteX90" fmla="*/ 28536 w 106577"/>
                <a:gd name="connsiteY90" fmla="*/ 53773 h 367194"/>
                <a:gd name="connsiteX91" fmla="*/ 29493 w 106577"/>
                <a:gd name="connsiteY91" fmla="*/ 52495 h 367194"/>
                <a:gd name="connsiteX92" fmla="*/ 30451 w 106577"/>
                <a:gd name="connsiteY92" fmla="*/ 50579 h 367194"/>
                <a:gd name="connsiteX93" fmla="*/ 32368 w 106577"/>
                <a:gd name="connsiteY93" fmla="*/ 48663 h 367194"/>
                <a:gd name="connsiteX94" fmla="*/ 33964 w 106577"/>
                <a:gd name="connsiteY94" fmla="*/ 46747 h 367194"/>
                <a:gd name="connsiteX95" fmla="*/ 35880 w 106577"/>
                <a:gd name="connsiteY95" fmla="*/ 44193 h 367194"/>
                <a:gd name="connsiteX96" fmla="*/ 36519 w 106577"/>
                <a:gd name="connsiteY96" fmla="*/ 43235 h 367194"/>
                <a:gd name="connsiteX97" fmla="*/ 37796 w 106577"/>
                <a:gd name="connsiteY97" fmla="*/ 41957 h 367194"/>
                <a:gd name="connsiteX98" fmla="*/ 38754 w 106577"/>
                <a:gd name="connsiteY98" fmla="*/ 40361 h 367194"/>
                <a:gd name="connsiteX99" fmla="*/ 37796 w 106577"/>
                <a:gd name="connsiteY99" fmla="*/ 39722 h 367194"/>
                <a:gd name="connsiteX100" fmla="*/ 35880 w 106577"/>
                <a:gd name="connsiteY100" fmla="*/ 40680 h 367194"/>
                <a:gd name="connsiteX101" fmla="*/ 33964 w 106577"/>
                <a:gd name="connsiteY101" fmla="*/ 40999 h 367194"/>
                <a:gd name="connsiteX102" fmla="*/ 32368 w 106577"/>
                <a:gd name="connsiteY102" fmla="*/ 40680 h 367194"/>
                <a:gd name="connsiteX103" fmla="*/ 27578 w 106577"/>
                <a:gd name="connsiteY103" fmla="*/ 41957 h 367194"/>
                <a:gd name="connsiteX104" fmla="*/ 25981 w 106577"/>
                <a:gd name="connsiteY104" fmla="*/ 41319 h 367194"/>
                <a:gd name="connsiteX105" fmla="*/ 27578 w 106577"/>
                <a:gd name="connsiteY105" fmla="*/ 38445 h 367194"/>
                <a:gd name="connsiteX106" fmla="*/ 31090 w 106577"/>
                <a:gd name="connsiteY106" fmla="*/ 37487 h 367194"/>
                <a:gd name="connsiteX107" fmla="*/ 34922 w 106577"/>
                <a:gd name="connsiteY107" fmla="*/ 35252 h 367194"/>
                <a:gd name="connsiteX108" fmla="*/ 39073 w 106577"/>
                <a:gd name="connsiteY108" fmla="*/ 30142 h 367194"/>
                <a:gd name="connsiteX109" fmla="*/ 41628 w 106577"/>
                <a:gd name="connsiteY109" fmla="*/ 27268 h 367194"/>
                <a:gd name="connsiteX110" fmla="*/ 43544 w 106577"/>
                <a:gd name="connsiteY110" fmla="*/ 22478 h 367194"/>
                <a:gd name="connsiteX111" fmla="*/ 43544 w 106577"/>
                <a:gd name="connsiteY111" fmla="*/ 18646 h 367194"/>
                <a:gd name="connsiteX112" fmla="*/ 43224 w 106577"/>
                <a:gd name="connsiteY112" fmla="*/ 17369 h 367194"/>
                <a:gd name="connsiteX113" fmla="*/ 43224 w 106577"/>
                <a:gd name="connsiteY113" fmla="*/ 15453 h 367194"/>
                <a:gd name="connsiteX114" fmla="*/ 44183 w 106577"/>
                <a:gd name="connsiteY114" fmla="*/ 13537 h 367194"/>
                <a:gd name="connsiteX115" fmla="*/ 44502 w 106577"/>
                <a:gd name="connsiteY115" fmla="*/ 12579 h 367194"/>
                <a:gd name="connsiteX116" fmla="*/ 44821 w 106577"/>
                <a:gd name="connsiteY116" fmla="*/ 8747 h 367194"/>
                <a:gd name="connsiteX117" fmla="*/ 45141 w 106577"/>
                <a:gd name="connsiteY117" fmla="*/ 4277 h 367194"/>
                <a:gd name="connsiteX118" fmla="*/ 45460 w 106577"/>
                <a:gd name="connsiteY118" fmla="*/ 3957 h 367194"/>
                <a:gd name="connsiteX119" fmla="*/ 47056 w 106577"/>
                <a:gd name="connsiteY119" fmla="*/ 764 h 367194"/>
                <a:gd name="connsiteX120" fmla="*/ 48334 w 106577"/>
                <a:gd name="connsiteY120" fmla="*/ 125 h 367194"/>
                <a:gd name="connsiteX121" fmla="*/ 48973 w 106577"/>
                <a:gd name="connsiteY121" fmla="*/ 2999 h 367194"/>
                <a:gd name="connsiteX122" fmla="*/ 49611 w 106577"/>
                <a:gd name="connsiteY122" fmla="*/ 3957 h 367194"/>
                <a:gd name="connsiteX123" fmla="*/ 50250 w 106577"/>
                <a:gd name="connsiteY123" fmla="*/ 4915 h 367194"/>
                <a:gd name="connsiteX124" fmla="*/ 50569 w 106577"/>
                <a:gd name="connsiteY124" fmla="*/ 6192 h 367194"/>
                <a:gd name="connsiteX125" fmla="*/ 51208 w 106577"/>
                <a:gd name="connsiteY125" fmla="*/ 8747 h 367194"/>
                <a:gd name="connsiteX126" fmla="*/ 50569 w 106577"/>
                <a:gd name="connsiteY126" fmla="*/ 11941 h 367194"/>
                <a:gd name="connsiteX127" fmla="*/ 50569 w 106577"/>
                <a:gd name="connsiteY127" fmla="*/ 12260 h 367194"/>
                <a:gd name="connsiteX128" fmla="*/ 50250 w 106577"/>
                <a:gd name="connsiteY128" fmla="*/ 15772 h 367194"/>
                <a:gd name="connsiteX129" fmla="*/ 50250 w 106577"/>
                <a:gd name="connsiteY129" fmla="*/ 16411 h 367194"/>
                <a:gd name="connsiteX130" fmla="*/ 51208 w 106577"/>
                <a:gd name="connsiteY130" fmla="*/ 20243 h 367194"/>
                <a:gd name="connsiteX131" fmla="*/ 51846 w 106577"/>
                <a:gd name="connsiteY131" fmla="*/ 22478 h 367194"/>
                <a:gd name="connsiteX132" fmla="*/ 53443 w 106577"/>
                <a:gd name="connsiteY132" fmla="*/ 27268 h 367194"/>
                <a:gd name="connsiteX133" fmla="*/ 54721 w 106577"/>
                <a:gd name="connsiteY133" fmla="*/ 30781 h 367194"/>
                <a:gd name="connsiteX134" fmla="*/ 56317 w 106577"/>
                <a:gd name="connsiteY134" fmla="*/ 33335 h 367194"/>
                <a:gd name="connsiteX135" fmla="*/ 57914 w 106577"/>
                <a:gd name="connsiteY135" fmla="*/ 35890 h 367194"/>
                <a:gd name="connsiteX136" fmla="*/ 58233 w 106577"/>
                <a:gd name="connsiteY136" fmla="*/ 36529 h 367194"/>
                <a:gd name="connsiteX137" fmla="*/ 63023 w 106577"/>
                <a:gd name="connsiteY137" fmla="*/ 41638 h 367194"/>
                <a:gd name="connsiteX138" fmla="*/ 65897 w 106577"/>
                <a:gd name="connsiteY138" fmla="*/ 43554 h 367194"/>
                <a:gd name="connsiteX139" fmla="*/ 69729 w 106577"/>
                <a:gd name="connsiteY139" fmla="*/ 46109 h 367194"/>
                <a:gd name="connsiteX140" fmla="*/ 70367 w 106577"/>
                <a:gd name="connsiteY140" fmla="*/ 46428 h 367194"/>
                <a:gd name="connsiteX141" fmla="*/ 73242 w 106577"/>
                <a:gd name="connsiteY141" fmla="*/ 47386 h 367194"/>
                <a:gd name="connsiteX142" fmla="*/ 74519 w 106577"/>
                <a:gd name="connsiteY142" fmla="*/ 48344 h 367194"/>
                <a:gd name="connsiteX143" fmla="*/ 75477 w 106577"/>
                <a:gd name="connsiteY143" fmla="*/ 48983 h 367194"/>
                <a:gd name="connsiteX144" fmla="*/ 78351 w 106577"/>
                <a:gd name="connsiteY144" fmla="*/ 50579 h 367194"/>
                <a:gd name="connsiteX145" fmla="*/ 78670 w 106577"/>
                <a:gd name="connsiteY145" fmla="*/ 51537 h 367194"/>
                <a:gd name="connsiteX146" fmla="*/ 79947 w 106577"/>
                <a:gd name="connsiteY146" fmla="*/ 54411 h 367194"/>
                <a:gd name="connsiteX147" fmla="*/ 81225 w 106577"/>
                <a:gd name="connsiteY147" fmla="*/ 56327 h 367194"/>
                <a:gd name="connsiteX148" fmla="*/ 79628 w 106577"/>
                <a:gd name="connsiteY148" fmla="*/ 57924 h 367194"/>
                <a:gd name="connsiteX149" fmla="*/ 77393 w 106577"/>
                <a:gd name="connsiteY149" fmla="*/ 57285 h 367194"/>
                <a:gd name="connsiteX150" fmla="*/ 75796 w 106577"/>
                <a:gd name="connsiteY150" fmla="*/ 56327 h 367194"/>
                <a:gd name="connsiteX151" fmla="*/ 74839 w 106577"/>
                <a:gd name="connsiteY151" fmla="*/ 56008 h 367194"/>
                <a:gd name="connsiteX152" fmla="*/ 71964 w 106577"/>
                <a:gd name="connsiteY152" fmla="*/ 54411 h 367194"/>
                <a:gd name="connsiteX153" fmla="*/ 68452 w 106577"/>
                <a:gd name="connsiteY153" fmla="*/ 52495 h 367194"/>
                <a:gd name="connsiteX154" fmla="*/ 65578 w 106577"/>
                <a:gd name="connsiteY154" fmla="*/ 50899 h 367194"/>
                <a:gd name="connsiteX155" fmla="*/ 64301 w 106577"/>
                <a:gd name="connsiteY155" fmla="*/ 50899 h 367194"/>
                <a:gd name="connsiteX156" fmla="*/ 64301 w 106577"/>
                <a:gd name="connsiteY156" fmla="*/ 52176 h 367194"/>
                <a:gd name="connsiteX157" fmla="*/ 65578 w 106577"/>
                <a:gd name="connsiteY157" fmla="*/ 54411 h 367194"/>
                <a:gd name="connsiteX158" fmla="*/ 66536 w 106577"/>
                <a:gd name="connsiteY158" fmla="*/ 56008 h 367194"/>
                <a:gd name="connsiteX159" fmla="*/ 67174 w 106577"/>
                <a:gd name="connsiteY159" fmla="*/ 56647 h 367194"/>
                <a:gd name="connsiteX160" fmla="*/ 70049 w 106577"/>
                <a:gd name="connsiteY160" fmla="*/ 59840 h 367194"/>
                <a:gd name="connsiteX161" fmla="*/ 73561 w 106577"/>
                <a:gd name="connsiteY161" fmla="*/ 63033 h 367194"/>
                <a:gd name="connsiteX162" fmla="*/ 74199 w 106577"/>
                <a:gd name="connsiteY162" fmla="*/ 65588 h 367194"/>
                <a:gd name="connsiteX163" fmla="*/ 73561 w 106577"/>
                <a:gd name="connsiteY163" fmla="*/ 66546 h 367194"/>
                <a:gd name="connsiteX164" fmla="*/ 72922 w 106577"/>
                <a:gd name="connsiteY164" fmla="*/ 67504 h 367194"/>
                <a:gd name="connsiteX165" fmla="*/ 73880 w 106577"/>
                <a:gd name="connsiteY165" fmla="*/ 68142 h 367194"/>
                <a:gd name="connsiteX166" fmla="*/ 78351 w 106577"/>
                <a:gd name="connsiteY166" fmla="*/ 71017 h 367194"/>
                <a:gd name="connsiteX167" fmla="*/ 78351 w 106577"/>
                <a:gd name="connsiteY167" fmla="*/ 73571 h 367194"/>
                <a:gd name="connsiteX168" fmla="*/ 77712 w 106577"/>
                <a:gd name="connsiteY168" fmla="*/ 73890 h 367194"/>
                <a:gd name="connsiteX169" fmla="*/ 76116 w 106577"/>
                <a:gd name="connsiteY169" fmla="*/ 74210 h 367194"/>
                <a:gd name="connsiteX170" fmla="*/ 72922 w 106577"/>
                <a:gd name="connsiteY170" fmla="*/ 71336 h 367194"/>
                <a:gd name="connsiteX171" fmla="*/ 72284 w 106577"/>
                <a:gd name="connsiteY171" fmla="*/ 70697 h 367194"/>
                <a:gd name="connsiteX172" fmla="*/ 70049 w 106577"/>
                <a:gd name="connsiteY172" fmla="*/ 71017 h 367194"/>
                <a:gd name="connsiteX173" fmla="*/ 68771 w 106577"/>
                <a:gd name="connsiteY173" fmla="*/ 71974 h 367194"/>
                <a:gd name="connsiteX174" fmla="*/ 68132 w 106577"/>
                <a:gd name="connsiteY174" fmla="*/ 73571 h 367194"/>
                <a:gd name="connsiteX175" fmla="*/ 69090 w 106577"/>
                <a:gd name="connsiteY175" fmla="*/ 75487 h 367194"/>
                <a:gd name="connsiteX176" fmla="*/ 71326 w 106577"/>
                <a:gd name="connsiteY176" fmla="*/ 78042 h 367194"/>
                <a:gd name="connsiteX177" fmla="*/ 71964 w 106577"/>
                <a:gd name="connsiteY177" fmla="*/ 78680 h 367194"/>
                <a:gd name="connsiteX178" fmla="*/ 71326 w 106577"/>
                <a:gd name="connsiteY178" fmla="*/ 80277 h 367194"/>
                <a:gd name="connsiteX179" fmla="*/ 70367 w 106577"/>
                <a:gd name="connsiteY179" fmla="*/ 81874 h 367194"/>
                <a:gd name="connsiteX180" fmla="*/ 70687 w 106577"/>
                <a:gd name="connsiteY180" fmla="*/ 82512 h 367194"/>
                <a:gd name="connsiteX181" fmla="*/ 73880 w 106577"/>
                <a:gd name="connsiteY181" fmla="*/ 85706 h 367194"/>
                <a:gd name="connsiteX182" fmla="*/ 74839 w 106577"/>
                <a:gd name="connsiteY182" fmla="*/ 86983 h 367194"/>
                <a:gd name="connsiteX183" fmla="*/ 76435 w 106577"/>
                <a:gd name="connsiteY183" fmla="*/ 89218 h 367194"/>
                <a:gd name="connsiteX184" fmla="*/ 78032 w 106577"/>
                <a:gd name="connsiteY184" fmla="*/ 91453 h 367194"/>
                <a:gd name="connsiteX185" fmla="*/ 79309 w 106577"/>
                <a:gd name="connsiteY185" fmla="*/ 93050 h 367194"/>
                <a:gd name="connsiteX186" fmla="*/ 81864 w 106577"/>
                <a:gd name="connsiteY186" fmla="*/ 95924 h 367194"/>
                <a:gd name="connsiteX187" fmla="*/ 82502 w 106577"/>
                <a:gd name="connsiteY187" fmla="*/ 96882 h 367194"/>
                <a:gd name="connsiteX188" fmla="*/ 86015 w 106577"/>
                <a:gd name="connsiteY188" fmla="*/ 99437 h 367194"/>
                <a:gd name="connsiteX189" fmla="*/ 89527 w 106577"/>
                <a:gd name="connsiteY189" fmla="*/ 103588 h 367194"/>
                <a:gd name="connsiteX190" fmla="*/ 90805 w 106577"/>
                <a:gd name="connsiteY190" fmla="*/ 105185 h 367194"/>
                <a:gd name="connsiteX191" fmla="*/ 91444 w 106577"/>
                <a:gd name="connsiteY191" fmla="*/ 107101 h 367194"/>
                <a:gd name="connsiteX192" fmla="*/ 89208 w 106577"/>
                <a:gd name="connsiteY192" fmla="*/ 108059 h 367194"/>
                <a:gd name="connsiteX193" fmla="*/ 88250 w 106577"/>
                <a:gd name="connsiteY193" fmla="*/ 107739 h 367194"/>
                <a:gd name="connsiteX194" fmla="*/ 84418 w 106577"/>
                <a:gd name="connsiteY194" fmla="*/ 105504 h 367194"/>
                <a:gd name="connsiteX195" fmla="*/ 78032 w 106577"/>
                <a:gd name="connsiteY195" fmla="*/ 101672 h 367194"/>
                <a:gd name="connsiteX196" fmla="*/ 76116 w 106577"/>
                <a:gd name="connsiteY196" fmla="*/ 100395 h 367194"/>
                <a:gd name="connsiteX197" fmla="*/ 69409 w 106577"/>
                <a:gd name="connsiteY197" fmla="*/ 95605 h 367194"/>
                <a:gd name="connsiteX198" fmla="*/ 68132 w 106577"/>
                <a:gd name="connsiteY198" fmla="*/ 94647 h 367194"/>
                <a:gd name="connsiteX199" fmla="*/ 66855 w 106577"/>
                <a:gd name="connsiteY199" fmla="*/ 94966 h 367194"/>
                <a:gd name="connsiteX200" fmla="*/ 66855 w 106577"/>
                <a:gd name="connsiteY200" fmla="*/ 95924 h 367194"/>
                <a:gd name="connsiteX201" fmla="*/ 69409 w 106577"/>
                <a:gd name="connsiteY201" fmla="*/ 99437 h 367194"/>
                <a:gd name="connsiteX202" fmla="*/ 72603 w 106577"/>
                <a:gd name="connsiteY202" fmla="*/ 103588 h 367194"/>
                <a:gd name="connsiteX203" fmla="*/ 72603 w 106577"/>
                <a:gd name="connsiteY203" fmla="*/ 104227 h 367194"/>
                <a:gd name="connsiteX204" fmla="*/ 73561 w 106577"/>
                <a:gd name="connsiteY204" fmla="*/ 106143 h 367194"/>
                <a:gd name="connsiteX205" fmla="*/ 76435 w 106577"/>
                <a:gd name="connsiteY205" fmla="*/ 108697 h 367194"/>
                <a:gd name="connsiteX206" fmla="*/ 78989 w 106577"/>
                <a:gd name="connsiteY206" fmla="*/ 111252 h 367194"/>
                <a:gd name="connsiteX207" fmla="*/ 79947 w 106577"/>
                <a:gd name="connsiteY207" fmla="*/ 112849 h 367194"/>
                <a:gd name="connsiteX208" fmla="*/ 78989 w 106577"/>
                <a:gd name="connsiteY208" fmla="*/ 115084 h 367194"/>
                <a:gd name="connsiteX209" fmla="*/ 76116 w 106577"/>
                <a:gd name="connsiteY209" fmla="*/ 114764 h 367194"/>
                <a:gd name="connsiteX210" fmla="*/ 73561 w 106577"/>
                <a:gd name="connsiteY210" fmla="*/ 114445 h 367194"/>
                <a:gd name="connsiteX211" fmla="*/ 72603 w 106577"/>
                <a:gd name="connsiteY211" fmla="*/ 113807 h 367194"/>
                <a:gd name="connsiteX212" fmla="*/ 70687 w 106577"/>
                <a:gd name="connsiteY212" fmla="*/ 111571 h 367194"/>
                <a:gd name="connsiteX213" fmla="*/ 70367 w 106577"/>
                <a:gd name="connsiteY213" fmla="*/ 111252 h 367194"/>
                <a:gd name="connsiteX214" fmla="*/ 68452 w 106577"/>
                <a:gd name="connsiteY214" fmla="*/ 108059 h 367194"/>
                <a:gd name="connsiteX215" fmla="*/ 67813 w 106577"/>
                <a:gd name="connsiteY215" fmla="*/ 107420 h 367194"/>
                <a:gd name="connsiteX216" fmla="*/ 65897 w 106577"/>
                <a:gd name="connsiteY216" fmla="*/ 105185 h 367194"/>
                <a:gd name="connsiteX217" fmla="*/ 63662 w 106577"/>
                <a:gd name="connsiteY217" fmla="*/ 102311 h 367194"/>
                <a:gd name="connsiteX218" fmla="*/ 59511 w 106577"/>
                <a:gd name="connsiteY218" fmla="*/ 99437 h 367194"/>
                <a:gd name="connsiteX219" fmla="*/ 57914 w 106577"/>
                <a:gd name="connsiteY219" fmla="*/ 97840 h 367194"/>
                <a:gd name="connsiteX220" fmla="*/ 56636 w 106577"/>
                <a:gd name="connsiteY220" fmla="*/ 97521 h 367194"/>
                <a:gd name="connsiteX221" fmla="*/ 56636 w 106577"/>
                <a:gd name="connsiteY221" fmla="*/ 99117 h 367194"/>
                <a:gd name="connsiteX222" fmla="*/ 57594 w 106577"/>
                <a:gd name="connsiteY222" fmla="*/ 100395 h 367194"/>
                <a:gd name="connsiteX223" fmla="*/ 58872 w 106577"/>
                <a:gd name="connsiteY223" fmla="*/ 104227 h 367194"/>
                <a:gd name="connsiteX224" fmla="*/ 59511 w 106577"/>
                <a:gd name="connsiteY224" fmla="*/ 105504 h 367194"/>
                <a:gd name="connsiteX225" fmla="*/ 63023 w 106577"/>
                <a:gd name="connsiteY225" fmla="*/ 110933 h 367194"/>
                <a:gd name="connsiteX226" fmla="*/ 64939 w 106577"/>
                <a:gd name="connsiteY226" fmla="*/ 114445 h 367194"/>
                <a:gd name="connsiteX227" fmla="*/ 68132 w 106577"/>
                <a:gd name="connsiteY227" fmla="*/ 118916 h 367194"/>
                <a:gd name="connsiteX228" fmla="*/ 71006 w 106577"/>
                <a:gd name="connsiteY228" fmla="*/ 122109 h 367194"/>
                <a:gd name="connsiteX229" fmla="*/ 74839 w 106577"/>
                <a:gd name="connsiteY229" fmla="*/ 126260 h 367194"/>
                <a:gd name="connsiteX230" fmla="*/ 78351 w 106577"/>
                <a:gd name="connsiteY230" fmla="*/ 129773 h 367194"/>
                <a:gd name="connsiteX231" fmla="*/ 83460 w 106577"/>
                <a:gd name="connsiteY231" fmla="*/ 134563 h 367194"/>
                <a:gd name="connsiteX232" fmla="*/ 84737 w 106577"/>
                <a:gd name="connsiteY232" fmla="*/ 135521 h 367194"/>
                <a:gd name="connsiteX233" fmla="*/ 89527 w 106577"/>
                <a:gd name="connsiteY233" fmla="*/ 139353 h 367194"/>
                <a:gd name="connsiteX234" fmla="*/ 89847 w 106577"/>
                <a:gd name="connsiteY234" fmla="*/ 139672 h 367194"/>
                <a:gd name="connsiteX235" fmla="*/ 93998 w 106577"/>
                <a:gd name="connsiteY235" fmla="*/ 140950 h 367194"/>
                <a:gd name="connsiteX236" fmla="*/ 95275 w 106577"/>
                <a:gd name="connsiteY236" fmla="*/ 143185 h 367194"/>
                <a:gd name="connsiteX237" fmla="*/ 94317 w 106577"/>
                <a:gd name="connsiteY237" fmla="*/ 145101 h 367194"/>
                <a:gd name="connsiteX238" fmla="*/ 93040 w 106577"/>
                <a:gd name="connsiteY238" fmla="*/ 146697 h 367194"/>
                <a:gd name="connsiteX239" fmla="*/ 88889 w 106577"/>
                <a:gd name="connsiteY239" fmla="*/ 145101 h 367194"/>
                <a:gd name="connsiteX240" fmla="*/ 87292 w 106577"/>
                <a:gd name="connsiteY240" fmla="*/ 144782 h 367194"/>
                <a:gd name="connsiteX241" fmla="*/ 84737 w 106577"/>
                <a:gd name="connsiteY241" fmla="*/ 143823 h 367194"/>
                <a:gd name="connsiteX242" fmla="*/ 83141 w 106577"/>
                <a:gd name="connsiteY242" fmla="*/ 143185 h 367194"/>
                <a:gd name="connsiteX243" fmla="*/ 75157 w 106577"/>
                <a:gd name="connsiteY243" fmla="*/ 141269 h 367194"/>
                <a:gd name="connsiteX244" fmla="*/ 72603 w 106577"/>
                <a:gd name="connsiteY244" fmla="*/ 139992 h 367194"/>
                <a:gd name="connsiteX245" fmla="*/ 71006 w 106577"/>
                <a:gd name="connsiteY245" fmla="*/ 139992 h 367194"/>
                <a:gd name="connsiteX246" fmla="*/ 71006 w 106577"/>
                <a:gd name="connsiteY246" fmla="*/ 141269 h 367194"/>
                <a:gd name="connsiteX247" fmla="*/ 75157 w 106577"/>
                <a:gd name="connsiteY247" fmla="*/ 147336 h 367194"/>
                <a:gd name="connsiteX248" fmla="*/ 79947 w 106577"/>
                <a:gd name="connsiteY248" fmla="*/ 152446 h 367194"/>
                <a:gd name="connsiteX249" fmla="*/ 81544 w 106577"/>
                <a:gd name="connsiteY249" fmla="*/ 154681 h 367194"/>
                <a:gd name="connsiteX250" fmla="*/ 82183 w 106577"/>
                <a:gd name="connsiteY250" fmla="*/ 155639 h 367194"/>
                <a:gd name="connsiteX251" fmla="*/ 85057 w 106577"/>
                <a:gd name="connsiteY251" fmla="*/ 160748 h 367194"/>
                <a:gd name="connsiteX252" fmla="*/ 86015 w 106577"/>
                <a:gd name="connsiteY252" fmla="*/ 162345 h 367194"/>
                <a:gd name="connsiteX253" fmla="*/ 88889 w 106577"/>
                <a:gd name="connsiteY253" fmla="*/ 165538 h 367194"/>
                <a:gd name="connsiteX254" fmla="*/ 90166 w 106577"/>
                <a:gd name="connsiteY254" fmla="*/ 166176 h 367194"/>
                <a:gd name="connsiteX255" fmla="*/ 92402 w 106577"/>
                <a:gd name="connsiteY255" fmla="*/ 167454 h 367194"/>
                <a:gd name="connsiteX256" fmla="*/ 95914 w 106577"/>
                <a:gd name="connsiteY256" fmla="*/ 170009 h 367194"/>
                <a:gd name="connsiteX257" fmla="*/ 96552 w 106577"/>
                <a:gd name="connsiteY257" fmla="*/ 170647 h 367194"/>
                <a:gd name="connsiteX258" fmla="*/ 97510 w 106577"/>
                <a:gd name="connsiteY258" fmla="*/ 171925 h 367194"/>
                <a:gd name="connsiteX259" fmla="*/ 101023 w 106577"/>
                <a:gd name="connsiteY259" fmla="*/ 174799 h 367194"/>
                <a:gd name="connsiteX260" fmla="*/ 102300 w 106577"/>
                <a:gd name="connsiteY260" fmla="*/ 175756 h 367194"/>
                <a:gd name="connsiteX261" fmla="*/ 102300 w 106577"/>
                <a:gd name="connsiteY261" fmla="*/ 177673 h 367194"/>
                <a:gd name="connsiteX262" fmla="*/ 100385 w 106577"/>
                <a:gd name="connsiteY262" fmla="*/ 177992 h 367194"/>
                <a:gd name="connsiteX263" fmla="*/ 94637 w 106577"/>
                <a:gd name="connsiteY263" fmla="*/ 175118 h 367194"/>
                <a:gd name="connsiteX264" fmla="*/ 93679 w 106577"/>
                <a:gd name="connsiteY264" fmla="*/ 174479 h 367194"/>
                <a:gd name="connsiteX265" fmla="*/ 88889 w 106577"/>
                <a:gd name="connsiteY265" fmla="*/ 171286 h 367194"/>
                <a:gd name="connsiteX266" fmla="*/ 88250 w 106577"/>
                <a:gd name="connsiteY266" fmla="*/ 170647 h 367194"/>
                <a:gd name="connsiteX267" fmla="*/ 84418 w 106577"/>
                <a:gd name="connsiteY267" fmla="*/ 168093 h 367194"/>
                <a:gd name="connsiteX268" fmla="*/ 83141 w 106577"/>
                <a:gd name="connsiteY268" fmla="*/ 167454 h 367194"/>
                <a:gd name="connsiteX269" fmla="*/ 80905 w 106577"/>
                <a:gd name="connsiteY269" fmla="*/ 165857 h 367194"/>
                <a:gd name="connsiteX270" fmla="*/ 80267 w 106577"/>
                <a:gd name="connsiteY270" fmla="*/ 165538 h 367194"/>
                <a:gd name="connsiteX271" fmla="*/ 77712 w 106577"/>
                <a:gd name="connsiteY271" fmla="*/ 163941 h 367194"/>
                <a:gd name="connsiteX272" fmla="*/ 75157 w 106577"/>
                <a:gd name="connsiteY272" fmla="*/ 162025 h 367194"/>
                <a:gd name="connsiteX273" fmla="*/ 72284 w 106577"/>
                <a:gd name="connsiteY273" fmla="*/ 159471 h 367194"/>
                <a:gd name="connsiteX274" fmla="*/ 70049 w 106577"/>
                <a:gd name="connsiteY274" fmla="*/ 157874 h 367194"/>
                <a:gd name="connsiteX275" fmla="*/ 69090 w 106577"/>
                <a:gd name="connsiteY275" fmla="*/ 157235 h 367194"/>
                <a:gd name="connsiteX276" fmla="*/ 68132 w 106577"/>
                <a:gd name="connsiteY276" fmla="*/ 156597 h 367194"/>
                <a:gd name="connsiteX277" fmla="*/ 66855 w 106577"/>
                <a:gd name="connsiteY277" fmla="*/ 156597 h 367194"/>
                <a:gd name="connsiteX278" fmla="*/ 66855 w 106577"/>
                <a:gd name="connsiteY278" fmla="*/ 157874 h 367194"/>
                <a:gd name="connsiteX279" fmla="*/ 70049 w 106577"/>
                <a:gd name="connsiteY279" fmla="*/ 164261 h 367194"/>
                <a:gd name="connsiteX280" fmla="*/ 72284 w 106577"/>
                <a:gd name="connsiteY280" fmla="*/ 169051 h 367194"/>
                <a:gd name="connsiteX281" fmla="*/ 73242 w 106577"/>
                <a:gd name="connsiteY281" fmla="*/ 170328 h 367194"/>
                <a:gd name="connsiteX282" fmla="*/ 75796 w 106577"/>
                <a:gd name="connsiteY282" fmla="*/ 174160 h 367194"/>
                <a:gd name="connsiteX283" fmla="*/ 76435 w 106577"/>
                <a:gd name="connsiteY283" fmla="*/ 175118 h 367194"/>
                <a:gd name="connsiteX284" fmla="*/ 77393 w 106577"/>
                <a:gd name="connsiteY284" fmla="*/ 176076 h 367194"/>
                <a:gd name="connsiteX285" fmla="*/ 79947 w 106577"/>
                <a:gd name="connsiteY285" fmla="*/ 179908 h 367194"/>
                <a:gd name="connsiteX286" fmla="*/ 83779 w 106577"/>
                <a:gd name="connsiteY286" fmla="*/ 184698 h 367194"/>
                <a:gd name="connsiteX287" fmla="*/ 85057 w 106577"/>
                <a:gd name="connsiteY287" fmla="*/ 186614 h 367194"/>
                <a:gd name="connsiteX288" fmla="*/ 86972 w 106577"/>
                <a:gd name="connsiteY288" fmla="*/ 189488 h 367194"/>
                <a:gd name="connsiteX289" fmla="*/ 90485 w 106577"/>
                <a:gd name="connsiteY289" fmla="*/ 193958 h 367194"/>
                <a:gd name="connsiteX290" fmla="*/ 94956 w 106577"/>
                <a:gd name="connsiteY290" fmla="*/ 198109 h 367194"/>
                <a:gd name="connsiteX291" fmla="*/ 97830 w 106577"/>
                <a:gd name="connsiteY291" fmla="*/ 200026 h 367194"/>
                <a:gd name="connsiteX292" fmla="*/ 101023 w 106577"/>
                <a:gd name="connsiteY292" fmla="*/ 203219 h 367194"/>
                <a:gd name="connsiteX293" fmla="*/ 101982 w 106577"/>
                <a:gd name="connsiteY293" fmla="*/ 204177 h 367194"/>
                <a:gd name="connsiteX294" fmla="*/ 103897 w 106577"/>
                <a:gd name="connsiteY294" fmla="*/ 206732 h 367194"/>
                <a:gd name="connsiteX295" fmla="*/ 105813 w 106577"/>
                <a:gd name="connsiteY295" fmla="*/ 209925 h 367194"/>
                <a:gd name="connsiteX296" fmla="*/ 106452 w 106577"/>
                <a:gd name="connsiteY296" fmla="*/ 212160 h 367194"/>
                <a:gd name="connsiteX297" fmla="*/ 105494 w 106577"/>
                <a:gd name="connsiteY297" fmla="*/ 213118 h 367194"/>
                <a:gd name="connsiteX298" fmla="*/ 102939 w 106577"/>
                <a:gd name="connsiteY298" fmla="*/ 213437 h 367194"/>
                <a:gd name="connsiteX299" fmla="*/ 100065 w 106577"/>
                <a:gd name="connsiteY299" fmla="*/ 211521 h 367194"/>
                <a:gd name="connsiteX300" fmla="*/ 99427 w 106577"/>
                <a:gd name="connsiteY300" fmla="*/ 211202 h 367194"/>
                <a:gd name="connsiteX301" fmla="*/ 95914 w 106577"/>
                <a:gd name="connsiteY301" fmla="*/ 209606 h 367194"/>
                <a:gd name="connsiteX302" fmla="*/ 88250 w 106577"/>
                <a:gd name="connsiteY302" fmla="*/ 203538 h 367194"/>
                <a:gd name="connsiteX303" fmla="*/ 82822 w 106577"/>
                <a:gd name="connsiteY303" fmla="*/ 199068 h 367194"/>
                <a:gd name="connsiteX304" fmla="*/ 79628 w 106577"/>
                <a:gd name="connsiteY304" fmla="*/ 195874 h 367194"/>
                <a:gd name="connsiteX305" fmla="*/ 78032 w 106577"/>
                <a:gd name="connsiteY305" fmla="*/ 194916 h 367194"/>
                <a:gd name="connsiteX306" fmla="*/ 74519 w 106577"/>
                <a:gd name="connsiteY306" fmla="*/ 192362 h 367194"/>
                <a:gd name="connsiteX307" fmla="*/ 73561 w 106577"/>
                <a:gd name="connsiteY307" fmla="*/ 191084 h 367194"/>
                <a:gd name="connsiteX308" fmla="*/ 71645 w 106577"/>
                <a:gd name="connsiteY308" fmla="*/ 188849 h 367194"/>
                <a:gd name="connsiteX309" fmla="*/ 70687 w 106577"/>
                <a:gd name="connsiteY309" fmla="*/ 187891 h 367194"/>
                <a:gd name="connsiteX310" fmla="*/ 66536 w 106577"/>
                <a:gd name="connsiteY310" fmla="*/ 184059 h 367194"/>
                <a:gd name="connsiteX311" fmla="*/ 65897 w 106577"/>
                <a:gd name="connsiteY311" fmla="*/ 183420 h 367194"/>
                <a:gd name="connsiteX312" fmla="*/ 63662 w 106577"/>
                <a:gd name="connsiteY312" fmla="*/ 181504 h 367194"/>
                <a:gd name="connsiteX313" fmla="*/ 59829 w 106577"/>
                <a:gd name="connsiteY313" fmla="*/ 178311 h 367194"/>
                <a:gd name="connsiteX314" fmla="*/ 58872 w 106577"/>
                <a:gd name="connsiteY314" fmla="*/ 177992 h 367194"/>
                <a:gd name="connsiteX315" fmla="*/ 58552 w 106577"/>
                <a:gd name="connsiteY315" fmla="*/ 178950 h 367194"/>
                <a:gd name="connsiteX316" fmla="*/ 58872 w 106577"/>
                <a:gd name="connsiteY316" fmla="*/ 182782 h 367194"/>
                <a:gd name="connsiteX317" fmla="*/ 59191 w 106577"/>
                <a:gd name="connsiteY317" fmla="*/ 187572 h 367194"/>
                <a:gd name="connsiteX318" fmla="*/ 59191 w 106577"/>
                <a:gd name="connsiteY318" fmla="*/ 193000 h 367194"/>
                <a:gd name="connsiteX319" fmla="*/ 59191 w 106577"/>
                <a:gd name="connsiteY319" fmla="*/ 195236 h 367194"/>
                <a:gd name="connsiteX320" fmla="*/ 59829 w 106577"/>
                <a:gd name="connsiteY320" fmla="*/ 200664 h 367194"/>
                <a:gd name="connsiteX321" fmla="*/ 59829 w 106577"/>
                <a:gd name="connsiteY321" fmla="*/ 202261 h 367194"/>
                <a:gd name="connsiteX322" fmla="*/ 59829 w 106577"/>
                <a:gd name="connsiteY322" fmla="*/ 202899 h 367194"/>
                <a:gd name="connsiteX323" fmla="*/ 60149 w 106577"/>
                <a:gd name="connsiteY323" fmla="*/ 209925 h 367194"/>
                <a:gd name="connsiteX324" fmla="*/ 59829 w 106577"/>
                <a:gd name="connsiteY324" fmla="*/ 215353 h 367194"/>
                <a:gd name="connsiteX325" fmla="*/ 60149 w 106577"/>
                <a:gd name="connsiteY325" fmla="*/ 219185 h 367194"/>
                <a:gd name="connsiteX326" fmla="*/ 60469 w 106577"/>
                <a:gd name="connsiteY326" fmla="*/ 220782 h 367194"/>
                <a:gd name="connsiteX327" fmla="*/ 60469 w 106577"/>
                <a:gd name="connsiteY327" fmla="*/ 225572 h 367194"/>
                <a:gd name="connsiteX328" fmla="*/ 60149 w 106577"/>
                <a:gd name="connsiteY328" fmla="*/ 227807 h 367194"/>
                <a:gd name="connsiteX329" fmla="*/ 60469 w 106577"/>
                <a:gd name="connsiteY329" fmla="*/ 231639 h 367194"/>
                <a:gd name="connsiteX330" fmla="*/ 60469 w 106577"/>
                <a:gd name="connsiteY330" fmla="*/ 234194 h 367194"/>
                <a:gd name="connsiteX331" fmla="*/ 60149 w 106577"/>
                <a:gd name="connsiteY331" fmla="*/ 238026 h 367194"/>
                <a:gd name="connsiteX332" fmla="*/ 60149 w 106577"/>
                <a:gd name="connsiteY332" fmla="*/ 239942 h 367194"/>
                <a:gd name="connsiteX333" fmla="*/ 60149 w 106577"/>
                <a:gd name="connsiteY333" fmla="*/ 242816 h 367194"/>
                <a:gd name="connsiteX334" fmla="*/ 61107 w 106577"/>
                <a:gd name="connsiteY334" fmla="*/ 250160 h 367194"/>
                <a:gd name="connsiteX335" fmla="*/ 60788 w 106577"/>
                <a:gd name="connsiteY335" fmla="*/ 255908 h 367194"/>
                <a:gd name="connsiteX336" fmla="*/ 60469 w 106577"/>
                <a:gd name="connsiteY336" fmla="*/ 260379 h 367194"/>
                <a:gd name="connsiteX337" fmla="*/ 60469 w 106577"/>
                <a:gd name="connsiteY337" fmla="*/ 266127 h 367194"/>
                <a:gd name="connsiteX338" fmla="*/ 60149 w 106577"/>
                <a:gd name="connsiteY338" fmla="*/ 268682 h 367194"/>
                <a:gd name="connsiteX339" fmla="*/ 60469 w 106577"/>
                <a:gd name="connsiteY339" fmla="*/ 276984 h 367194"/>
                <a:gd name="connsiteX340" fmla="*/ 60469 w 106577"/>
                <a:gd name="connsiteY340" fmla="*/ 280497 h 367194"/>
                <a:gd name="connsiteX341" fmla="*/ 60788 w 106577"/>
                <a:gd name="connsiteY341" fmla="*/ 283690 h 367194"/>
                <a:gd name="connsiteX342" fmla="*/ 61107 w 106577"/>
                <a:gd name="connsiteY342" fmla="*/ 285925 h 367194"/>
                <a:gd name="connsiteX343" fmla="*/ 61107 w 106577"/>
                <a:gd name="connsiteY343" fmla="*/ 288161 h 367194"/>
                <a:gd name="connsiteX344" fmla="*/ 61426 w 106577"/>
                <a:gd name="connsiteY344" fmla="*/ 293589 h 367194"/>
                <a:gd name="connsiteX345" fmla="*/ 61746 w 106577"/>
                <a:gd name="connsiteY345" fmla="*/ 298060 h 367194"/>
                <a:gd name="connsiteX346" fmla="*/ 61746 w 106577"/>
                <a:gd name="connsiteY346" fmla="*/ 299337 h 367194"/>
                <a:gd name="connsiteX347" fmla="*/ 61746 w 106577"/>
                <a:gd name="connsiteY347" fmla="*/ 299976 h 367194"/>
                <a:gd name="connsiteX348" fmla="*/ 61746 w 106577"/>
                <a:gd name="connsiteY348" fmla="*/ 305085 h 367194"/>
                <a:gd name="connsiteX349" fmla="*/ 61746 w 106577"/>
                <a:gd name="connsiteY349" fmla="*/ 313068 h 367194"/>
                <a:gd name="connsiteX350" fmla="*/ 61746 w 106577"/>
                <a:gd name="connsiteY350" fmla="*/ 315942 h 367194"/>
                <a:gd name="connsiteX351" fmla="*/ 61746 w 106577"/>
                <a:gd name="connsiteY351" fmla="*/ 322968 h 367194"/>
                <a:gd name="connsiteX352" fmla="*/ 62065 w 106577"/>
                <a:gd name="connsiteY352" fmla="*/ 330951 h 367194"/>
                <a:gd name="connsiteX353" fmla="*/ 62704 w 106577"/>
                <a:gd name="connsiteY353" fmla="*/ 333186 h 367194"/>
                <a:gd name="connsiteX354" fmla="*/ 62704 w 106577"/>
                <a:gd name="connsiteY354" fmla="*/ 335741 h 367194"/>
                <a:gd name="connsiteX355" fmla="*/ 62384 w 106577"/>
                <a:gd name="connsiteY355" fmla="*/ 338295 h 367194"/>
                <a:gd name="connsiteX356" fmla="*/ 63342 w 106577"/>
                <a:gd name="connsiteY356" fmla="*/ 348194 h 367194"/>
                <a:gd name="connsiteX357" fmla="*/ 63342 w 106577"/>
                <a:gd name="connsiteY357" fmla="*/ 353942 h 367194"/>
                <a:gd name="connsiteX358" fmla="*/ 63662 w 106577"/>
                <a:gd name="connsiteY358" fmla="*/ 359690 h 367194"/>
                <a:gd name="connsiteX359" fmla="*/ 63662 w 106577"/>
                <a:gd name="connsiteY359" fmla="*/ 361606 h 367194"/>
                <a:gd name="connsiteX360" fmla="*/ 62384 w 106577"/>
                <a:gd name="connsiteY360" fmla="*/ 362245 h 367194"/>
                <a:gd name="connsiteX361" fmla="*/ 59191 w 106577"/>
                <a:gd name="connsiteY361" fmla="*/ 361926 h 367194"/>
                <a:gd name="connsiteX362" fmla="*/ 57594 w 106577"/>
                <a:gd name="connsiteY362" fmla="*/ 363203 h 367194"/>
                <a:gd name="connsiteX363" fmla="*/ 55679 w 106577"/>
                <a:gd name="connsiteY363" fmla="*/ 365119 h 367194"/>
                <a:gd name="connsiteX364" fmla="*/ 53762 w 106577"/>
                <a:gd name="connsiteY364" fmla="*/ 366716 h 367194"/>
                <a:gd name="connsiteX365" fmla="*/ 51846 w 106577"/>
                <a:gd name="connsiteY365" fmla="*/ 366716 h 367194"/>
                <a:gd name="connsiteX366" fmla="*/ 51527 w 106577"/>
                <a:gd name="connsiteY366" fmla="*/ 366077 h 367194"/>
                <a:gd name="connsiteX367" fmla="*/ 50569 w 106577"/>
                <a:gd name="connsiteY367" fmla="*/ 361926 h 367194"/>
                <a:gd name="connsiteX368" fmla="*/ 49292 w 106577"/>
                <a:gd name="connsiteY368" fmla="*/ 358094 h 367194"/>
                <a:gd name="connsiteX369" fmla="*/ 48653 w 106577"/>
                <a:gd name="connsiteY369" fmla="*/ 355220 h 367194"/>
                <a:gd name="connsiteX370" fmla="*/ 48653 w 106577"/>
                <a:gd name="connsiteY370" fmla="*/ 349472 h 367194"/>
                <a:gd name="connsiteX371" fmla="*/ 48973 w 106577"/>
                <a:gd name="connsiteY371" fmla="*/ 345321 h 367194"/>
                <a:gd name="connsiteX372" fmla="*/ 48973 w 106577"/>
                <a:gd name="connsiteY372" fmla="*/ 344043 h 367194"/>
                <a:gd name="connsiteX373" fmla="*/ 48653 w 106577"/>
                <a:gd name="connsiteY373" fmla="*/ 340211 h 367194"/>
                <a:gd name="connsiteX374" fmla="*/ 48334 w 106577"/>
                <a:gd name="connsiteY374" fmla="*/ 336060 h 367194"/>
                <a:gd name="connsiteX375" fmla="*/ 48334 w 106577"/>
                <a:gd name="connsiteY375" fmla="*/ 331270 h 367194"/>
                <a:gd name="connsiteX376" fmla="*/ 48014 w 106577"/>
                <a:gd name="connsiteY376" fmla="*/ 322648 h 367194"/>
                <a:gd name="connsiteX377" fmla="*/ 48014 w 106577"/>
                <a:gd name="connsiteY377" fmla="*/ 315942 h 367194"/>
                <a:gd name="connsiteX378" fmla="*/ 47696 w 106577"/>
                <a:gd name="connsiteY378" fmla="*/ 309555 h 367194"/>
                <a:gd name="connsiteX379" fmla="*/ 47056 w 106577"/>
                <a:gd name="connsiteY379" fmla="*/ 302530 h 367194"/>
                <a:gd name="connsiteX380" fmla="*/ 47056 w 106577"/>
                <a:gd name="connsiteY380" fmla="*/ 300934 h 367194"/>
                <a:gd name="connsiteX381" fmla="*/ 47056 w 106577"/>
                <a:gd name="connsiteY381" fmla="*/ 296463 h 367194"/>
                <a:gd name="connsiteX382" fmla="*/ 47056 w 106577"/>
                <a:gd name="connsiteY382" fmla="*/ 295505 h 367194"/>
                <a:gd name="connsiteX383" fmla="*/ 47696 w 106577"/>
                <a:gd name="connsiteY383" fmla="*/ 292951 h 367194"/>
                <a:gd name="connsiteX384" fmla="*/ 48973 w 106577"/>
                <a:gd name="connsiteY384" fmla="*/ 289118 h 367194"/>
                <a:gd name="connsiteX385" fmla="*/ 49292 w 106577"/>
                <a:gd name="connsiteY385" fmla="*/ 284648 h 367194"/>
                <a:gd name="connsiteX386" fmla="*/ 49292 w 106577"/>
                <a:gd name="connsiteY386" fmla="*/ 282412 h 367194"/>
                <a:gd name="connsiteX387" fmla="*/ 48653 w 106577"/>
                <a:gd name="connsiteY387" fmla="*/ 277623 h 367194"/>
                <a:gd name="connsiteX388" fmla="*/ 48653 w 106577"/>
                <a:gd name="connsiteY388" fmla="*/ 276984 h 367194"/>
                <a:gd name="connsiteX389" fmla="*/ 48973 w 106577"/>
                <a:gd name="connsiteY389" fmla="*/ 272513 h 367194"/>
                <a:gd name="connsiteX390" fmla="*/ 48973 w 106577"/>
                <a:gd name="connsiteY390" fmla="*/ 267085 h 367194"/>
                <a:gd name="connsiteX391" fmla="*/ 48973 w 106577"/>
                <a:gd name="connsiteY391" fmla="*/ 262933 h 367194"/>
                <a:gd name="connsiteX392" fmla="*/ 48653 w 106577"/>
                <a:gd name="connsiteY392" fmla="*/ 261337 h 367194"/>
                <a:gd name="connsiteX393" fmla="*/ 48653 w 106577"/>
                <a:gd name="connsiteY393" fmla="*/ 260698 h 367194"/>
                <a:gd name="connsiteX394" fmla="*/ 48653 w 106577"/>
                <a:gd name="connsiteY394" fmla="*/ 255908 h 367194"/>
                <a:gd name="connsiteX395" fmla="*/ 48653 w 106577"/>
                <a:gd name="connsiteY395" fmla="*/ 254312 h 367194"/>
                <a:gd name="connsiteX396" fmla="*/ 48653 w 106577"/>
                <a:gd name="connsiteY396" fmla="*/ 253034 h 367194"/>
                <a:gd name="connsiteX397" fmla="*/ 48014 w 106577"/>
                <a:gd name="connsiteY397" fmla="*/ 243774 h 367194"/>
                <a:gd name="connsiteX398" fmla="*/ 47696 w 106577"/>
                <a:gd name="connsiteY398" fmla="*/ 236429 h 367194"/>
                <a:gd name="connsiteX399" fmla="*/ 47696 w 106577"/>
                <a:gd name="connsiteY399" fmla="*/ 234194 h 367194"/>
                <a:gd name="connsiteX400" fmla="*/ 47696 w 106577"/>
                <a:gd name="connsiteY400" fmla="*/ 226849 h 367194"/>
                <a:gd name="connsiteX401" fmla="*/ 47696 w 106577"/>
                <a:gd name="connsiteY401" fmla="*/ 226211 h 367194"/>
                <a:gd name="connsiteX402" fmla="*/ 48334 w 106577"/>
                <a:gd name="connsiteY402" fmla="*/ 222698 h 367194"/>
                <a:gd name="connsiteX403" fmla="*/ 48653 w 106577"/>
                <a:gd name="connsiteY403" fmla="*/ 222059 h 367194"/>
                <a:gd name="connsiteX404" fmla="*/ 48653 w 106577"/>
                <a:gd name="connsiteY404" fmla="*/ 217269 h 367194"/>
                <a:gd name="connsiteX405" fmla="*/ 48334 w 106577"/>
                <a:gd name="connsiteY405" fmla="*/ 214396 h 367194"/>
                <a:gd name="connsiteX406" fmla="*/ 48653 w 106577"/>
                <a:gd name="connsiteY406" fmla="*/ 211521 h 367194"/>
                <a:gd name="connsiteX407" fmla="*/ 48653 w 106577"/>
                <a:gd name="connsiteY407" fmla="*/ 210244 h 367194"/>
                <a:gd name="connsiteX408" fmla="*/ 48973 w 106577"/>
                <a:gd name="connsiteY408" fmla="*/ 206732 h 367194"/>
                <a:gd name="connsiteX409" fmla="*/ 48973 w 106577"/>
                <a:gd name="connsiteY409" fmla="*/ 203858 h 367194"/>
                <a:gd name="connsiteX410" fmla="*/ 48973 w 106577"/>
                <a:gd name="connsiteY410" fmla="*/ 201622 h 367194"/>
                <a:gd name="connsiteX411" fmla="*/ 48973 w 106577"/>
                <a:gd name="connsiteY411" fmla="*/ 200983 h 367194"/>
                <a:gd name="connsiteX412" fmla="*/ 48653 w 106577"/>
                <a:gd name="connsiteY412" fmla="*/ 189168 h 367194"/>
                <a:gd name="connsiteX413" fmla="*/ 48653 w 106577"/>
                <a:gd name="connsiteY413" fmla="*/ 185975 h 367194"/>
                <a:gd name="connsiteX414" fmla="*/ 48653 w 106577"/>
                <a:gd name="connsiteY414" fmla="*/ 185336 h 367194"/>
                <a:gd name="connsiteX415" fmla="*/ 48014 w 106577"/>
                <a:gd name="connsiteY415" fmla="*/ 177992 h 367194"/>
                <a:gd name="connsiteX416" fmla="*/ 47696 w 106577"/>
                <a:gd name="connsiteY416" fmla="*/ 171925 h 367194"/>
                <a:gd name="connsiteX417" fmla="*/ 47376 w 106577"/>
                <a:gd name="connsiteY417" fmla="*/ 169689 h 367194"/>
                <a:gd name="connsiteX418" fmla="*/ 46418 w 106577"/>
                <a:gd name="connsiteY418" fmla="*/ 168731 h 367194"/>
                <a:gd name="connsiteX419" fmla="*/ 45460 w 106577"/>
                <a:gd name="connsiteY419" fmla="*/ 169370 h 367194"/>
                <a:gd name="connsiteX420" fmla="*/ 44502 w 106577"/>
                <a:gd name="connsiteY420" fmla="*/ 170966 h 367194"/>
                <a:gd name="connsiteX421" fmla="*/ 41947 w 106577"/>
                <a:gd name="connsiteY421" fmla="*/ 174479 h 367194"/>
                <a:gd name="connsiteX422" fmla="*/ 35880 w 106577"/>
                <a:gd name="connsiteY422" fmla="*/ 180546 h 367194"/>
                <a:gd name="connsiteX423" fmla="*/ 35241 w 106577"/>
                <a:gd name="connsiteY423" fmla="*/ 180866 h 367194"/>
                <a:gd name="connsiteX424" fmla="*/ 31729 w 106577"/>
                <a:gd name="connsiteY424" fmla="*/ 184059 h 367194"/>
                <a:gd name="connsiteX425" fmla="*/ 27578 w 106577"/>
                <a:gd name="connsiteY425" fmla="*/ 187891 h 367194"/>
                <a:gd name="connsiteX426" fmla="*/ 24065 w 106577"/>
                <a:gd name="connsiteY426" fmla="*/ 190765 h 367194"/>
                <a:gd name="connsiteX427" fmla="*/ 21830 w 106577"/>
                <a:gd name="connsiteY427" fmla="*/ 193000 h 367194"/>
                <a:gd name="connsiteX428" fmla="*/ 16401 w 106577"/>
                <a:gd name="connsiteY428" fmla="*/ 197471 h 367194"/>
                <a:gd name="connsiteX429" fmla="*/ 14485 w 106577"/>
                <a:gd name="connsiteY429" fmla="*/ 199068 h 367194"/>
                <a:gd name="connsiteX430" fmla="*/ 12888 w 106577"/>
                <a:gd name="connsiteY430" fmla="*/ 200345 h 367194"/>
                <a:gd name="connsiteX431" fmla="*/ 10653 w 106577"/>
                <a:gd name="connsiteY431" fmla="*/ 202580 h 367194"/>
                <a:gd name="connsiteX432" fmla="*/ 7460 w 106577"/>
                <a:gd name="connsiteY432" fmla="*/ 203858 h 367194"/>
                <a:gd name="connsiteX433" fmla="*/ 3308 w 106577"/>
                <a:gd name="connsiteY433" fmla="*/ 206093 h 367194"/>
                <a:gd name="connsiteX434" fmla="*/ 2031 w 106577"/>
                <a:gd name="connsiteY434" fmla="*/ 206412 h 367194"/>
                <a:gd name="connsiteX435" fmla="*/ 115 w 106577"/>
                <a:gd name="connsiteY435" fmla="*/ 205135 h 367194"/>
                <a:gd name="connsiteX436" fmla="*/ 1393 w 106577"/>
                <a:gd name="connsiteY436" fmla="*/ 203219 h 367194"/>
                <a:gd name="connsiteX437" fmla="*/ 2031 w 106577"/>
                <a:gd name="connsiteY437" fmla="*/ 203219 h 367194"/>
                <a:gd name="connsiteX438" fmla="*/ 2670 w 106577"/>
                <a:gd name="connsiteY438" fmla="*/ 200345 h 367194"/>
                <a:gd name="connsiteX439" fmla="*/ 1712 w 106577"/>
                <a:gd name="connsiteY439" fmla="*/ 199387 h 367194"/>
                <a:gd name="connsiteX440" fmla="*/ 3308 w 106577"/>
                <a:gd name="connsiteY440" fmla="*/ 197471 h 367194"/>
                <a:gd name="connsiteX441" fmla="*/ 7779 w 106577"/>
                <a:gd name="connsiteY441" fmla="*/ 193639 h 367194"/>
                <a:gd name="connsiteX442" fmla="*/ 8098 w 106577"/>
                <a:gd name="connsiteY442" fmla="*/ 193319 h 367194"/>
                <a:gd name="connsiteX443" fmla="*/ 10653 w 106577"/>
                <a:gd name="connsiteY443" fmla="*/ 191404 h 367194"/>
                <a:gd name="connsiteX444" fmla="*/ 12888 w 106577"/>
                <a:gd name="connsiteY444" fmla="*/ 188530 h 367194"/>
                <a:gd name="connsiteX445" fmla="*/ 13846 w 106577"/>
                <a:gd name="connsiteY445" fmla="*/ 186933 h 367194"/>
                <a:gd name="connsiteX446" fmla="*/ 14485 w 106577"/>
                <a:gd name="connsiteY446" fmla="*/ 185975 h 367194"/>
                <a:gd name="connsiteX447" fmla="*/ 15123 w 106577"/>
                <a:gd name="connsiteY447" fmla="*/ 185336 h 367194"/>
                <a:gd name="connsiteX448" fmla="*/ 17359 w 106577"/>
                <a:gd name="connsiteY448" fmla="*/ 183740 h 367194"/>
                <a:gd name="connsiteX449" fmla="*/ 20871 w 106577"/>
                <a:gd name="connsiteY449" fmla="*/ 179589 h 367194"/>
                <a:gd name="connsiteX450" fmla="*/ 22468 w 106577"/>
                <a:gd name="connsiteY450" fmla="*/ 177673 h 367194"/>
                <a:gd name="connsiteX451" fmla="*/ 25342 w 106577"/>
                <a:gd name="connsiteY451" fmla="*/ 173521 h 367194"/>
                <a:gd name="connsiteX452" fmla="*/ 27578 w 106577"/>
                <a:gd name="connsiteY452" fmla="*/ 170966 h 367194"/>
                <a:gd name="connsiteX453" fmla="*/ 31409 w 106577"/>
                <a:gd name="connsiteY453" fmla="*/ 165857 h 367194"/>
                <a:gd name="connsiteX454" fmla="*/ 34922 w 106577"/>
                <a:gd name="connsiteY454" fmla="*/ 161067 h 367194"/>
                <a:gd name="connsiteX455" fmla="*/ 37158 w 106577"/>
                <a:gd name="connsiteY455" fmla="*/ 156916 h 367194"/>
                <a:gd name="connsiteX456" fmla="*/ 37796 w 106577"/>
                <a:gd name="connsiteY456" fmla="*/ 155639 h 367194"/>
                <a:gd name="connsiteX457" fmla="*/ 39073 w 106577"/>
                <a:gd name="connsiteY457" fmla="*/ 152446 h 367194"/>
                <a:gd name="connsiteX458" fmla="*/ 40670 w 106577"/>
                <a:gd name="connsiteY458" fmla="*/ 147656 h 367194"/>
                <a:gd name="connsiteX459" fmla="*/ 41309 w 106577"/>
                <a:gd name="connsiteY459" fmla="*/ 145740 h 367194"/>
                <a:gd name="connsiteX460" fmla="*/ 40989 w 106577"/>
                <a:gd name="connsiteY460" fmla="*/ 144782 h 367194"/>
                <a:gd name="connsiteX461" fmla="*/ 40031 w 106577"/>
                <a:gd name="connsiteY461" fmla="*/ 144782 h 367194"/>
                <a:gd name="connsiteX462" fmla="*/ 39712 w 106577"/>
                <a:gd name="connsiteY462" fmla="*/ 144782 h 367194"/>
                <a:gd name="connsiteX463" fmla="*/ 36838 w 106577"/>
                <a:gd name="connsiteY463" fmla="*/ 147975 h 367194"/>
                <a:gd name="connsiteX464" fmla="*/ 34283 w 106577"/>
                <a:gd name="connsiteY464" fmla="*/ 150849 h 367194"/>
                <a:gd name="connsiteX465" fmla="*/ 31409 w 106577"/>
                <a:gd name="connsiteY465" fmla="*/ 154042 h 367194"/>
                <a:gd name="connsiteX466" fmla="*/ 30132 w 106577"/>
                <a:gd name="connsiteY466" fmla="*/ 155000 h 367194"/>
                <a:gd name="connsiteX467" fmla="*/ 27896 w 106577"/>
                <a:gd name="connsiteY467" fmla="*/ 156916 h 367194"/>
                <a:gd name="connsiteX468" fmla="*/ 25981 w 106577"/>
                <a:gd name="connsiteY468" fmla="*/ 158832 h 367194"/>
                <a:gd name="connsiteX469" fmla="*/ 24065 w 106577"/>
                <a:gd name="connsiteY469" fmla="*/ 160429 h 367194"/>
                <a:gd name="connsiteX470" fmla="*/ 19913 w 106577"/>
                <a:gd name="connsiteY470" fmla="*/ 163941 h 367194"/>
                <a:gd name="connsiteX471" fmla="*/ 16720 w 106577"/>
                <a:gd name="connsiteY471" fmla="*/ 165857 h 367194"/>
                <a:gd name="connsiteX472" fmla="*/ 15763 w 106577"/>
                <a:gd name="connsiteY472" fmla="*/ 166496 h 367194"/>
                <a:gd name="connsiteX473" fmla="*/ 10653 w 106577"/>
                <a:gd name="connsiteY473" fmla="*/ 170328 h 367194"/>
                <a:gd name="connsiteX474" fmla="*/ 6502 w 106577"/>
                <a:gd name="connsiteY474" fmla="*/ 172563 h 367194"/>
                <a:gd name="connsiteX475" fmla="*/ 5225 w 106577"/>
                <a:gd name="connsiteY475" fmla="*/ 173521 h 367194"/>
                <a:gd name="connsiteX476" fmla="*/ 3308 w 106577"/>
                <a:gd name="connsiteY476" fmla="*/ 173521 h 367194"/>
                <a:gd name="connsiteX477" fmla="*/ 2350 w 106577"/>
                <a:gd name="connsiteY477" fmla="*/ 172883 h 367194"/>
                <a:gd name="connsiteX478" fmla="*/ 3628 w 106577"/>
                <a:gd name="connsiteY478" fmla="*/ 169689 h 367194"/>
                <a:gd name="connsiteX479" fmla="*/ 4266 w 106577"/>
                <a:gd name="connsiteY479" fmla="*/ 169051 h 367194"/>
                <a:gd name="connsiteX480" fmla="*/ 6502 w 106577"/>
                <a:gd name="connsiteY480" fmla="*/ 167135 h 367194"/>
                <a:gd name="connsiteX481" fmla="*/ 8098 w 106577"/>
                <a:gd name="connsiteY481" fmla="*/ 166176 h 367194"/>
                <a:gd name="connsiteX482" fmla="*/ 9695 w 106577"/>
                <a:gd name="connsiteY482" fmla="*/ 164899 h 367194"/>
                <a:gd name="connsiteX483" fmla="*/ 11292 w 106577"/>
                <a:gd name="connsiteY483" fmla="*/ 162983 h 367194"/>
                <a:gd name="connsiteX484" fmla="*/ 12888 w 106577"/>
                <a:gd name="connsiteY484" fmla="*/ 161067 h 367194"/>
                <a:gd name="connsiteX485" fmla="*/ 14485 w 106577"/>
                <a:gd name="connsiteY485" fmla="*/ 158832 h 367194"/>
                <a:gd name="connsiteX486" fmla="*/ 14804 w 106577"/>
                <a:gd name="connsiteY486" fmla="*/ 158513 h 367194"/>
                <a:gd name="connsiteX487" fmla="*/ 19275 w 106577"/>
                <a:gd name="connsiteY487" fmla="*/ 154042 h 367194"/>
                <a:gd name="connsiteX488" fmla="*/ 23746 w 106577"/>
                <a:gd name="connsiteY488" fmla="*/ 148933 h 367194"/>
                <a:gd name="connsiteX489" fmla="*/ 28536 w 106577"/>
                <a:gd name="connsiteY489" fmla="*/ 142546 h 367194"/>
                <a:gd name="connsiteX490" fmla="*/ 31409 w 106577"/>
                <a:gd name="connsiteY490" fmla="*/ 138714 h 367194"/>
                <a:gd name="connsiteX491" fmla="*/ 33964 w 106577"/>
                <a:gd name="connsiteY491" fmla="*/ 134563 h 367194"/>
                <a:gd name="connsiteX492" fmla="*/ 36199 w 106577"/>
                <a:gd name="connsiteY492" fmla="*/ 131050 h 367194"/>
                <a:gd name="connsiteX493" fmla="*/ 40351 w 106577"/>
                <a:gd name="connsiteY493" fmla="*/ 124025 h 367194"/>
                <a:gd name="connsiteX494" fmla="*/ 40670 w 106577"/>
                <a:gd name="connsiteY494" fmla="*/ 123706 h 367194"/>
                <a:gd name="connsiteX495" fmla="*/ 41309 w 106577"/>
                <a:gd name="connsiteY495" fmla="*/ 119554 h 367194"/>
                <a:gd name="connsiteX496" fmla="*/ 40031 w 106577"/>
                <a:gd name="connsiteY496" fmla="*/ 119235 h 367194"/>
                <a:gd name="connsiteX497" fmla="*/ 39393 w 106577"/>
                <a:gd name="connsiteY497" fmla="*/ 120193 h 367194"/>
                <a:gd name="connsiteX498" fmla="*/ 37476 w 106577"/>
                <a:gd name="connsiteY498" fmla="*/ 123386 h 367194"/>
                <a:gd name="connsiteX499" fmla="*/ 36838 w 106577"/>
                <a:gd name="connsiteY499" fmla="*/ 124025 h 367194"/>
                <a:gd name="connsiteX500" fmla="*/ 34922 w 106577"/>
                <a:gd name="connsiteY500" fmla="*/ 126260 h 367194"/>
                <a:gd name="connsiteX501" fmla="*/ 33326 w 106577"/>
                <a:gd name="connsiteY501" fmla="*/ 128176 h 367194"/>
                <a:gd name="connsiteX502" fmla="*/ 33326 w 106577"/>
                <a:gd name="connsiteY502" fmla="*/ 128176 h 367194"/>
                <a:gd name="connsiteX503" fmla="*/ 32048 w 106577"/>
                <a:gd name="connsiteY503" fmla="*/ 130092 h 367194"/>
                <a:gd name="connsiteX504" fmla="*/ 30771 w 106577"/>
                <a:gd name="connsiteY504" fmla="*/ 132008 h 367194"/>
                <a:gd name="connsiteX505" fmla="*/ 30771 w 106577"/>
                <a:gd name="connsiteY505" fmla="*/ 132328 h 367194"/>
                <a:gd name="connsiteX506" fmla="*/ 27258 w 106577"/>
                <a:gd name="connsiteY506" fmla="*/ 136479 h 367194"/>
                <a:gd name="connsiteX507" fmla="*/ 25342 w 106577"/>
                <a:gd name="connsiteY507" fmla="*/ 138076 h 367194"/>
                <a:gd name="connsiteX508" fmla="*/ 24065 w 106577"/>
                <a:gd name="connsiteY508" fmla="*/ 138395 h 367194"/>
                <a:gd name="connsiteX509" fmla="*/ 22149 w 106577"/>
                <a:gd name="connsiteY509" fmla="*/ 139034 h 367194"/>
                <a:gd name="connsiteX510" fmla="*/ 20871 w 106577"/>
                <a:gd name="connsiteY510" fmla="*/ 139992 h 367194"/>
                <a:gd name="connsiteX511" fmla="*/ 19275 w 106577"/>
                <a:gd name="connsiteY511" fmla="*/ 139992 h 367194"/>
                <a:gd name="connsiteX512" fmla="*/ 17678 w 106577"/>
                <a:gd name="connsiteY512" fmla="*/ 139353 h 367194"/>
                <a:gd name="connsiteX513" fmla="*/ 16401 w 106577"/>
                <a:gd name="connsiteY513" fmla="*/ 136798 h 367194"/>
                <a:gd name="connsiteX514" fmla="*/ 15123 w 106577"/>
                <a:gd name="connsiteY514" fmla="*/ 136160 h 367194"/>
                <a:gd name="connsiteX515" fmla="*/ 51846 w 106577"/>
                <a:gd name="connsiteY515" fmla="*/ 360010 h 367194"/>
                <a:gd name="connsiteX516" fmla="*/ 51846 w 106577"/>
                <a:gd name="connsiteY516" fmla="*/ 361606 h 367194"/>
                <a:gd name="connsiteX517" fmla="*/ 53124 w 106577"/>
                <a:gd name="connsiteY517" fmla="*/ 363203 h 367194"/>
                <a:gd name="connsiteX518" fmla="*/ 54721 w 106577"/>
                <a:gd name="connsiteY518" fmla="*/ 362884 h 367194"/>
                <a:gd name="connsiteX519" fmla="*/ 58233 w 106577"/>
                <a:gd name="connsiteY519" fmla="*/ 360967 h 367194"/>
                <a:gd name="connsiteX520" fmla="*/ 59191 w 106577"/>
                <a:gd name="connsiteY520" fmla="*/ 359371 h 367194"/>
                <a:gd name="connsiteX521" fmla="*/ 56317 w 106577"/>
                <a:gd name="connsiteY521" fmla="*/ 357136 h 367194"/>
                <a:gd name="connsiteX522" fmla="*/ 55039 w 106577"/>
                <a:gd name="connsiteY522" fmla="*/ 358413 h 367194"/>
                <a:gd name="connsiteX523" fmla="*/ 53443 w 106577"/>
                <a:gd name="connsiteY523" fmla="*/ 360010 h 367194"/>
                <a:gd name="connsiteX524" fmla="*/ 51846 w 106577"/>
                <a:gd name="connsiteY524" fmla="*/ 360010 h 367194"/>
                <a:gd name="connsiteX525" fmla="*/ 56636 w 106577"/>
                <a:gd name="connsiteY525" fmla="*/ 68142 h 367194"/>
                <a:gd name="connsiteX526" fmla="*/ 55679 w 106577"/>
                <a:gd name="connsiteY526" fmla="*/ 65588 h 367194"/>
                <a:gd name="connsiteX527" fmla="*/ 55039 w 106577"/>
                <a:gd name="connsiteY527" fmla="*/ 64630 h 367194"/>
                <a:gd name="connsiteX528" fmla="*/ 54401 w 106577"/>
                <a:gd name="connsiteY528" fmla="*/ 63672 h 367194"/>
                <a:gd name="connsiteX529" fmla="*/ 53124 w 106577"/>
                <a:gd name="connsiteY529" fmla="*/ 63353 h 367194"/>
                <a:gd name="connsiteX530" fmla="*/ 53124 w 106577"/>
                <a:gd name="connsiteY530" fmla="*/ 64310 h 367194"/>
                <a:gd name="connsiteX531" fmla="*/ 56636 w 106577"/>
                <a:gd name="connsiteY531" fmla="*/ 68142 h 367194"/>
                <a:gd name="connsiteX532" fmla="*/ 92082 w 106577"/>
                <a:gd name="connsiteY532" fmla="*/ 143823 h 367194"/>
                <a:gd name="connsiteX533" fmla="*/ 91124 w 106577"/>
                <a:gd name="connsiteY533" fmla="*/ 141908 h 367194"/>
                <a:gd name="connsiteX534" fmla="*/ 89847 w 106577"/>
                <a:gd name="connsiteY534" fmla="*/ 142866 h 367194"/>
                <a:gd name="connsiteX535" fmla="*/ 90485 w 106577"/>
                <a:gd name="connsiteY535" fmla="*/ 143823 h 367194"/>
                <a:gd name="connsiteX536" fmla="*/ 92082 w 106577"/>
                <a:gd name="connsiteY536" fmla="*/ 143823 h 367194"/>
                <a:gd name="connsiteX537" fmla="*/ 7140 w 106577"/>
                <a:gd name="connsiteY537" fmla="*/ 200345 h 367194"/>
                <a:gd name="connsiteX538" fmla="*/ 8098 w 106577"/>
                <a:gd name="connsiteY538" fmla="*/ 199068 h 367194"/>
                <a:gd name="connsiteX539" fmla="*/ 7779 w 106577"/>
                <a:gd name="connsiteY539" fmla="*/ 198429 h 367194"/>
                <a:gd name="connsiteX540" fmla="*/ 6821 w 106577"/>
                <a:gd name="connsiteY540" fmla="*/ 199387 h 367194"/>
                <a:gd name="connsiteX541" fmla="*/ 7140 w 106577"/>
                <a:gd name="connsiteY541" fmla="*/ 200345 h 367194"/>
                <a:gd name="connsiteX542" fmla="*/ 39393 w 106577"/>
                <a:gd name="connsiteY542" fmla="*/ 67504 h 367194"/>
                <a:gd name="connsiteX543" fmla="*/ 38754 w 106577"/>
                <a:gd name="connsiteY543" fmla="*/ 67823 h 367194"/>
                <a:gd name="connsiteX544" fmla="*/ 38435 w 106577"/>
                <a:gd name="connsiteY544" fmla="*/ 69100 h 367194"/>
                <a:gd name="connsiteX545" fmla="*/ 38754 w 106577"/>
                <a:gd name="connsiteY545" fmla="*/ 69420 h 367194"/>
                <a:gd name="connsiteX546" fmla="*/ 39712 w 106577"/>
                <a:gd name="connsiteY546" fmla="*/ 68462 h 367194"/>
                <a:gd name="connsiteX547" fmla="*/ 39393 w 106577"/>
                <a:gd name="connsiteY547" fmla="*/ 67504 h 367194"/>
                <a:gd name="connsiteX548" fmla="*/ 36199 w 106577"/>
                <a:gd name="connsiteY548" fmla="*/ 92092 h 367194"/>
                <a:gd name="connsiteX549" fmla="*/ 35241 w 106577"/>
                <a:gd name="connsiteY549" fmla="*/ 91453 h 367194"/>
                <a:gd name="connsiteX550" fmla="*/ 34603 w 106577"/>
                <a:gd name="connsiteY550" fmla="*/ 92411 h 367194"/>
                <a:gd name="connsiteX551" fmla="*/ 35241 w 106577"/>
                <a:gd name="connsiteY551" fmla="*/ 93050 h 367194"/>
                <a:gd name="connsiteX552" fmla="*/ 36199 w 106577"/>
                <a:gd name="connsiteY552" fmla="*/ 92092 h 367194"/>
                <a:gd name="connsiteX553" fmla="*/ 49292 w 106577"/>
                <a:gd name="connsiteY553" fmla="*/ 167135 h 367194"/>
                <a:gd name="connsiteX554" fmla="*/ 48334 w 106577"/>
                <a:gd name="connsiteY554" fmla="*/ 166496 h 367194"/>
                <a:gd name="connsiteX555" fmla="*/ 47696 w 106577"/>
                <a:gd name="connsiteY555" fmla="*/ 167454 h 367194"/>
                <a:gd name="connsiteX556" fmla="*/ 48334 w 106577"/>
                <a:gd name="connsiteY556" fmla="*/ 168093 h 367194"/>
                <a:gd name="connsiteX557" fmla="*/ 49292 w 106577"/>
                <a:gd name="connsiteY557" fmla="*/ 167135 h 367194"/>
                <a:gd name="connsiteX558" fmla="*/ 42266 w 106577"/>
                <a:gd name="connsiteY558" fmla="*/ 74529 h 367194"/>
                <a:gd name="connsiteX559" fmla="*/ 41628 w 106577"/>
                <a:gd name="connsiteY559" fmla="*/ 75487 h 367194"/>
                <a:gd name="connsiteX560" fmla="*/ 42266 w 106577"/>
                <a:gd name="connsiteY560" fmla="*/ 76126 h 367194"/>
                <a:gd name="connsiteX561" fmla="*/ 42906 w 106577"/>
                <a:gd name="connsiteY561" fmla="*/ 75487 h 367194"/>
                <a:gd name="connsiteX562" fmla="*/ 42266 w 106577"/>
                <a:gd name="connsiteY562" fmla="*/ 74529 h 367194"/>
                <a:gd name="connsiteX563" fmla="*/ 40351 w 106577"/>
                <a:gd name="connsiteY563" fmla="*/ 170966 h 367194"/>
                <a:gd name="connsiteX564" fmla="*/ 39393 w 106577"/>
                <a:gd name="connsiteY564" fmla="*/ 170647 h 367194"/>
                <a:gd name="connsiteX565" fmla="*/ 39073 w 106577"/>
                <a:gd name="connsiteY565" fmla="*/ 171286 h 367194"/>
                <a:gd name="connsiteX566" fmla="*/ 39393 w 106577"/>
                <a:gd name="connsiteY566" fmla="*/ 171605 h 367194"/>
                <a:gd name="connsiteX567" fmla="*/ 40351 w 106577"/>
                <a:gd name="connsiteY567" fmla="*/ 170966 h 367194"/>
                <a:gd name="connsiteX568" fmla="*/ 30451 w 106577"/>
                <a:gd name="connsiteY568" fmla="*/ 97840 h 367194"/>
                <a:gd name="connsiteX569" fmla="*/ 31090 w 106577"/>
                <a:gd name="connsiteY569" fmla="*/ 97840 h 367194"/>
                <a:gd name="connsiteX570" fmla="*/ 31729 w 106577"/>
                <a:gd name="connsiteY570" fmla="*/ 97201 h 367194"/>
                <a:gd name="connsiteX571" fmla="*/ 31409 w 106577"/>
                <a:gd name="connsiteY571" fmla="*/ 96882 h 367194"/>
                <a:gd name="connsiteX572" fmla="*/ 30451 w 106577"/>
                <a:gd name="connsiteY572" fmla="*/ 97201 h 367194"/>
                <a:gd name="connsiteX573" fmla="*/ 30451 w 106577"/>
                <a:gd name="connsiteY573" fmla="*/ 97840 h 367194"/>
                <a:gd name="connsiteX574" fmla="*/ 34283 w 106577"/>
                <a:gd name="connsiteY574" fmla="*/ 94966 h 367194"/>
                <a:gd name="connsiteX575" fmla="*/ 33645 w 106577"/>
                <a:gd name="connsiteY575" fmla="*/ 94647 h 367194"/>
                <a:gd name="connsiteX576" fmla="*/ 33326 w 106577"/>
                <a:gd name="connsiteY576" fmla="*/ 94966 h 367194"/>
                <a:gd name="connsiteX577" fmla="*/ 33645 w 106577"/>
                <a:gd name="connsiteY577" fmla="*/ 95285 h 367194"/>
                <a:gd name="connsiteX578" fmla="*/ 34283 w 106577"/>
                <a:gd name="connsiteY578" fmla="*/ 94966 h 367194"/>
                <a:gd name="connsiteX579" fmla="*/ 43863 w 106577"/>
                <a:gd name="connsiteY579" fmla="*/ 81235 h 367194"/>
                <a:gd name="connsiteX580" fmla="*/ 43544 w 106577"/>
                <a:gd name="connsiteY580" fmla="*/ 80916 h 367194"/>
                <a:gd name="connsiteX581" fmla="*/ 43224 w 106577"/>
                <a:gd name="connsiteY581" fmla="*/ 81554 h 367194"/>
                <a:gd name="connsiteX582" fmla="*/ 43544 w 106577"/>
                <a:gd name="connsiteY582" fmla="*/ 81874 h 367194"/>
                <a:gd name="connsiteX583" fmla="*/ 43863 w 106577"/>
                <a:gd name="connsiteY583" fmla="*/ 81235 h 367194"/>
                <a:gd name="connsiteX584" fmla="*/ 69090 w 106577"/>
                <a:gd name="connsiteY584" fmla="*/ 132966 h 367194"/>
                <a:gd name="connsiteX585" fmla="*/ 69409 w 106577"/>
                <a:gd name="connsiteY585" fmla="*/ 132647 h 367194"/>
                <a:gd name="connsiteX586" fmla="*/ 69090 w 106577"/>
                <a:gd name="connsiteY586" fmla="*/ 132328 h 367194"/>
                <a:gd name="connsiteX587" fmla="*/ 68771 w 106577"/>
                <a:gd name="connsiteY587" fmla="*/ 132647 h 367194"/>
                <a:gd name="connsiteX588" fmla="*/ 69090 w 106577"/>
                <a:gd name="connsiteY588" fmla="*/ 132966 h 367194"/>
                <a:gd name="connsiteX589" fmla="*/ 12888 w 106577"/>
                <a:gd name="connsiteY589" fmla="*/ 193958 h 367194"/>
                <a:gd name="connsiteX590" fmla="*/ 12569 w 106577"/>
                <a:gd name="connsiteY590" fmla="*/ 194278 h 367194"/>
                <a:gd name="connsiteX591" fmla="*/ 12569 w 106577"/>
                <a:gd name="connsiteY591" fmla="*/ 194597 h 367194"/>
                <a:gd name="connsiteX592" fmla="*/ 12888 w 106577"/>
                <a:gd name="connsiteY592" fmla="*/ 194597 h 367194"/>
                <a:gd name="connsiteX593" fmla="*/ 12888 w 106577"/>
                <a:gd name="connsiteY593" fmla="*/ 193958 h 367194"/>
                <a:gd name="connsiteX594" fmla="*/ 60788 w 106577"/>
                <a:gd name="connsiteY594" fmla="*/ 66865 h 367194"/>
                <a:gd name="connsiteX595" fmla="*/ 60788 w 106577"/>
                <a:gd name="connsiteY595" fmla="*/ 66865 h 367194"/>
                <a:gd name="connsiteX596" fmla="*/ 60788 w 106577"/>
                <a:gd name="connsiteY596" fmla="*/ 66546 h 367194"/>
                <a:gd name="connsiteX597" fmla="*/ 60788 w 106577"/>
                <a:gd name="connsiteY597" fmla="*/ 66865 h 367194"/>
                <a:gd name="connsiteX598" fmla="*/ 60788 w 106577"/>
                <a:gd name="connsiteY598" fmla="*/ 66865 h 367194"/>
                <a:gd name="connsiteX599" fmla="*/ 40989 w 106577"/>
                <a:gd name="connsiteY599" fmla="*/ 66546 h 367194"/>
                <a:gd name="connsiteX600" fmla="*/ 40989 w 106577"/>
                <a:gd name="connsiteY600" fmla="*/ 66546 h 367194"/>
                <a:gd name="connsiteX601" fmla="*/ 40989 w 106577"/>
                <a:gd name="connsiteY601" fmla="*/ 67185 h 367194"/>
                <a:gd name="connsiteX602" fmla="*/ 41309 w 106577"/>
                <a:gd name="connsiteY602" fmla="*/ 66865 h 367194"/>
                <a:gd name="connsiteX603" fmla="*/ 40989 w 106577"/>
                <a:gd name="connsiteY603" fmla="*/ 66546 h 36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</a:cxnLst>
              <a:rect l="l" t="t" r="r" b="b"/>
              <a:pathLst>
                <a:path w="106577" h="367194">
                  <a:moveTo>
                    <a:pt x="15123" y="136160"/>
                  </a:moveTo>
                  <a:cubicBezTo>
                    <a:pt x="16081" y="135521"/>
                    <a:pt x="17040" y="134882"/>
                    <a:pt x="17040" y="133605"/>
                  </a:cubicBezTo>
                  <a:cubicBezTo>
                    <a:pt x="17040" y="133286"/>
                    <a:pt x="17359" y="133286"/>
                    <a:pt x="17359" y="132966"/>
                  </a:cubicBezTo>
                  <a:cubicBezTo>
                    <a:pt x="17998" y="132008"/>
                    <a:pt x="18636" y="131050"/>
                    <a:pt x="19275" y="130092"/>
                  </a:cubicBezTo>
                  <a:cubicBezTo>
                    <a:pt x="19594" y="129773"/>
                    <a:pt x="19594" y="129134"/>
                    <a:pt x="19594" y="128815"/>
                  </a:cubicBezTo>
                  <a:cubicBezTo>
                    <a:pt x="19594" y="128176"/>
                    <a:pt x="19913" y="127538"/>
                    <a:pt x="20553" y="127218"/>
                  </a:cubicBezTo>
                  <a:cubicBezTo>
                    <a:pt x="21510" y="126899"/>
                    <a:pt x="22149" y="126260"/>
                    <a:pt x="22468" y="125303"/>
                  </a:cubicBezTo>
                  <a:cubicBezTo>
                    <a:pt x="22788" y="124983"/>
                    <a:pt x="22788" y="124664"/>
                    <a:pt x="23107" y="124344"/>
                  </a:cubicBezTo>
                  <a:cubicBezTo>
                    <a:pt x="24065" y="123386"/>
                    <a:pt x="24703" y="122428"/>
                    <a:pt x="25023" y="121151"/>
                  </a:cubicBezTo>
                  <a:cubicBezTo>
                    <a:pt x="25023" y="120513"/>
                    <a:pt x="25661" y="120193"/>
                    <a:pt x="25661" y="119554"/>
                  </a:cubicBezTo>
                  <a:cubicBezTo>
                    <a:pt x="25981" y="118916"/>
                    <a:pt x="26619" y="117958"/>
                    <a:pt x="26939" y="117319"/>
                  </a:cubicBezTo>
                  <a:cubicBezTo>
                    <a:pt x="27258" y="116042"/>
                    <a:pt x="27896" y="114764"/>
                    <a:pt x="28855" y="113807"/>
                  </a:cubicBezTo>
                  <a:cubicBezTo>
                    <a:pt x="29174" y="113807"/>
                    <a:pt x="29174" y="113487"/>
                    <a:pt x="29174" y="113168"/>
                  </a:cubicBezTo>
                  <a:cubicBezTo>
                    <a:pt x="29813" y="111252"/>
                    <a:pt x="31090" y="109336"/>
                    <a:pt x="31729" y="107420"/>
                  </a:cubicBezTo>
                  <a:cubicBezTo>
                    <a:pt x="32368" y="105823"/>
                    <a:pt x="33326" y="104227"/>
                    <a:pt x="33964" y="102630"/>
                  </a:cubicBezTo>
                  <a:cubicBezTo>
                    <a:pt x="34603" y="101033"/>
                    <a:pt x="35561" y="99756"/>
                    <a:pt x="35880" y="98160"/>
                  </a:cubicBezTo>
                  <a:cubicBezTo>
                    <a:pt x="36199" y="97521"/>
                    <a:pt x="36519" y="96882"/>
                    <a:pt x="36838" y="96243"/>
                  </a:cubicBezTo>
                  <a:cubicBezTo>
                    <a:pt x="36199" y="95924"/>
                    <a:pt x="35880" y="95924"/>
                    <a:pt x="35561" y="96243"/>
                  </a:cubicBezTo>
                  <a:cubicBezTo>
                    <a:pt x="34283" y="97201"/>
                    <a:pt x="33006" y="97840"/>
                    <a:pt x="31729" y="98798"/>
                  </a:cubicBezTo>
                  <a:cubicBezTo>
                    <a:pt x="30771" y="99437"/>
                    <a:pt x="30132" y="100075"/>
                    <a:pt x="29493" y="100714"/>
                  </a:cubicBezTo>
                  <a:cubicBezTo>
                    <a:pt x="29174" y="101033"/>
                    <a:pt x="28855" y="101353"/>
                    <a:pt x="28536" y="101672"/>
                  </a:cubicBezTo>
                  <a:cubicBezTo>
                    <a:pt x="25981" y="103269"/>
                    <a:pt x="23746" y="105185"/>
                    <a:pt x="21510" y="107420"/>
                  </a:cubicBezTo>
                  <a:cubicBezTo>
                    <a:pt x="20553" y="108059"/>
                    <a:pt x="19913" y="109017"/>
                    <a:pt x="19275" y="109975"/>
                  </a:cubicBezTo>
                  <a:cubicBezTo>
                    <a:pt x="18956" y="110613"/>
                    <a:pt x="18317" y="110933"/>
                    <a:pt x="17678" y="110933"/>
                  </a:cubicBezTo>
                  <a:cubicBezTo>
                    <a:pt x="17040" y="110933"/>
                    <a:pt x="16720" y="110933"/>
                    <a:pt x="16081" y="111252"/>
                  </a:cubicBezTo>
                  <a:cubicBezTo>
                    <a:pt x="15443" y="111571"/>
                    <a:pt x="14804" y="111252"/>
                    <a:pt x="14485" y="110613"/>
                  </a:cubicBezTo>
                  <a:cubicBezTo>
                    <a:pt x="13846" y="109655"/>
                    <a:pt x="13846" y="109336"/>
                    <a:pt x="14485" y="108697"/>
                  </a:cubicBezTo>
                  <a:cubicBezTo>
                    <a:pt x="14804" y="108378"/>
                    <a:pt x="15443" y="107739"/>
                    <a:pt x="15763" y="107420"/>
                  </a:cubicBezTo>
                  <a:cubicBezTo>
                    <a:pt x="16081" y="107101"/>
                    <a:pt x="16401" y="106781"/>
                    <a:pt x="16720" y="106462"/>
                  </a:cubicBezTo>
                  <a:cubicBezTo>
                    <a:pt x="17040" y="106143"/>
                    <a:pt x="17359" y="105504"/>
                    <a:pt x="17678" y="105185"/>
                  </a:cubicBezTo>
                  <a:cubicBezTo>
                    <a:pt x="18317" y="104546"/>
                    <a:pt x="18636" y="103907"/>
                    <a:pt x="19275" y="103269"/>
                  </a:cubicBezTo>
                  <a:cubicBezTo>
                    <a:pt x="19913" y="102630"/>
                    <a:pt x="20553" y="101672"/>
                    <a:pt x="21191" y="101033"/>
                  </a:cubicBezTo>
                  <a:cubicBezTo>
                    <a:pt x="21510" y="100714"/>
                    <a:pt x="21510" y="100075"/>
                    <a:pt x="21830" y="99756"/>
                  </a:cubicBezTo>
                  <a:cubicBezTo>
                    <a:pt x="21830" y="99437"/>
                    <a:pt x="22149" y="98798"/>
                    <a:pt x="22468" y="98798"/>
                  </a:cubicBezTo>
                  <a:cubicBezTo>
                    <a:pt x="23746" y="98479"/>
                    <a:pt x="24065" y="97521"/>
                    <a:pt x="24384" y="96563"/>
                  </a:cubicBezTo>
                  <a:cubicBezTo>
                    <a:pt x="25661" y="94647"/>
                    <a:pt x="26939" y="92411"/>
                    <a:pt x="27896" y="90496"/>
                  </a:cubicBezTo>
                  <a:cubicBezTo>
                    <a:pt x="28536" y="88899"/>
                    <a:pt x="29174" y="87302"/>
                    <a:pt x="30451" y="86025"/>
                  </a:cubicBezTo>
                  <a:cubicBezTo>
                    <a:pt x="31729" y="84748"/>
                    <a:pt x="32048" y="82832"/>
                    <a:pt x="33326" y="81554"/>
                  </a:cubicBezTo>
                  <a:cubicBezTo>
                    <a:pt x="33326" y="81554"/>
                    <a:pt x="33645" y="81235"/>
                    <a:pt x="33645" y="81235"/>
                  </a:cubicBezTo>
                  <a:cubicBezTo>
                    <a:pt x="33645" y="80916"/>
                    <a:pt x="33964" y="80277"/>
                    <a:pt x="33645" y="79958"/>
                  </a:cubicBezTo>
                  <a:cubicBezTo>
                    <a:pt x="33006" y="79638"/>
                    <a:pt x="32686" y="79958"/>
                    <a:pt x="32368" y="80277"/>
                  </a:cubicBezTo>
                  <a:cubicBezTo>
                    <a:pt x="30771" y="81235"/>
                    <a:pt x="29493" y="82512"/>
                    <a:pt x="27896" y="83470"/>
                  </a:cubicBezTo>
                  <a:cubicBezTo>
                    <a:pt x="26619" y="84109"/>
                    <a:pt x="25342" y="84428"/>
                    <a:pt x="24065" y="85067"/>
                  </a:cubicBezTo>
                  <a:cubicBezTo>
                    <a:pt x="22468" y="85706"/>
                    <a:pt x="20871" y="86344"/>
                    <a:pt x="19275" y="86664"/>
                  </a:cubicBezTo>
                  <a:cubicBezTo>
                    <a:pt x="18956" y="86664"/>
                    <a:pt x="18636" y="86983"/>
                    <a:pt x="18636" y="86983"/>
                  </a:cubicBezTo>
                  <a:cubicBezTo>
                    <a:pt x="17998" y="87621"/>
                    <a:pt x="17359" y="87302"/>
                    <a:pt x="16720" y="87302"/>
                  </a:cubicBezTo>
                  <a:cubicBezTo>
                    <a:pt x="15443" y="87302"/>
                    <a:pt x="14485" y="87302"/>
                    <a:pt x="13208" y="87621"/>
                  </a:cubicBezTo>
                  <a:cubicBezTo>
                    <a:pt x="11292" y="88260"/>
                    <a:pt x="9056" y="88580"/>
                    <a:pt x="6821" y="88580"/>
                  </a:cubicBezTo>
                  <a:cubicBezTo>
                    <a:pt x="5863" y="88580"/>
                    <a:pt x="5225" y="88580"/>
                    <a:pt x="4266" y="88899"/>
                  </a:cubicBezTo>
                  <a:cubicBezTo>
                    <a:pt x="3628" y="88899"/>
                    <a:pt x="2989" y="88899"/>
                    <a:pt x="2670" y="88260"/>
                  </a:cubicBezTo>
                  <a:cubicBezTo>
                    <a:pt x="2670" y="88260"/>
                    <a:pt x="2670" y="87941"/>
                    <a:pt x="2350" y="87941"/>
                  </a:cubicBezTo>
                  <a:cubicBezTo>
                    <a:pt x="1393" y="86664"/>
                    <a:pt x="1393" y="86344"/>
                    <a:pt x="2989" y="85386"/>
                  </a:cubicBezTo>
                  <a:cubicBezTo>
                    <a:pt x="3308" y="85067"/>
                    <a:pt x="3628" y="85067"/>
                    <a:pt x="4266" y="84748"/>
                  </a:cubicBezTo>
                  <a:cubicBezTo>
                    <a:pt x="5225" y="84428"/>
                    <a:pt x="6183" y="84109"/>
                    <a:pt x="6821" y="83151"/>
                  </a:cubicBezTo>
                  <a:cubicBezTo>
                    <a:pt x="6821" y="82832"/>
                    <a:pt x="7460" y="82832"/>
                    <a:pt x="7779" y="82832"/>
                  </a:cubicBezTo>
                  <a:cubicBezTo>
                    <a:pt x="8418" y="82832"/>
                    <a:pt x="8737" y="82512"/>
                    <a:pt x="8737" y="82193"/>
                  </a:cubicBezTo>
                  <a:cubicBezTo>
                    <a:pt x="8737" y="81235"/>
                    <a:pt x="9376" y="80596"/>
                    <a:pt x="10333" y="80277"/>
                  </a:cubicBezTo>
                  <a:cubicBezTo>
                    <a:pt x="11611" y="79638"/>
                    <a:pt x="12888" y="79319"/>
                    <a:pt x="13846" y="78361"/>
                  </a:cubicBezTo>
                  <a:cubicBezTo>
                    <a:pt x="15123" y="77403"/>
                    <a:pt x="16081" y="76445"/>
                    <a:pt x="17359" y="75168"/>
                  </a:cubicBezTo>
                  <a:cubicBezTo>
                    <a:pt x="17678" y="74848"/>
                    <a:pt x="18317" y="74529"/>
                    <a:pt x="18636" y="74210"/>
                  </a:cubicBezTo>
                  <a:cubicBezTo>
                    <a:pt x="18956" y="73890"/>
                    <a:pt x="19275" y="73890"/>
                    <a:pt x="19594" y="73571"/>
                  </a:cubicBezTo>
                  <a:cubicBezTo>
                    <a:pt x="19913" y="72932"/>
                    <a:pt x="20553" y="72294"/>
                    <a:pt x="21191" y="72294"/>
                  </a:cubicBezTo>
                  <a:cubicBezTo>
                    <a:pt x="21510" y="72294"/>
                    <a:pt x="21830" y="71655"/>
                    <a:pt x="22149" y="71336"/>
                  </a:cubicBezTo>
                  <a:cubicBezTo>
                    <a:pt x="23107" y="70058"/>
                    <a:pt x="24065" y="69100"/>
                    <a:pt x="25023" y="67823"/>
                  </a:cubicBezTo>
                  <a:cubicBezTo>
                    <a:pt x="25023" y="67823"/>
                    <a:pt x="25342" y="67504"/>
                    <a:pt x="25342" y="67504"/>
                  </a:cubicBezTo>
                  <a:cubicBezTo>
                    <a:pt x="26619" y="67185"/>
                    <a:pt x="26939" y="65907"/>
                    <a:pt x="27258" y="64949"/>
                  </a:cubicBezTo>
                  <a:cubicBezTo>
                    <a:pt x="27578" y="63991"/>
                    <a:pt x="28216" y="63353"/>
                    <a:pt x="28855" y="62714"/>
                  </a:cubicBezTo>
                  <a:cubicBezTo>
                    <a:pt x="29493" y="62075"/>
                    <a:pt x="30132" y="61117"/>
                    <a:pt x="30451" y="60159"/>
                  </a:cubicBezTo>
                  <a:cubicBezTo>
                    <a:pt x="30771" y="58882"/>
                    <a:pt x="31729" y="58243"/>
                    <a:pt x="32368" y="57285"/>
                  </a:cubicBezTo>
                  <a:cubicBezTo>
                    <a:pt x="32368" y="57285"/>
                    <a:pt x="32368" y="57285"/>
                    <a:pt x="32686" y="57285"/>
                  </a:cubicBezTo>
                  <a:cubicBezTo>
                    <a:pt x="33964" y="57285"/>
                    <a:pt x="34283" y="56647"/>
                    <a:pt x="34283" y="55369"/>
                  </a:cubicBezTo>
                  <a:cubicBezTo>
                    <a:pt x="34283" y="55050"/>
                    <a:pt x="34603" y="54731"/>
                    <a:pt x="34922" y="54411"/>
                  </a:cubicBezTo>
                  <a:cubicBezTo>
                    <a:pt x="35880" y="53773"/>
                    <a:pt x="36519" y="52815"/>
                    <a:pt x="36838" y="51857"/>
                  </a:cubicBezTo>
                  <a:cubicBezTo>
                    <a:pt x="36838" y="51537"/>
                    <a:pt x="37158" y="51218"/>
                    <a:pt x="36838" y="50899"/>
                  </a:cubicBezTo>
                  <a:cubicBezTo>
                    <a:pt x="36519" y="50899"/>
                    <a:pt x="36199" y="50899"/>
                    <a:pt x="35880" y="50899"/>
                  </a:cubicBezTo>
                  <a:cubicBezTo>
                    <a:pt x="34603" y="51857"/>
                    <a:pt x="33006" y="53134"/>
                    <a:pt x="32048" y="54411"/>
                  </a:cubicBezTo>
                  <a:cubicBezTo>
                    <a:pt x="31729" y="54731"/>
                    <a:pt x="31090" y="55050"/>
                    <a:pt x="30771" y="55369"/>
                  </a:cubicBezTo>
                  <a:cubicBezTo>
                    <a:pt x="30132" y="56008"/>
                    <a:pt x="29493" y="56966"/>
                    <a:pt x="28855" y="57605"/>
                  </a:cubicBezTo>
                  <a:cubicBezTo>
                    <a:pt x="27896" y="58882"/>
                    <a:pt x="26939" y="59840"/>
                    <a:pt x="25661" y="60798"/>
                  </a:cubicBezTo>
                  <a:cubicBezTo>
                    <a:pt x="25342" y="61117"/>
                    <a:pt x="24703" y="61437"/>
                    <a:pt x="24384" y="62075"/>
                  </a:cubicBezTo>
                  <a:cubicBezTo>
                    <a:pt x="23426" y="63033"/>
                    <a:pt x="22468" y="63033"/>
                    <a:pt x="21510" y="62714"/>
                  </a:cubicBezTo>
                  <a:cubicBezTo>
                    <a:pt x="20553" y="62395"/>
                    <a:pt x="19913" y="62395"/>
                    <a:pt x="19275" y="62714"/>
                  </a:cubicBezTo>
                  <a:cubicBezTo>
                    <a:pt x="18956" y="62714"/>
                    <a:pt x="18317" y="62714"/>
                    <a:pt x="17678" y="62714"/>
                  </a:cubicBezTo>
                  <a:cubicBezTo>
                    <a:pt x="16720" y="62714"/>
                    <a:pt x="16401" y="62395"/>
                    <a:pt x="16401" y="61437"/>
                  </a:cubicBezTo>
                  <a:cubicBezTo>
                    <a:pt x="16401" y="60798"/>
                    <a:pt x="16720" y="60159"/>
                    <a:pt x="17359" y="60159"/>
                  </a:cubicBezTo>
                  <a:cubicBezTo>
                    <a:pt x="17998" y="60159"/>
                    <a:pt x="18317" y="59840"/>
                    <a:pt x="18636" y="59521"/>
                  </a:cubicBezTo>
                  <a:cubicBezTo>
                    <a:pt x="18636" y="59521"/>
                    <a:pt x="18956" y="59201"/>
                    <a:pt x="18956" y="59201"/>
                  </a:cubicBezTo>
                  <a:cubicBezTo>
                    <a:pt x="20233" y="58563"/>
                    <a:pt x="21510" y="57924"/>
                    <a:pt x="22788" y="57605"/>
                  </a:cubicBezTo>
                  <a:cubicBezTo>
                    <a:pt x="23426" y="57285"/>
                    <a:pt x="24384" y="57285"/>
                    <a:pt x="24703" y="56647"/>
                  </a:cubicBezTo>
                  <a:cubicBezTo>
                    <a:pt x="24703" y="56647"/>
                    <a:pt x="25023" y="56327"/>
                    <a:pt x="25342" y="56327"/>
                  </a:cubicBezTo>
                  <a:cubicBezTo>
                    <a:pt x="26939" y="56008"/>
                    <a:pt x="27578" y="54731"/>
                    <a:pt x="28536" y="53773"/>
                  </a:cubicBezTo>
                  <a:cubicBezTo>
                    <a:pt x="28855" y="53453"/>
                    <a:pt x="29174" y="52815"/>
                    <a:pt x="29493" y="52495"/>
                  </a:cubicBezTo>
                  <a:cubicBezTo>
                    <a:pt x="30132" y="52176"/>
                    <a:pt x="30451" y="51537"/>
                    <a:pt x="30451" y="50579"/>
                  </a:cubicBezTo>
                  <a:cubicBezTo>
                    <a:pt x="30451" y="49302"/>
                    <a:pt x="31409" y="48983"/>
                    <a:pt x="32368" y="48663"/>
                  </a:cubicBezTo>
                  <a:cubicBezTo>
                    <a:pt x="33326" y="48344"/>
                    <a:pt x="33964" y="47705"/>
                    <a:pt x="33964" y="46747"/>
                  </a:cubicBezTo>
                  <a:cubicBezTo>
                    <a:pt x="34283" y="45470"/>
                    <a:pt x="35241" y="44831"/>
                    <a:pt x="35880" y="44193"/>
                  </a:cubicBezTo>
                  <a:cubicBezTo>
                    <a:pt x="36199" y="43874"/>
                    <a:pt x="36519" y="43554"/>
                    <a:pt x="36519" y="43235"/>
                  </a:cubicBezTo>
                  <a:cubicBezTo>
                    <a:pt x="36838" y="42596"/>
                    <a:pt x="37158" y="42277"/>
                    <a:pt x="37796" y="41957"/>
                  </a:cubicBezTo>
                  <a:cubicBezTo>
                    <a:pt x="38435" y="41638"/>
                    <a:pt x="38754" y="40999"/>
                    <a:pt x="38754" y="40361"/>
                  </a:cubicBezTo>
                  <a:cubicBezTo>
                    <a:pt x="38754" y="39722"/>
                    <a:pt x="38435" y="39403"/>
                    <a:pt x="37796" y="39722"/>
                  </a:cubicBezTo>
                  <a:cubicBezTo>
                    <a:pt x="37158" y="40042"/>
                    <a:pt x="36519" y="40361"/>
                    <a:pt x="35880" y="40680"/>
                  </a:cubicBezTo>
                  <a:cubicBezTo>
                    <a:pt x="35241" y="41319"/>
                    <a:pt x="34603" y="41319"/>
                    <a:pt x="33964" y="40999"/>
                  </a:cubicBezTo>
                  <a:cubicBezTo>
                    <a:pt x="33326" y="40680"/>
                    <a:pt x="33006" y="40680"/>
                    <a:pt x="32368" y="40680"/>
                  </a:cubicBezTo>
                  <a:cubicBezTo>
                    <a:pt x="30771" y="40680"/>
                    <a:pt x="29174" y="40680"/>
                    <a:pt x="27578" y="41957"/>
                  </a:cubicBezTo>
                  <a:cubicBezTo>
                    <a:pt x="26939" y="42596"/>
                    <a:pt x="26300" y="42277"/>
                    <a:pt x="25981" y="41319"/>
                  </a:cubicBezTo>
                  <a:cubicBezTo>
                    <a:pt x="25661" y="40361"/>
                    <a:pt x="26300" y="38764"/>
                    <a:pt x="27578" y="38445"/>
                  </a:cubicBezTo>
                  <a:cubicBezTo>
                    <a:pt x="28855" y="38125"/>
                    <a:pt x="29813" y="37806"/>
                    <a:pt x="31090" y="37487"/>
                  </a:cubicBezTo>
                  <a:cubicBezTo>
                    <a:pt x="32686" y="37167"/>
                    <a:pt x="33645" y="36210"/>
                    <a:pt x="34922" y="35252"/>
                  </a:cubicBezTo>
                  <a:cubicBezTo>
                    <a:pt x="36519" y="33655"/>
                    <a:pt x="37796" y="32058"/>
                    <a:pt x="39073" y="30142"/>
                  </a:cubicBezTo>
                  <a:cubicBezTo>
                    <a:pt x="39712" y="29184"/>
                    <a:pt x="40989" y="28226"/>
                    <a:pt x="41628" y="27268"/>
                  </a:cubicBezTo>
                  <a:cubicBezTo>
                    <a:pt x="42586" y="25991"/>
                    <a:pt x="43863" y="24394"/>
                    <a:pt x="43544" y="22478"/>
                  </a:cubicBezTo>
                  <a:cubicBezTo>
                    <a:pt x="43544" y="21201"/>
                    <a:pt x="43544" y="19924"/>
                    <a:pt x="43544" y="18646"/>
                  </a:cubicBezTo>
                  <a:cubicBezTo>
                    <a:pt x="43544" y="18008"/>
                    <a:pt x="43544" y="17688"/>
                    <a:pt x="43224" y="17369"/>
                  </a:cubicBezTo>
                  <a:cubicBezTo>
                    <a:pt x="42906" y="16730"/>
                    <a:pt x="42906" y="16092"/>
                    <a:pt x="43224" y="15453"/>
                  </a:cubicBezTo>
                  <a:cubicBezTo>
                    <a:pt x="43224" y="14495"/>
                    <a:pt x="43544" y="14176"/>
                    <a:pt x="44183" y="13537"/>
                  </a:cubicBezTo>
                  <a:cubicBezTo>
                    <a:pt x="44502" y="13218"/>
                    <a:pt x="44502" y="12899"/>
                    <a:pt x="44502" y="12579"/>
                  </a:cubicBezTo>
                  <a:cubicBezTo>
                    <a:pt x="44821" y="11302"/>
                    <a:pt x="44821" y="10024"/>
                    <a:pt x="44821" y="8747"/>
                  </a:cubicBezTo>
                  <a:cubicBezTo>
                    <a:pt x="44821" y="7470"/>
                    <a:pt x="45141" y="5873"/>
                    <a:pt x="45141" y="4277"/>
                  </a:cubicBezTo>
                  <a:cubicBezTo>
                    <a:pt x="45141" y="4277"/>
                    <a:pt x="45141" y="3957"/>
                    <a:pt x="45460" y="3957"/>
                  </a:cubicBezTo>
                  <a:cubicBezTo>
                    <a:pt x="46099" y="2999"/>
                    <a:pt x="46737" y="1722"/>
                    <a:pt x="47056" y="764"/>
                  </a:cubicBezTo>
                  <a:cubicBezTo>
                    <a:pt x="47376" y="125"/>
                    <a:pt x="47696" y="-194"/>
                    <a:pt x="48334" y="125"/>
                  </a:cubicBezTo>
                  <a:cubicBezTo>
                    <a:pt x="48653" y="1083"/>
                    <a:pt x="48653" y="2041"/>
                    <a:pt x="48973" y="2999"/>
                  </a:cubicBezTo>
                  <a:cubicBezTo>
                    <a:pt x="48973" y="3319"/>
                    <a:pt x="49292" y="3957"/>
                    <a:pt x="49611" y="3957"/>
                  </a:cubicBezTo>
                  <a:cubicBezTo>
                    <a:pt x="50250" y="3957"/>
                    <a:pt x="50250" y="4596"/>
                    <a:pt x="50250" y="4915"/>
                  </a:cubicBezTo>
                  <a:cubicBezTo>
                    <a:pt x="50250" y="5235"/>
                    <a:pt x="50250" y="5873"/>
                    <a:pt x="50569" y="6192"/>
                  </a:cubicBezTo>
                  <a:cubicBezTo>
                    <a:pt x="51208" y="6831"/>
                    <a:pt x="51208" y="7789"/>
                    <a:pt x="51208" y="8747"/>
                  </a:cubicBezTo>
                  <a:cubicBezTo>
                    <a:pt x="51208" y="9705"/>
                    <a:pt x="51527" y="10982"/>
                    <a:pt x="50569" y="11941"/>
                  </a:cubicBezTo>
                  <a:cubicBezTo>
                    <a:pt x="50569" y="11941"/>
                    <a:pt x="50569" y="12260"/>
                    <a:pt x="50569" y="12260"/>
                  </a:cubicBezTo>
                  <a:cubicBezTo>
                    <a:pt x="50889" y="13537"/>
                    <a:pt x="50569" y="14495"/>
                    <a:pt x="50250" y="15772"/>
                  </a:cubicBezTo>
                  <a:cubicBezTo>
                    <a:pt x="50250" y="16092"/>
                    <a:pt x="50250" y="16411"/>
                    <a:pt x="50250" y="16411"/>
                  </a:cubicBezTo>
                  <a:cubicBezTo>
                    <a:pt x="50569" y="17688"/>
                    <a:pt x="50889" y="18966"/>
                    <a:pt x="51208" y="20243"/>
                  </a:cubicBezTo>
                  <a:cubicBezTo>
                    <a:pt x="51527" y="20882"/>
                    <a:pt x="51527" y="21840"/>
                    <a:pt x="51846" y="22478"/>
                  </a:cubicBezTo>
                  <a:cubicBezTo>
                    <a:pt x="52485" y="24075"/>
                    <a:pt x="52804" y="25672"/>
                    <a:pt x="53443" y="27268"/>
                  </a:cubicBezTo>
                  <a:cubicBezTo>
                    <a:pt x="53762" y="28546"/>
                    <a:pt x="54082" y="29823"/>
                    <a:pt x="54721" y="30781"/>
                  </a:cubicBezTo>
                  <a:cubicBezTo>
                    <a:pt x="55039" y="31739"/>
                    <a:pt x="55679" y="32378"/>
                    <a:pt x="56317" y="33335"/>
                  </a:cubicBezTo>
                  <a:cubicBezTo>
                    <a:pt x="56956" y="34294"/>
                    <a:pt x="57275" y="34932"/>
                    <a:pt x="57914" y="35890"/>
                  </a:cubicBezTo>
                  <a:cubicBezTo>
                    <a:pt x="57914" y="36210"/>
                    <a:pt x="58233" y="36210"/>
                    <a:pt x="58233" y="36529"/>
                  </a:cubicBezTo>
                  <a:cubicBezTo>
                    <a:pt x="59829" y="38125"/>
                    <a:pt x="61426" y="40042"/>
                    <a:pt x="63023" y="41638"/>
                  </a:cubicBezTo>
                  <a:cubicBezTo>
                    <a:pt x="63981" y="42596"/>
                    <a:pt x="64939" y="42915"/>
                    <a:pt x="65897" y="43554"/>
                  </a:cubicBezTo>
                  <a:cubicBezTo>
                    <a:pt x="67174" y="44512"/>
                    <a:pt x="68452" y="45151"/>
                    <a:pt x="69729" y="46109"/>
                  </a:cubicBezTo>
                  <a:cubicBezTo>
                    <a:pt x="70049" y="46109"/>
                    <a:pt x="70367" y="46428"/>
                    <a:pt x="70367" y="46428"/>
                  </a:cubicBezTo>
                  <a:cubicBezTo>
                    <a:pt x="71645" y="46428"/>
                    <a:pt x="72284" y="47067"/>
                    <a:pt x="73242" y="47386"/>
                  </a:cubicBezTo>
                  <a:cubicBezTo>
                    <a:pt x="73561" y="47386"/>
                    <a:pt x="73880" y="48025"/>
                    <a:pt x="74519" y="48344"/>
                  </a:cubicBezTo>
                  <a:cubicBezTo>
                    <a:pt x="74839" y="48663"/>
                    <a:pt x="75157" y="48983"/>
                    <a:pt x="75477" y="48983"/>
                  </a:cubicBezTo>
                  <a:cubicBezTo>
                    <a:pt x="76754" y="48983"/>
                    <a:pt x="77074" y="50260"/>
                    <a:pt x="78351" y="50579"/>
                  </a:cubicBezTo>
                  <a:cubicBezTo>
                    <a:pt x="78670" y="50579"/>
                    <a:pt x="78670" y="51218"/>
                    <a:pt x="78670" y="51537"/>
                  </a:cubicBezTo>
                  <a:cubicBezTo>
                    <a:pt x="78351" y="53134"/>
                    <a:pt x="78670" y="53773"/>
                    <a:pt x="79947" y="54411"/>
                  </a:cubicBezTo>
                  <a:cubicBezTo>
                    <a:pt x="80905" y="54731"/>
                    <a:pt x="81225" y="55689"/>
                    <a:pt x="81225" y="56327"/>
                  </a:cubicBezTo>
                  <a:cubicBezTo>
                    <a:pt x="81225" y="56966"/>
                    <a:pt x="80267" y="57924"/>
                    <a:pt x="79628" y="57924"/>
                  </a:cubicBezTo>
                  <a:cubicBezTo>
                    <a:pt x="78989" y="57924"/>
                    <a:pt x="78032" y="57605"/>
                    <a:pt x="77393" y="57285"/>
                  </a:cubicBezTo>
                  <a:cubicBezTo>
                    <a:pt x="76754" y="56966"/>
                    <a:pt x="76435" y="56647"/>
                    <a:pt x="75796" y="56327"/>
                  </a:cubicBezTo>
                  <a:cubicBezTo>
                    <a:pt x="75477" y="56327"/>
                    <a:pt x="75157" y="56008"/>
                    <a:pt x="74839" y="56008"/>
                  </a:cubicBezTo>
                  <a:cubicBezTo>
                    <a:pt x="74199" y="55050"/>
                    <a:pt x="72922" y="54731"/>
                    <a:pt x="71964" y="54411"/>
                  </a:cubicBezTo>
                  <a:cubicBezTo>
                    <a:pt x="70687" y="54092"/>
                    <a:pt x="69409" y="53134"/>
                    <a:pt x="68452" y="52495"/>
                  </a:cubicBezTo>
                  <a:cubicBezTo>
                    <a:pt x="67494" y="51857"/>
                    <a:pt x="66536" y="51537"/>
                    <a:pt x="65578" y="50899"/>
                  </a:cubicBezTo>
                  <a:cubicBezTo>
                    <a:pt x="65259" y="50579"/>
                    <a:pt x="64619" y="50579"/>
                    <a:pt x="64301" y="50899"/>
                  </a:cubicBezTo>
                  <a:cubicBezTo>
                    <a:pt x="63981" y="51218"/>
                    <a:pt x="63981" y="51537"/>
                    <a:pt x="64301" y="52176"/>
                  </a:cubicBezTo>
                  <a:cubicBezTo>
                    <a:pt x="64619" y="52815"/>
                    <a:pt x="65259" y="53453"/>
                    <a:pt x="65578" y="54411"/>
                  </a:cubicBezTo>
                  <a:cubicBezTo>
                    <a:pt x="65897" y="55050"/>
                    <a:pt x="66216" y="55369"/>
                    <a:pt x="66536" y="56008"/>
                  </a:cubicBezTo>
                  <a:cubicBezTo>
                    <a:pt x="66855" y="56327"/>
                    <a:pt x="66855" y="56647"/>
                    <a:pt x="67174" y="56647"/>
                  </a:cubicBezTo>
                  <a:cubicBezTo>
                    <a:pt x="68771" y="57285"/>
                    <a:pt x="69409" y="58882"/>
                    <a:pt x="70049" y="59840"/>
                  </a:cubicBezTo>
                  <a:cubicBezTo>
                    <a:pt x="71006" y="61117"/>
                    <a:pt x="71964" y="62714"/>
                    <a:pt x="73561" y="63033"/>
                  </a:cubicBezTo>
                  <a:cubicBezTo>
                    <a:pt x="74519" y="63353"/>
                    <a:pt x="74839" y="64630"/>
                    <a:pt x="74199" y="65588"/>
                  </a:cubicBezTo>
                  <a:cubicBezTo>
                    <a:pt x="73880" y="65907"/>
                    <a:pt x="73561" y="66227"/>
                    <a:pt x="73561" y="66546"/>
                  </a:cubicBezTo>
                  <a:cubicBezTo>
                    <a:pt x="73242" y="66865"/>
                    <a:pt x="73242" y="67185"/>
                    <a:pt x="72922" y="67504"/>
                  </a:cubicBezTo>
                  <a:cubicBezTo>
                    <a:pt x="73242" y="67823"/>
                    <a:pt x="73561" y="67823"/>
                    <a:pt x="73880" y="68142"/>
                  </a:cubicBezTo>
                  <a:cubicBezTo>
                    <a:pt x="75477" y="69100"/>
                    <a:pt x="77074" y="70058"/>
                    <a:pt x="78351" y="71017"/>
                  </a:cubicBezTo>
                  <a:cubicBezTo>
                    <a:pt x="79309" y="71974"/>
                    <a:pt x="79309" y="72613"/>
                    <a:pt x="78351" y="73571"/>
                  </a:cubicBezTo>
                  <a:cubicBezTo>
                    <a:pt x="78032" y="73571"/>
                    <a:pt x="78032" y="73890"/>
                    <a:pt x="77712" y="73890"/>
                  </a:cubicBezTo>
                  <a:cubicBezTo>
                    <a:pt x="77074" y="74529"/>
                    <a:pt x="76435" y="74529"/>
                    <a:pt x="76116" y="74210"/>
                  </a:cubicBezTo>
                  <a:cubicBezTo>
                    <a:pt x="75157" y="73252"/>
                    <a:pt x="73880" y="72294"/>
                    <a:pt x="72922" y="71336"/>
                  </a:cubicBezTo>
                  <a:cubicBezTo>
                    <a:pt x="72603" y="71017"/>
                    <a:pt x="72603" y="71017"/>
                    <a:pt x="72284" y="70697"/>
                  </a:cubicBezTo>
                  <a:cubicBezTo>
                    <a:pt x="71326" y="69739"/>
                    <a:pt x="70367" y="69739"/>
                    <a:pt x="70049" y="71017"/>
                  </a:cubicBezTo>
                  <a:cubicBezTo>
                    <a:pt x="69729" y="71655"/>
                    <a:pt x="69409" y="71974"/>
                    <a:pt x="68771" y="71974"/>
                  </a:cubicBezTo>
                  <a:cubicBezTo>
                    <a:pt x="67813" y="71974"/>
                    <a:pt x="67494" y="72613"/>
                    <a:pt x="68132" y="73571"/>
                  </a:cubicBezTo>
                  <a:cubicBezTo>
                    <a:pt x="68452" y="74210"/>
                    <a:pt x="68771" y="74848"/>
                    <a:pt x="69090" y="75487"/>
                  </a:cubicBezTo>
                  <a:cubicBezTo>
                    <a:pt x="69729" y="76445"/>
                    <a:pt x="70367" y="77403"/>
                    <a:pt x="71326" y="78042"/>
                  </a:cubicBezTo>
                  <a:cubicBezTo>
                    <a:pt x="71645" y="78361"/>
                    <a:pt x="71964" y="78361"/>
                    <a:pt x="71964" y="78680"/>
                  </a:cubicBezTo>
                  <a:cubicBezTo>
                    <a:pt x="72603" y="79638"/>
                    <a:pt x="72284" y="80277"/>
                    <a:pt x="71326" y="80277"/>
                  </a:cubicBezTo>
                  <a:cubicBezTo>
                    <a:pt x="70049" y="80596"/>
                    <a:pt x="69729" y="80916"/>
                    <a:pt x="70367" y="81874"/>
                  </a:cubicBezTo>
                  <a:cubicBezTo>
                    <a:pt x="70367" y="82193"/>
                    <a:pt x="70687" y="82512"/>
                    <a:pt x="70687" y="82512"/>
                  </a:cubicBezTo>
                  <a:cubicBezTo>
                    <a:pt x="71645" y="83470"/>
                    <a:pt x="72922" y="84428"/>
                    <a:pt x="73880" y="85706"/>
                  </a:cubicBezTo>
                  <a:cubicBezTo>
                    <a:pt x="74199" y="86025"/>
                    <a:pt x="74839" y="86344"/>
                    <a:pt x="74839" y="86983"/>
                  </a:cubicBezTo>
                  <a:cubicBezTo>
                    <a:pt x="75157" y="87941"/>
                    <a:pt x="75796" y="88580"/>
                    <a:pt x="76435" y="89218"/>
                  </a:cubicBezTo>
                  <a:cubicBezTo>
                    <a:pt x="77074" y="89857"/>
                    <a:pt x="77393" y="90815"/>
                    <a:pt x="78032" y="91453"/>
                  </a:cubicBezTo>
                  <a:cubicBezTo>
                    <a:pt x="78351" y="92092"/>
                    <a:pt x="78670" y="92411"/>
                    <a:pt x="79309" y="93050"/>
                  </a:cubicBezTo>
                  <a:cubicBezTo>
                    <a:pt x="80267" y="94008"/>
                    <a:pt x="81544" y="94647"/>
                    <a:pt x="81864" y="95924"/>
                  </a:cubicBezTo>
                  <a:cubicBezTo>
                    <a:pt x="81864" y="96243"/>
                    <a:pt x="82183" y="96563"/>
                    <a:pt x="82502" y="96882"/>
                  </a:cubicBezTo>
                  <a:cubicBezTo>
                    <a:pt x="83779" y="97840"/>
                    <a:pt x="84418" y="99117"/>
                    <a:pt x="86015" y="99437"/>
                  </a:cubicBezTo>
                  <a:cubicBezTo>
                    <a:pt x="87292" y="100714"/>
                    <a:pt x="88889" y="101672"/>
                    <a:pt x="89527" y="103588"/>
                  </a:cubicBezTo>
                  <a:cubicBezTo>
                    <a:pt x="89527" y="104227"/>
                    <a:pt x="90166" y="104865"/>
                    <a:pt x="90805" y="105185"/>
                  </a:cubicBezTo>
                  <a:cubicBezTo>
                    <a:pt x="91762" y="106143"/>
                    <a:pt x="91762" y="106462"/>
                    <a:pt x="91444" y="107101"/>
                  </a:cubicBezTo>
                  <a:cubicBezTo>
                    <a:pt x="90805" y="108059"/>
                    <a:pt x="90166" y="108378"/>
                    <a:pt x="89208" y="108059"/>
                  </a:cubicBezTo>
                  <a:cubicBezTo>
                    <a:pt x="88889" y="108059"/>
                    <a:pt x="88569" y="107739"/>
                    <a:pt x="88250" y="107739"/>
                  </a:cubicBezTo>
                  <a:cubicBezTo>
                    <a:pt x="87292" y="106462"/>
                    <a:pt x="85695" y="106143"/>
                    <a:pt x="84418" y="105504"/>
                  </a:cubicBezTo>
                  <a:cubicBezTo>
                    <a:pt x="81864" y="104865"/>
                    <a:pt x="79947" y="103269"/>
                    <a:pt x="78032" y="101672"/>
                  </a:cubicBezTo>
                  <a:cubicBezTo>
                    <a:pt x="77393" y="101033"/>
                    <a:pt x="76754" y="100714"/>
                    <a:pt x="76116" y="100395"/>
                  </a:cubicBezTo>
                  <a:cubicBezTo>
                    <a:pt x="73561" y="99117"/>
                    <a:pt x="71326" y="97840"/>
                    <a:pt x="69409" y="95605"/>
                  </a:cubicBezTo>
                  <a:cubicBezTo>
                    <a:pt x="69090" y="95285"/>
                    <a:pt x="68452" y="94966"/>
                    <a:pt x="68132" y="94647"/>
                  </a:cubicBezTo>
                  <a:cubicBezTo>
                    <a:pt x="67494" y="94328"/>
                    <a:pt x="67174" y="94647"/>
                    <a:pt x="66855" y="94966"/>
                  </a:cubicBezTo>
                  <a:cubicBezTo>
                    <a:pt x="66536" y="95285"/>
                    <a:pt x="66855" y="95605"/>
                    <a:pt x="66855" y="95924"/>
                  </a:cubicBezTo>
                  <a:cubicBezTo>
                    <a:pt x="67494" y="97201"/>
                    <a:pt x="68452" y="98479"/>
                    <a:pt x="69409" y="99437"/>
                  </a:cubicBezTo>
                  <a:cubicBezTo>
                    <a:pt x="70687" y="100395"/>
                    <a:pt x="71645" y="101991"/>
                    <a:pt x="72603" y="103588"/>
                  </a:cubicBezTo>
                  <a:cubicBezTo>
                    <a:pt x="72603" y="103907"/>
                    <a:pt x="72603" y="103907"/>
                    <a:pt x="72603" y="104227"/>
                  </a:cubicBezTo>
                  <a:cubicBezTo>
                    <a:pt x="72603" y="105185"/>
                    <a:pt x="72922" y="105823"/>
                    <a:pt x="73561" y="106143"/>
                  </a:cubicBezTo>
                  <a:cubicBezTo>
                    <a:pt x="74519" y="106781"/>
                    <a:pt x="75157" y="108378"/>
                    <a:pt x="76435" y="108697"/>
                  </a:cubicBezTo>
                  <a:cubicBezTo>
                    <a:pt x="77393" y="109655"/>
                    <a:pt x="78032" y="110294"/>
                    <a:pt x="78989" y="111252"/>
                  </a:cubicBezTo>
                  <a:cubicBezTo>
                    <a:pt x="79309" y="111891"/>
                    <a:pt x="79628" y="112210"/>
                    <a:pt x="79947" y="112849"/>
                  </a:cubicBezTo>
                  <a:cubicBezTo>
                    <a:pt x="80586" y="113807"/>
                    <a:pt x="79947" y="115084"/>
                    <a:pt x="78989" y="115084"/>
                  </a:cubicBezTo>
                  <a:cubicBezTo>
                    <a:pt x="78032" y="115084"/>
                    <a:pt x="77074" y="115084"/>
                    <a:pt x="76116" y="114764"/>
                  </a:cubicBezTo>
                  <a:cubicBezTo>
                    <a:pt x="75157" y="114764"/>
                    <a:pt x="74519" y="114445"/>
                    <a:pt x="73561" y="114445"/>
                  </a:cubicBezTo>
                  <a:cubicBezTo>
                    <a:pt x="72922" y="114445"/>
                    <a:pt x="72603" y="114126"/>
                    <a:pt x="72603" y="113807"/>
                  </a:cubicBezTo>
                  <a:cubicBezTo>
                    <a:pt x="72284" y="112849"/>
                    <a:pt x="71645" y="112210"/>
                    <a:pt x="70687" y="111571"/>
                  </a:cubicBezTo>
                  <a:cubicBezTo>
                    <a:pt x="70687" y="111571"/>
                    <a:pt x="70367" y="111252"/>
                    <a:pt x="70367" y="111252"/>
                  </a:cubicBezTo>
                  <a:cubicBezTo>
                    <a:pt x="70049" y="109975"/>
                    <a:pt x="69090" y="109017"/>
                    <a:pt x="68452" y="108059"/>
                  </a:cubicBezTo>
                  <a:cubicBezTo>
                    <a:pt x="68132" y="107739"/>
                    <a:pt x="67813" y="107739"/>
                    <a:pt x="67813" y="107420"/>
                  </a:cubicBezTo>
                  <a:cubicBezTo>
                    <a:pt x="66855" y="106781"/>
                    <a:pt x="66216" y="106143"/>
                    <a:pt x="65897" y="105185"/>
                  </a:cubicBezTo>
                  <a:cubicBezTo>
                    <a:pt x="65259" y="103907"/>
                    <a:pt x="64619" y="103269"/>
                    <a:pt x="63662" y="102311"/>
                  </a:cubicBezTo>
                  <a:cubicBezTo>
                    <a:pt x="62384" y="101033"/>
                    <a:pt x="60788" y="100395"/>
                    <a:pt x="59511" y="99437"/>
                  </a:cubicBezTo>
                  <a:cubicBezTo>
                    <a:pt x="58872" y="99117"/>
                    <a:pt x="58552" y="98479"/>
                    <a:pt x="57914" y="97840"/>
                  </a:cubicBezTo>
                  <a:cubicBezTo>
                    <a:pt x="57594" y="97521"/>
                    <a:pt x="56956" y="97201"/>
                    <a:pt x="56636" y="97521"/>
                  </a:cubicBezTo>
                  <a:cubicBezTo>
                    <a:pt x="56317" y="97840"/>
                    <a:pt x="56317" y="98479"/>
                    <a:pt x="56636" y="99117"/>
                  </a:cubicBezTo>
                  <a:cubicBezTo>
                    <a:pt x="56956" y="99437"/>
                    <a:pt x="57275" y="100075"/>
                    <a:pt x="57594" y="100395"/>
                  </a:cubicBezTo>
                  <a:cubicBezTo>
                    <a:pt x="58233" y="101672"/>
                    <a:pt x="58872" y="102630"/>
                    <a:pt x="58872" y="104227"/>
                  </a:cubicBezTo>
                  <a:cubicBezTo>
                    <a:pt x="58872" y="104546"/>
                    <a:pt x="59191" y="105185"/>
                    <a:pt x="59511" y="105504"/>
                  </a:cubicBezTo>
                  <a:cubicBezTo>
                    <a:pt x="60788" y="107420"/>
                    <a:pt x="62065" y="109017"/>
                    <a:pt x="63023" y="110933"/>
                  </a:cubicBezTo>
                  <a:cubicBezTo>
                    <a:pt x="64301" y="111891"/>
                    <a:pt x="64619" y="112849"/>
                    <a:pt x="64939" y="114445"/>
                  </a:cubicBezTo>
                  <a:cubicBezTo>
                    <a:pt x="65897" y="116042"/>
                    <a:pt x="66855" y="117639"/>
                    <a:pt x="68132" y="118916"/>
                  </a:cubicBezTo>
                  <a:cubicBezTo>
                    <a:pt x="69090" y="119874"/>
                    <a:pt x="70049" y="121151"/>
                    <a:pt x="71006" y="122109"/>
                  </a:cubicBezTo>
                  <a:cubicBezTo>
                    <a:pt x="72284" y="123386"/>
                    <a:pt x="73242" y="124983"/>
                    <a:pt x="74839" y="126260"/>
                  </a:cubicBezTo>
                  <a:cubicBezTo>
                    <a:pt x="76116" y="127218"/>
                    <a:pt x="77074" y="128496"/>
                    <a:pt x="78351" y="129773"/>
                  </a:cubicBezTo>
                  <a:cubicBezTo>
                    <a:pt x="79947" y="131370"/>
                    <a:pt x="81864" y="132966"/>
                    <a:pt x="83460" y="134563"/>
                  </a:cubicBezTo>
                  <a:cubicBezTo>
                    <a:pt x="83779" y="134882"/>
                    <a:pt x="84418" y="135202"/>
                    <a:pt x="84737" y="135521"/>
                  </a:cubicBezTo>
                  <a:cubicBezTo>
                    <a:pt x="86334" y="136798"/>
                    <a:pt x="88250" y="137756"/>
                    <a:pt x="89527" y="139353"/>
                  </a:cubicBezTo>
                  <a:cubicBezTo>
                    <a:pt x="89527" y="139353"/>
                    <a:pt x="89847" y="139672"/>
                    <a:pt x="89847" y="139672"/>
                  </a:cubicBezTo>
                  <a:cubicBezTo>
                    <a:pt x="91124" y="139672"/>
                    <a:pt x="92402" y="140630"/>
                    <a:pt x="93998" y="140950"/>
                  </a:cubicBezTo>
                  <a:cubicBezTo>
                    <a:pt x="95275" y="141269"/>
                    <a:pt x="95914" y="142227"/>
                    <a:pt x="95275" y="143185"/>
                  </a:cubicBezTo>
                  <a:cubicBezTo>
                    <a:pt x="94956" y="143823"/>
                    <a:pt x="94637" y="144462"/>
                    <a:pt x="94317" y="145101"/>
                  </a:cubicBezTo>
                  <a:cubicBezTo>
                    <a:pt x="93998" y="145740"/>
                    <a:pt x="93679" y="146059"/>
                    <a:pt x="93040" y="146697"/>
                  </a:cubicBezTo>
                  <a:cubicBezTo>
                    <a:pt x="91444" y="146697"/>
                    <a:pt x="90166" y="146059"/>
                    <a:pt x="88889" y="145101"/>
                  </a:cubicBezTo>
                  <a:cubicBezTo>
                    <a:pt x="88250" y="144782"/>
                    <a:pt x="87931" y="144462"/>
                    <a:pt x="87292" y="144782"/>
                  </a:cubicBezTo>
                  <a:cubicBezTo>
                    <a:pt x="86334" y="144782"/>
                    <a:pt x="85376" y="144462"/>
                    <a:pt x="84737" y="143823"/>
                  </a:cubicBezTo>
                  <a:cubicBezTo>
                    <a:pt x="84418" y="143504"/>
                    <a:pt x="83779" y="143185"/>
                    <a:pt x="83141" y="143185"/>
                  </a:cubicBezTo>
                  <a:cubicBezTo>
                    <a:pt x="80267" y="143185"/>
                    <a:pt x="77712" y="142546"/>
                    <a:pt x="75157" y="141269"/>
                  </a:cubicBezTo>
                  <a:cubicBezTo>
                    <a:pt x="74199" y="140950"/>
                    <a:pt x="73242" y="140630"/>
                    <a:pt x="72603" y="139992"/>
                  </a:cubicBezTo>
                  <a:cubicBezTo>
                    <a:pt x="72284" y="139672"/>
                    <a:pt x="71645" y="139672"/>
                    <a:pt x="71006" y="139992"/>
                  </a:cubicBezTo>
                  <a:cubicBezTo>
                    <a:pt x="70687" y="140311"/>
                    <a:pt x="71006" y="140950"/>
                    <a:pt x="71006" y="141269"/>
                  </a:cubicBezTo>
                  <a:cubicBezTo>
                    <a:pt x="72284" y="143185"/>
                    <a:pt x="73880" y="145101"/>
                    <a:pt x="75157" y="147336"/>
                  </a:cubicBezTo>
                  <a:cubicBezTo>
                    <a:pt x="76435" y="149571"/>
                    <a:pt x="78351" y="150849"/>
                    <a:pt x="79947" y="152446"/>
                  </a:cubicBezTo>
                  <a:cubicBezTo>
                    <a:pt x="80586" y="153084"/>
                    <a:pt x="80905" y="154042"/>
                    <a:pt x="81544" y="154681"/>
                  </a:cubicBezTo>
                  <a:cubicBezTo>
                    <a:pt x="81864" y="155000"/>
                    <a:pt x="82183" y="155320"/>
                    <a:pt x="82183" y="155639"/>
                  </a:cubicBezTo>
                  <a:cubicBezTo>
                    <a:pt x="83779" y="156916"/>
                    <a:pt x="85057" y="158513"/>
                    <a:pt x="85057" y="160748"/>
                  </a:cubicBezTo>
                  <a:cubicBezTo>
                    <a:pt x="85057" y="161387"/>
                    <a:pt x="85695" y="162025"/>
                    <a:pt x="86015" y="162345"/>
                  </a:cubicBezTo>
                  <a:cubicBezTo>
                    <a:pt x="86972" y="163303"/>
                    <a:pt x="88250" y="164261"/>
                    <a:pt x="88889" y="165538"/>
                  </a:cubicBezTo>
                  <a:cubicBezTo>
                    <a:pt x="88889" y="165857"/>
                    <a:pt x="89527" y="166176"/>
                    <a:pt x="90166" y="166176"/>
                  </a:cubicBezTo>
                  <a:cubicBezTo>
                    <a:pt x="91124" y="166496"/>
                    <a:pt x="91762" y="166815"/>
                    <a:pt x="92402" y="167454"/>
                  </a:cubicBezTo>
                  <a:cubicBezTo>
                    <a:pt x="93359" y="168412"/>
                    <a:pt x="94317" y="169370"/>
                    <a:pt x="95914" y="170009"/>
                  </a:cubicBezTo>
                  <a:cubicBezTo>
                    <a:pt x="96233" y="170009"/>
                    <a:pt x="96552" y="170328"/>
                    <a:pt x="96552" y="170647"/>
                  </a:cubicBezTo>
                  <a:cubicBezTo>
                    <a:pt x="96872" y="170966"/>
                    <a:pt x="97192" y="171605"/>
                    <a:pt x="97510" y="171925"/>
                  </a:cubicBezTo>
                  <a:cubicBezTo>
                    <a:pt x="98469" y="173202"/>
                    <a:pt x="99746" y="174160"/>
                    <a:pt x="101023" y="174799"/>
                  </a:cubicBezTo>
                  <a:cubicBezTo>
                    <a:pt x="101342" y="175118"/>
                    <a:pt x="101982" y="175437"/>
                    <a:pt x="102300" y="175756"/>
                  </a:cubicBezTo>
                  <a:cubicBezTo>
                    <a:pt x="102620" y="176395"/>
                    <a:pt x="102620" y="177034"/>
                    <a:pt x="102300" y="177673"/>
                  </a:cubicBezTo>
                  <a:cubicBezTo>
                    <a:pt x="101982" y="177992"/>
                    <a:pt x="101023" y="178311"/>
                    <a:pt x="100385" y="177992"/>
                  </a:cubicBezTo>
                  <a:cubicBezTo>
                    <a:pt x="98469" y="177034"/>
                    <a:pt x="96552" y="176076"/>
                    <a:pt x="94637" y="175118"/>
                  </a:cubicBezTo>
                  <a:cubicBezTo>
                    <a:pt x="94317" y="174799"/>
                    <a:pt x="93998" y="174799"/>
                    <a:pt x="93679" y="174479"/>
                  </a:cubicBezTo>
                  <a:cubicBezTo>
                    <a:pt x="91762" y="174160"/>
                    <a:pt x="90166" y="172883"/>
                    <a:pt x="88889" y="171286"/>
                  </a:cubicBezTo>
                  <a:cubicBezTo>
                    <a:pt x="88569" y="170966"/>
                    <a:pt x="88569" y="170966"/>
                    <a:pt x="88250" y="170647"/>
                  </a:cubicBezTo>
                  <a:cubicBezTo>
                    <a:pt x="86654" y="170009"/>
                    <a:pt x="85695" y="169051"/>
                    <a:pt x="84418" y="168093"/>
                  </a:cubicBezTo>
                  <a:cubicBezTo>
                    <a:pt x="84099" y="167773"/>
                    <a:pt x="83779" y="167454"/>
                    <a:pt x="83141" y="167454"/>
                  </a:cubicBezTo>
                  <a:cubicBezTo>
                    <a:pt x="82183" y="167135"/>
                    <a:pt x="81544" y="166496"/>
                    <a:pt x="80905" y="165857"/>
                  </a:cubicBezTo>
                  <a:cubicBezTo>
                    <a:pt x="80905" y="165538"/>
                    <a:pt x="80586" y="165538"/>
                    <a:pt x="80267" y="165538"/>
                  </a:cubicBezTo>
                  <a:cubicBezTo>
                    <a:pt x="79309" y="164899"/>
                    <a:pt x="78351" y="164580"/>
                    <a:pt x="77712" y="163941"/>
                  </a:cubicBezTo>
                  <a:cubicBezTo>
                    <a:pt x="77074" y="162983"/>
                    <a:pt x="76116" y="162664"/>
                    <a:pt x="75157" y="162025"/>
                  </a:cubicBezTo>
                  <a:cubicBezTo>
                    <a:pt x="73880" y="161387"/>
                    <a:pt x="73242" y="160429"/>
                    <a:pt x="72284" y="159471"/>
                  </a:cubicBezTo>
                  <a:cubicBezTo>
                    <a:pt x="71645" y="158832"/>
                    <a:pt x="71006" y="158193"/>
                    <a:pt x="70049" y="157874"/>
                  </a:cubicBezTo>
                  <a:cubicBezTo>
                    <a:pt x="69729" y="157555"/>
                    <a:pt x="69409" y="157555"/>
                    <a:pt x="69090" y="157235"/>
                  </a:cubicBezTo>
                  <a:cubicBezTo>
                    <a:pt x="68771" y="156916"/>
                    <a:pt x="68452" y="156916"/>
                    <a:pt x="68132" y="156597"/>
                  </a:cubicBezTo>
                  <a:cubicBezTo>
                    <a:pt x="67813" y="156277"/>
                    <a:pt x="67174" y="156277"/>
                    <a:pt x="66855" y="156597"/>
                  </a:cubicBezTo>
                  <a:cubicBezTo>
                    <a:pt x="66536" y="156916"/>
                    <a:pt x="66855" y="157555"/>
                    <a:pt x="66855" y="157874"/>
                  </a:cubicBezTo>
                  <a:cubicBezTo>
                    <a:pt x="67494" y="160110"/>
                    <a:pt x="68771" y="162345"/>
                    <a:pt x="70049" y="164261"/>
                  </a:cubicBezTo>
                  <a:cubicBezTo>
                    <a:pt x="71006" y="165857"/>
                    <a:pt x="71645" y="167454"/>
                    <a:pt x="72284" y="169051"/>
                  </a:cubicBezTo>
                  <a:cubicBezTo>
                    <a:pt x="72603" y="169370"/>
                    <a:pt x="72922" y="170009"/>
                    <a:pt x="73242" y="170328"/>
                  </a:cubicBezTo>
                  <a:cubicBezTo>
                    <a:pt x="74519" y="171286"/>
                    <a:pt x="75477" y="172563"/>
                    <a:pt x="75796" y="174160"/>
                  </a:cubicBezTo>
                  <a:cubicBezTo>
                    <a:pt x="75796" y="174479"/>
                    <a:pt x="76116" y="174799"/>
                    <a:pt x="76435" y="175118"/>
                  </a:cubicBezTo>
                  <a:cubicBezTo>
                    <a:pt x="76754" y="175437"/>
                    <a:pt x="77074" y="175756"/>
                    <a:pt x="77393" y="176076"/>
                  </a:cubicBezTo>
                  <a:cubicBezTo>
                    <a:pt x="78670" y="177034"/>
                    <a:pt x="78989" y="178950"/>
                    <a:pt x="79947" y="179908"/>
                  </a:cubicBezTo>
                  <a:cubicBezTo>
                    <a:pt x="81225" y="181504"/>
                    <a:pt x="82502" y="183101"/>
                    <a:pt x="83779" y="184698"/>
                  </a:cubicBezTo>
                  <a:cubicBezTo>
                    <a:pt x="84099" y="185336"/>
                    <a:pt x="84737" y="185975"/>
                    <a:pt x="85057" y="186614"/>
                  </a:cubicBezTo>
                  <a:cubicBezTo>
                    <a:pt x="85376" y="187891"/>
                    <a:pt x="86334" y="188530"/>
                    <a:pt x="86972" y="189488"/>
                  </a:cubicBezTo>
                  <a:cubicBezTo>
                    <a:pt x="87931" y="191084"/>
                    <a:pt x="89527" y="192362"/>
                    <a:pt x="90485" y="193958"/>
                  </a:cubicBezTo>
                  <a:cubicBezTo>
                    <a:pt x="91762" y="195555"/>
                    <a:pt x="93359" y="196832"/>
                    <a:pt x="94956" y="198109"/>
                  </a:cubicBezTo>
                  <a:cubicBezTo>
                    <a:pt x="95914" y="198748"/>
                    <a:pt x="96872" y="199387"/>
                    <a:pt x="97830" y="200026"/>
                  </a:cubicBezTo>
                  <a:cubicBezTo>
                    <a:pt x="99107" y="200983"/>
                    <a:pt x="100065" y="201942"/>
                    <a:pt x="101023" y="203219"/>
                  </a:cubicBezTo>
                  <a:cubicBezTo>
                    <a:pt x="101342" y="203538"/>
                    <a:pt x="101662" y="203858"/>
                    <a:pt x="101982" y="204177"/>
                  </a:cubicBezTo>
                  <a:cubicBezTo>
                    <a:pt x="102939" y="204816"/>
                    <a:pt x="103578" y="205773"/>
                    <a:pt x="103897" y="206732"/>
                  </a:cubicBezTo>
                  <a:cubicBezTo>
                    <a:pt x="104217" y="208009"/>
                    <a:pt x="104855" y="208967"/>
                    <a:pt x="105813" y="209925"/>
                  </a:cubicBezTo>
                  <a:cubicBezTo>
                    <a:pt x="106452" y="210563"/>
                    <a:pt x="106771" y="211202"/>
                    <a:pt x="106452" y="212160"/>
                  </a:cubicBezTo>
                  <a:cubicBezTo>
                    <a:pt x="106452" y="212799"/>
                    <a:pt x="106132" y="213118"/>
                    <a:pt x="105494" y="213118"/>
                  </a:cubicBezTo>
                  <a:cubicBezTo>
                    <a:pt x="104855" y="213118"/>
                    <a:pt x="103897" y="213118"/>
                    <a:pt x="102939" y="213437"/>
                  </a:cubicBezTo>
                  <a:cubicBezTo>
                    <a:pt x="102300" y="212799"/>
                    <a:pt x="101342" y="211841"/>
                    <a:pt x="100065" y="211521"/>
                  </a:cubicBezTo>
                  <a:cubicBezTo>
                    <a:pt x="99746" y="211521"/>
                    <a:pt x="99427" y="211202"/>
                    <a:pt x="99427" y="211202"/>
                  </a:cubicBezTo>
                  <a:cubicBezTo>
                    <a:pt x="98149" y="211202"/>
                    <a:pt x="96872" y="210563"/>
                    <a:pt x="95914" y="209606"/>
                  </a:cubicBezTo>
                  <a:cubicBezTo>
                    <a:pt x="93359" y="207370"/>
                    <a:pt x="90805" y="205454"/>
                    <a:pt x="88250" y="203538"/>
                  </a:cubicBezTo>
                  <a:cubicBezTo>
                    <a:pt x="86334" y="201942"/>
                    <a:pt x="84737" y="200345"/>
                    <a:pt x="82822" y="199068"/>
                  </a:cubicBezTo>
                  <a:cubicBezTo>
                    <a:pt x="81544" y="198109"/>
                    <a:pt x="80586" y="197152"/>
                    <a:pt x="79628" y="195874"/>
                  </a:cubicBezTo>
                  <a:cubicBezTo>
                    <a:pt x="79309" y="195555"/>
                    <a:pt x="78670" y="195236"/>
                    <a:pt x="78032" y="194916"/>
                  </a:cubicBezTo>
                  <a:cubicBezTo>
                    <a:pt x="76435" y="194597"/>
                    <a:pt x="75477" y="193639"/>
                    <a:pt x="74519" y="192362"/>
                  </a:cubicBezTo>
                  <a:cubicBezTo>
                    <a:pt x="74199" y="192042"/>
                    <a:pt x="73880" y="191723"/>
                    <a:pt x="73561" y="191084"/>
                  </a:cubicBezTo>
                  <a:cubicBezTo>
                    <a:pt x="72922" y="190446"/>
                    <a:pt x="72284" y="189488"/>
                    <a:pt x="71645" y="188849"/>
                  </a:cubicBezTo>
                  <a:cubicBezTo>
                    <a:pt x="71326" y="188530"/>
                    <a:pt x="71006" y="188210"/>
                    <a:pt x="70687" y="187891"/>
                  </a:cubicBezTo>
                  <a:cubicBezTo>
                    <a:pt x="69409" y="186614"/>
                    <a:pt x="67813" y="185336"/>
                    <a:pt x="66536" y="184059"/>
                  </a:cubicBezTo>
                  <a:cubicBezTo>
                    <a:pt x="66216" y="183740"/>
                    <a:pt x="66216" y="183740"/>
                    <a:pt x="65897" y="183420"/>
                  </a:cubicBezTo>
                  <a:cubicBezTo>
                    <a:pt x="64939" y="183101"/>
                    <a:pt x="64301" y="182143"/>
                    <a:pt x="63662" y="181504"/>
                  </a:cubicBezTo>
                  <a:cubicBezTo>
                    <a:pt x="62384" y="180546"/>
                    <a:pt x="61426" y="179269"/>
                    <a:pt x="59829" y="178311"/>
                  </a:cubicBezTo>
                  <a:cubicBezTo>
                    <a:pt x="59511" y="177992"/>
                    <a:pt x="59191" y="177992"/>
                    <a:pt x="58872" y="177992"/>
                  </a:cubicBezTo>
                  <a:cubicBezTo>
                    <a:pt x="58552" y="177992"/>
                    <a:pt x="58552" y="178630"/>
                    <a:pt x="58552" y="178950"/>
                  </a:cubicBezTo>
                  <a:cubicBezTo>
                    <a:pt x="58872" y="180227"/>
                    <a:pt x="58552" y="181504"/>
                    <a:pt x="58872" y="182782"/>
                  </a:cubicBezTo>
                  <a:cubicBezTo>
                    <a:pt x="58872" y="184378"/>
                    <a:pt x="58872" y="185975"/>
                    <a:pt x="59191" y="187572"/>
                  </a:cubicBezTo>
                  <a:cubicBezTo>
                    <a:pt x="59511" y="189488"/>
                    <a:pt x="59191" y="191084"/>
                    <a:pt x="59191" y="193000"/>
                  </a:cubicBezTo>
                  <a:cubicBezTo>
                    <a:pt x="59191" y="193639"/>
                    <a:pt x="59191" y="194597"/>
                    <a:pt x="59191" y="195236"/>
                  </a:cubicBezTo>
                  <a:cubicBezTo>
                    <a:pt x="59191" y="197152"/>
                    <a:pt x="59511" y="198748"/>
                    <a:pt x="59829" y="200664"/>
                  </a:cubicBezTo>
                  <a:cubicBezTo>
                    <a:pt x="59829" y="201303"/>
                    <a:pt x="59829" y="201622"/>
                    <a:pt x="59829" y="202261"/>
                  </a:cubicBezTo>
                  <a:cubicBezTo>
                    <a:pt x="59829" y="202580"/>
                    <a:pt x="59829" y="202899"/>
                    <a:pt x="59829" y="202899"/>
                  </a:cubicBezTo>
                  <a:cubicBezTo>
                    <a:pt x="59829" y="205135"/>
                    <a:pt x="60149" y="207689"/>
                    <a:pt x="60149" y="209925"/>
                  </a:cubicBezTo>
                  <a:cubicBezTo>
                    <a:pt x="60149" y="211841"/>
                    <a:pt x="60469" y="213757"/>
                    <a:pt x="59829" y="215353"/>
                  </a:cubicBezTo>
                  <a:cubicBezTo>
                    <a:pt x="59511" y="216631"/>
                    <a:pt x="59511" y="217908"/>
                    <a:pt x="60149" y="219185"/>
                  </a:cubicBezTo>
                  <a:cubicBezTo>
                    <a:pt x="60469" y="219505"/>
                    <a:pt x="60469" y="220143"/>
                    <a:pt x="60469" y="220782"/>
                  </a:cubicBezTo>
                  <a:cubicBezTo>
                    <a:pt x="60469" y="222379"/>
                    <a:pt x="60469" y="223975"/>
                    <a:pt x="60469" y="225572"/>
                  </a:cubicBezTo>
                  <a:cubicBezTo>
                    <a:pt x="60469" y="226211"/>
                    <a:pt x="60469" y="226849"/>
                    <a:pt x="60149" y="227807"/>
                  </a:cubicBezTo>
                  <a:cubicBezTo>
                    <a:pt x="59829" y="229085"/>
                    <a:pt x="60149" y="230362"/>
                    <a:pt x="60469" y="231639"/>
                  </a:cubicBezTo>
                  <a:cubicBezTo>
                    <a:pt x="60469" y="232597"/>
                    <a:pt x="60469" y="233236"/>
                    <a:pt x="60469" y="234194"/>
                  </a:cubicBezTo>
                  <a:cubicBezTo>
                    <a:pt x="60469" y="235471"/>
                    <a:pt x="60149" y="236749"/>
                    <a:pt x="60149" y="238026"/>
                  </a:cubicBezTo>
                  <a:cubicBezTo>
                    <a:pt x="60149" y="238664"/>
                    <a:pt x="60149" y="239303"/>
                    <a:pt x="60149" y="239942"/>
                  </a:cubicBezTo>
                  <a:cubicBezTo>
                    <a:pt x="60149" y="240900"/>
                    <a:pt x="60149" y="241858"/>
                    <a:pt x="60149" y="242816"/>
                  </a:cubicBezTo>
                  <a:cubicBezTo>
                    <a:pt x="60469" y="245370"/>
                    <a:pt x="60788" y="247605"/>
                    <a:pt x="61107" y="250160"/>
                  </a:cubicBezTo>
                  <a:cubicBezTo>
                    <a:pt x="61107" y="252076"/>
                    <a:pt x="61107" y="253992"/>
                    <a:pt x="60788" y="255908"/>
                  </a:cubicBezTo>
                  <a:cubicBezTo>
                    <a:pt x="60469" y="257185"/>
                    <a:pt x="60469" y="258782"/>
                    <a:pt x="60469" y="260379"/>
                  </a:cubicBezTo>
                  <a:cubicBezTo>
                    <a:pt x="60469" y="262295"/>
                    <a:pt x="60469" y="264211"/>
                    <a:pt x="60469" y="266127"/>
                  </a:cubicBezTo>
                  <a:cubicBezTo>
                    <a:pt x="60469" y="267085"/>
                    <a:pt x="60149" y="267723"/>
                    <a:pt x="60149" y="268682"/>
                  </a:cubicBezTo>
                  <a:cubicBezTo>
                    <a:pt x="59829" y="271555"/>
                    <a:pt x="60149" y="274110"/>
                    <a:pt x="60469" y="276984"/>
                  </a:cubicBezTo>
                  <a:cubicBezTo>
                    <a:pt x="60469" y="278261"/>
                    <a:pt x="60788" y="279219"/>
                    <a:pt x="60469" y="280497"/>
                  </a:cubicBezTo>
                  <a:cubicBezTo>
                    <a:pt x="60149" y="281455"/>
                    <a:pt x="60469" y="282732"/>
                    <a:pt x="60788" y="283690"/>
                  </a:cubicBezTo>
                  <a:cubicBezTo>
                    <a:pt x="61107" y="284328"/>
                    <a:pt x="60788" y="285287"/>
                    <a:pt x="61107" y="285925"/>
                  </a:cubicBezTo>
                  <a:cubicBezTo>
                    <a:pt x="61107" y="286564"/>
                    <a:pt x="61107" y="287522"/>
                    <a:pt x="61107" y="288161"/>
                  </a:cubicBezTo>
                  <a:cubicBezTo>
                    <a:pt x="61426" y="290076"/>
                    <a:pt x="61426" y="291992"/>
                    <a:pt x="61426" y="293589"/>
                  </a:cubicBezTo>
                  <a:cubicBezTo>
                    <a:pt x="61426" y="295186"/>
                    <a:pt x="61746" y="296463"/>
                    <a:pt x="61746" y="298060"/>
                  </a:cubicBezTo>
                  <a:cubicBezTo>
                    <a:pt x="61746" y="298379"/>
                    <a:pt x="61746" y="298698"/>
                    <a:pt x="61746" y="299337"/>
                  </a:cubicBezTo>
                  <a:cubicBezTo>
                    <a:pt x="61746" y="299656"/>
                    <a:pt x="61746" y="299656"/>
                    <a:pt x="61746" y="299976"/>
                  </a:cubicBezTo>
                  <a:cubicBezTo>
                    <a:pt x="61746" y="301572"/>
                    <a:pt x="61746" y="303488"/>
                    <a:pt x="61746" y="305085"/>
                  </a:cubicBezTo>
                  <a:cubicBezTo>
                    <a:pt x="61746" y="307640"/>
                    <a:pt x="61746" y="310514"/>
                    <a:pt x="61746" y="313068"/>
                  </a:cubicBezTo>
                  <a:cubicBezTo>
                    <a:pt x="61746" y="314026"/>
                    <a:pt x="61746" y="314984"/>
                    <a:pt x="61746" y="315942"/>
                  </a:cubicBezTo>
                  <a:cubicBezTo>
                    <a:pt x="61746" y="318178"/>
                    <a:pt x="61746" y="320732"/>
                    <a:pt x="61746" y="322968"/>
                  </a:cubicBezTo>
                  <a:cubicBezTo>
                    <a:pt x="61746" y="325522"/>
                    <a:pt x="61746" y="328396"/>
                    <a:pt x="62065" y="330951"/>
                  </a:cubicBezTo>
                  <a:cubicBezTo>
                    <a:pt x="62065" y="331589"/>
                    <a:pt x="62065" y="332547"/>
                    <a:pt x="62704" y="333186"/>
                  </a:cubicBezTo>
                  <a:cubicBezTo>
                    <a:pt x="63023" y="334144"/>
                    <a:pt x="63023" y="334783"/>
                    <a:pt x="62704" y="335741"/>
                  </a:cubicBezTo>
                  <a:cubicBezTo>
                    <a:pt x="62065" y="336698"/>
                    <a:pt x="62065" y="337657"/>
                    <a:pt x="62384" y="338295"/>
                  </a:cubicBezTo>
                  <a:cubicBezTo>
                    <a:pt x="62704" y="341488"/>
                    <a:pt x="63023" y="345001"/>
                    <a:pt x="63342" y="348194"/>
                  </a:cubicBezTo>
                  <a:cubicBezTo>
                    <a:pt x="63342" y="350111"/>
                    <a:pt x="63342" y="352026"/>
                    <a:pt x="63342" y="353942"/>
                  </a:cubicBezTo>
                  <a:cubicBezTo>
                    <a:pt x="63342" y="355858"/>
                    <a:pt x="63342" y="357774"/>
                    <a:pt x="63662" y="359690"/>
                  </a:cubicBezTo>
                  <a:cubicBezTo>
                    <a:pt x="63981" y="360329"/>
                    <a:pt x="63981" y="360967"/>
                    <a:pt x="63662" y="361606"/>
                  </a:cubicBezTo>
                  <a:cubicBezTo>
                    <a:pt x="63662" y="362564"/>
                    <a:pt x="63023" y="362884"/>
                    <a:pt x="62384" y="362245"/>
                  </a:cubicBezTo>
                  <a:cubicBezTo>
                    <a:pt x="61426" y="361606"/>
                    <a:pt x="60469" y="361606"/>
                    <a:pt x="59191" y="361926"/>
                  </a:cubicBezTo>
                  <a:cubicBezTo>
                    <a:pt x="58552" y="362245"/>
                    <a:pt x="57914" y="362564"/>
                    <a:pt x="57594" y="363203"/>
                  </a:cubicBezTo>
                  <a:cubicBezTo>
                    <a:pt x="57275" y="364161"/>
                    <a:pt x="56636" y="364800"/>
                    <a:pt x="55679" y="365119"/>
                  </a:cubicBezTo>
                  <a:cubicBezTo>
                    <a:pt x="55039" y="365438"/>
                    <a:pt x="54082" y="365757"/>
                    <a:pt x="53762" y="366716"/>
                  </a:cubicBezTo>
                  <a:cubicBezTo>
                    <a:pt x="53124" y="367354"/>
                    <a:pt x="52485" y="367354"/>
                    <a:pt x="51846" y="366716"/>
                  </a:cubicBezTo>
                  <a:cubicBezTo>
                    <a:pt x="51846" y="366716"/>
                    <a:pt x="51527" y="366396"/>
                    <a:pt x="51527" y="366077"/>
                  </a:cubicBezTo>
                  <a:cubicBezTo>
                    <a:pt x="51208" y="364800"/>
                    <a:pt x="50250" y="363522"/>
                    <a:pt x="50569" y="361926"/>
                  </a:cubicBezTo>
                  <a:cubicBezTo>
                    <a:pt x="50569" y="360648"/>
                    <a:pt x="49931" y="359371"/>
                    <a:pt x="49292" y="358094"/>
                  </a:cubicBezTo>
                  <a:cubicBezTo>
                    <a:pt x="48653" y="357136"/>
                    <a:pt x="48334" y="356497"/>
                    <a:pt x="48653" y="355220"/>
                  </a:cubicBezTo>
                  <a:cubicBezTo>
                    <a:pt x="48653" y="353304"/>
                    <a:pt x="48973" y="351388"/>
                    <a:pt x="48653" y="349472"/>
                  </a:cubicBezTo>
                  <a:cubicBezTo>
                    <a:pt x="48334" y="348194"/>
                    <a:pt x="48653" y="346598"/>
                    <a:pt x="48973" y="345321"/>
                  </a:cubicBezTo>
                  <a:cubicBezTo>
                    <a:pt x="48973" y="345001"/>
                    <a:pt x="49292" y="344362"/>
                    <a:pt x="48973" y="344043"/>
                  </a:cubicBezTo>
                  <a:cubicBezTo>
                    <a:pt x="48334" y="342766"/>
                    <a:pt x="48653" y="341488"/>
                    <a:pt x="48653" y="340211"/>
                  </a:cubicBezTo>
                  <a:cubicBezTo>
                    <a:pt x="48653" y="338934"/>
                    <a:pt x="48334" y="337337"/>
                    <a:pt x="48334" y="336060"/>
                  </a:cubicBezTo>
                  <a:cubicBezTo>
                    <a:pt x="48334" y="334463"/>
                    <a:pt x="48334" y="332867"/>
                    <a:pt x="48334" y="331270"/>
                  </a:cubicBezTo>
                  <a:cubicBezTo>
                    <a:pt x="48334" y="328396"/>
                    <a:pt x="48014" y="325522"/>
                    <a:pt x="48014" y="322648"/>
                  </a:cubicBezTo>
                  <a:cubicBezTo>
                    <a:pt x="48014" y="320413"/>
                    <a:pt x="48014" y="318178"/>
                    <a:pt x="48014" y="315942"/>
                  </a:cubicBezTo>
                  <a:cubicBezTo>
                    <a:pt x="48014" y="313707"/>
                    <a:pt x="48014" y="311791"/>
                    <a:pt x="47696" y="309555"/>
                  </a:cubicBezTo>
                  <a:cubicBezTo>
                    <a:pt x="47376" y="307320"/>
                    <a:pt x="47056" y="304766"/>
                    <a:pt x="47056" y="302530"/>
                  </a:cubicBezTo>
                  <a:cubicBezTo>
                    <a:pt x="47056" y="301892"/>
                    <a:pt x="47056" y="301572"/>
                    <a:pt x="47056" y="300934"/>
                  </a:cubicBezTo>
                  <a:cubicBezTo>
                    <a:pt x="47056" y="299337"/>
                    <a:pt x="47056" y="298060"/>
                    <a:pt x="47056" y="296463"/>
                  </a:cubicBezTo>
                  <a:cubicBezTo>
                    <a:pt x="47056" y="296144"/>
                    <a:pt x="47056" y="295825"/>
                    <a:pt x="47056" y="295505"/>
                  </a:cubicBezTo>
                  <a:cubicBezTo>
                    <a:pt x="46737" y="294547"/>
                    <a:pt x="47056" y="293589"/>
                    <a:pt x="47696" y="292951"/>
                  </a:cubicBezTo>
                  <a:cubicBezTo>
                    <a:pt x="48653" y="291992"/>
                    <a:pt x="48973" y="290396"/>
                    <a:pt x="48973" y="289118"/>
                  </a:cubicBezTo>
                  <a:cubicBezTo>
                    <a:pt x="48973" y="287522"/>
                    <a:pt x="48653" y="286245"/>
                    <a:pt x="49292" y="284648"/>
                  </a:cubicBezTo>
                  <a:cubicBezTo>
                    <a:pt x="49611" y="284009"/>
                    <a:pt x="49292" y="283371"/>
                    <a:pt x="49292" y="282412"/>
                  </a:cubicBezTo>
                  <a:cubicBezTo>
                    <a:pt x="48973" y="280816"/>
                    <a:pt x="48973" y="279219"/>
                    <a:pt x="48653" y="277623"/>
                  </a:cubicBezTo>
                  <a:cubicBezTo>
                    <a:pt x="48653" y="277303"/>
                    <a:pt x="48653" y="276984"/>
                    <a:pt x="48653" y="276984"/>
                  </a:cubicBezTo>
                  <a:cubicBezTo>
                    <a:pt x="48653" y="275387"/>
                    <a:pt x="48973" y="274110"/>
                    <a:pt x="48973" y="272513"/>
                  </a:cubicBezTo>
                  <a:cubicBezTo>
                    <a:pt x="48973" y="270597"/>
                    <a:pt x="48973" y="269001"/>
                    <a:pt x="48973" y="267085"/>
                  </a:cubicBezTo>
                  <a:cubicBezTo>
                    <a:pt x="48973" y="265808"/>
                    <a:pt x="48973" y="264211"/>
                    <a:pt x="48973" y="262933"/>
                  </a:cubicBezTo>
                  <a:cubicBezTo>
                    <a:pt x="48973" y="262295"/>
                    <a:pt x="48973" y="261975"/>
                    <a:pt x="48653" y="261337"/>
                  </a:cubicBezTo>
                  <a:cubicBezTo>
                    <a:pt x="48653" y="261018"/>
                    <a:pt x="48334" y="260698"/>
                    <a:pt x="48653" y="260698"/>
                  </a:cubicBezTo>
                  <a:cubicBezTo>
                    <a:pt x="48973" y="259102"/>
                    <a:pt x="48653" y="257505"/>
                    <a:pt x="48653" y="255908"/>
                  </a:cubicBezTo>
                  <a:cubicBezTo>
                    <a:pt x="48653" y="255269"/>
                    <a:pt x="48653" y="254950"/>
                    <a:pt x="48653" y="254312"/>
                  </a:cubicBezTo>
                  <a:cubicBezTo>
                    <a:pt x="48653" y="253992"/>
                    <a:pt x="48653" y="253354"/>
                    <a:pt x="48653" y="253034"/>
                  </a:cubicBezTo>
                  <a:cubicBezTo>
                    <a:pt x="47696" y="249841"/>
                    <a:pt x="48334" y="246967"/>
                    <a:pt x="48014" y="243774"/>
                  </a:cubicBezTo>
                  <a:cubicBezTo>
                    <a:pt x="47696" y="241219"/>
                    <a:pt x="47696" y="238984"/>
                    <a:pt x="47696" y="236429"/>
                  </a:cubicBezTo>
                  <a:cubicBezTo>
                    <a:pt x="47696" y="235790"/>
                    <a:pt x="47696" y="235152"/>
                    <a:pt x="47696" y="234194"/>
                  </a:cubicBezTo>
                  <a:cubicBezTo>
                    <a:pt x="48014" y="231639"/>
                    <a:pt x="48653" y="229404"/>
                    <a:pt x="47696" y="226849"/>
                  </a:cubicBezTo>
                  <a:cubicBezTo>
                    <a:pt x="47696" y="226530"/>
                    <a:pt x="47696" y="226530"/>
                    <a:pt x="47696" y="226211"/>
                  </a:cubicBezTo>
                  <a:cubicBezTo>
                    <a:pt x="48014" y="224933"/>
                    <a:pt x="48334" y="223975"/>
                    <a:pt x="48334" y="222698"/>
                  </a:cubicBezTo>
                  <a:cubicBezTo>
                    <a:pt x="48334" y="222379"/>
                    <a:pt x="48653" y="222059"/>
                    <a:pt x="48653" y="222059"/>
                  </a:cubicBezTo>
                  <a:cubicBezTo>
                    <a:pt x="48653" y="220462"/>
                    <a:pt x="48653" y="218866"/>
                    <a:pt x="48653" y="217269"/>
                  </a:cubicBezTo>
                  <a:cubicBezTo>
                    <a:pt x="48653" y="216311"/>
                    <a:pt x="48653" y="215353"/>
                    <a:pt x="48334" y="214396"/>
                  </a:cubicBezTo>
                  <a:cubicBezTo>
                    <a:pt x="48014" y="213437"/>
                    <a:pt x="48653" y="212479"/>
                    <a:pt x="48653" y="211521"/>
                  </a:cubicBezTo>
                  <a:cubicBezTo>
                    <a:pt x="48653" y="211202"/>
                    <a:pt x="48973" y="210563"/>
                    <a:pt x="48653" y="210244"/>
                  </a:cubicBezTo>
                  <a:cubicBezTo>
                    <a:pt x="48653" y="208967"/>
                    <a:pt x="48653" y="208009"/>
                    <a:pt x="48973" y="206732"/>
                  </a:cubicBezTo>
                  <a:cubicBezTo>
                    <a:pt x="49292" y="205773"/>
                    <a:pt x="48973" y="204816"/>
                    <a:pt x="48973" y="203858"/>
                  </a:cubicBezTo>
                  <a:cubicBezTo>
                    <a:pt x="48973" y="203219"/>
                    <a:pt x="48973" y="202580"/>
                    <a:pt x="48973" y="201622"/>
                  </a:cubicBezTo>
                  <a:cubicBezTo>
                    <a:pt x="48973" y="201303"/>
                    <a:pt x="48973" y="200983"/>
                    <a:pt x="48973" y="200983"/>
                  </a:cubicBezTo>
                  <a:cubicBezTo>
                    <a:pt x="48973" y="197152"/>
                    <a:pt x="48973" y="193000"/>
                    <a:pt x="48653" y="189168"/>
                  </a:cubicBezTo>
                  <a:cubicBezTo>
                    <a:pt x="48653" y="188210"/>
                    <a:pt x="48653" y="186933"/>
                    <a:pt x="48653" y="185975"/>
                  </a:cubicBezTo>
                  <a:cubicBezTo>
                    <a:pt x="48653" y="185656"/>
                    <a:pt x="48653" y="185336"/>
                    <a:pt x="48653" y="185336"/>
                  </a:cubicBezTo>
                  <a:cubicBezTo>
                    <a:pt x="48014" y="183101"/>
                    <a:pt x="48014" y="180546"/>
                    <a:pt x="48014" y="177992"/>
                  </a:cubicBezTo>
                  <a:cubicBezTo>
                    <a:pt x="47696" y="176076"/>
                    <a:pt x="47376" y="173840"/>
                    <a:pt x="47696" y="171925"/>
                  </a:cubicBezTo>
                  <a:cubicBezTo>
                    <a:pt x="47696" y="171286"/>
                    <a:pt x="47376" y="170328"/>
                    <a:pt x="47376" y="169689"/>
                  </a:cubicBezTo>
                  <a:cubicBezTo>
                    <a:pt x="47376" y="169051"/>
                    <a:pt x="46737" y="168731"/>
                    <a:pt x="46418" y="168731"/>
                  </a:cubicBezTo>
                  <a:cubicBezTo>
                    <a:pt x="46099" y="168731"/>
                    <a:pt x="45779" y="169051"/>
                    <a:pt x="45460" y="169370"/>
                  </a:cubicBezTo>
                  <a:cubicBezTo>
                    <a:pt x="45141" y="170009"/>
                    <a:pt x="44821" y="170647"/>
                    <a:pt x="44502" y="170966"/>
                  </a:cubicBezTo>
                  <a:cubicBezTo>
                    <a:pt x="43544" y="171925"/>
                    <a:pt x="42906" y="173202"/>
                    <a:pt x="41947" y="174479"/>
                  </a:cubicBezTo>
                  <a:cubicBezTo>
                    <a:pt x="40031" y="176714"/>
                    <a:pt x="37796" y="178630"/>
                    <a:pt x="35880" y="180546"/>
                  </a:cubicBezTo>
                  <a:cubicBezTo>
                    <a:pt x="35880" y="180546"/>
                    <a:pt x="35561" y="180866"/>
                    <a:pt x="35241" y="180866"/>
                  </a:cubicBezTo>
                  <a:cubicBezTo>
                    <a:pt x="33964" y="181824"/>
                    <a:pt x="32686" y="182782"/>
                    <a:pt x="31729" y="184059"/>
                  </a:cubicBezTo>
                  <a:cubicBezTo>
                    <a:pt x="30451" y="185336"/>
                    <a:pt x="29174" y="186614"/>
                    <a:pt x="27578" y="187891"/>
                  </a:cubicBezTo>
                  <a:cubicBezTo>
                    <a:pt x="26300" y="188849"/>
                    <a:pt x="25342" y="189807"/>
                    <a:pt x="24065" y="190765"/>
                  </a:cubicBezTo>
                  <a:cubicBezTo>
                    <a:pt x="23107" y="191404"/>
                    <a:pt x="22149" y="192042"/>
                    <a:pt x="21830" y="193000"/>
                  </a:cubicBezTo>
                  <a:cubicBezTo>
                    <a:pt x="19594" y="193958"/>
                    <a:pt x="18317" y="196194"/>
                    <a:pt x="16401" y="197471"/>
                  </a:cubicBezTo>
                  <a:cubicBezTo>
                    <a:pt x="15763" y="197790"/>
                    <a:pt x="15123" y="198429"/>
                    <a:pt x="14485" y="199068"/>
                  </a:cubicBezTo>
                  <a:cubicBezTo>
                    <a:pt x="13846" y="199387"/>
                    <a:pt x="13208" y="200026"/>
                    <a:pt x="12888" y="200345"/>
                  </a:cubicBezTo>
                  <a:cubicBezTo>
                    <a:pt x="11930" y="200983"/>
                    <a:pt x="10973" y="201303"/>
                    <a:pt x="10653" y="202580"/>
                  </a:cubicBezTo>
                  <a:cubicBezTo>
                    <a:pt x="9376" y="202580"/>
                    <a:pt x="8418" y="203219"/>
                    <a:pt x="7460" y="203858"/>
                  </a:cubicBezTo>
                  <a:cubicBezTo>
                    <a:pt x="6183" y="204816"/>
                    <a:pt x="4905" y="205454"/>
                    <a:pt x="3308" y="206093"/>
                  </a:cubicBezTo>
                  <a:cubicBezTo>
                    <a:pt x="2989" y="206412"/>
                    <a:pt x="2670" y="206412"/>
                    <a:pt x="2031" y="206412"/>
                  </a:cubicBezTo>
                  <a:cubicBezTo>
                    <a:pt x="1073" y="206412"/>
                    <a:pt x="435" y="206093"/>
                    <a:pt x="115" y="205135"/>
                  </a:cubicBezTo>
                  <a:cubicBezTo>
                    <a:pt x="-204" y="203858"/>
                    <a:pt x="115" y="203538"/>
                    <a:pt x="1393" y="203219"/>
                  </a:cubicBezTo>
                  <a:cubicBezTo>
                    <a:pt x="1712" y="203219"/>
                    <a:pt x="1712" y="203219"/>
                    <a:pt x="2031" y="203219"/>
                  </a:cubicBezTo>
                  <a:cubicBezTo>
                    <a:pt x="3628" y="202899"/>
                    <a:pt x="3947" y="201622"/>
                    <a:pt x="2670" y="200345"/>
                  </a:cubicBezTo>
                  <a:cubicBezTo>
                    <a:pt x="2350" y="200026"/>
                    <a:pt x="2031" y="199706"/>
                    <a:pt x="1712" y="199387"/>
                  </a:cubicBezTo>
                  <a:cubicBezTo>
                    <a:pt x="2031" y="198429"/>
                    <a:pt x="2670" y="198109"/>
                    <a:pt x="3308" y="197471"/>
                  </a:cubicBezTo>
                  <a:cubicBezTo>
                    <a:pt x="4905" y="196194"/>
                    <a:pt x="6821" y="195236"/>
                    <a:pt x="7779" y="193639"/>
                  </a:cubicBezTo>
                  <a:cubicBezTo>
                    <a:pt x="7779" y="193639"/>
                    <a:pt x="7779" y="193319"/>
                    <a:pt x="8098" y="193319"/>
                  </a:cubicBezTo>
                  <a:cubicBezTo>
                    <a:pt x="9056" y="192681"/>
                    <a:pt x="9695" y="192042"/>
                    <a:pt x="10653" y="191404"/>
                  </a:cubicBezTo>
                  <a:cubicBezTo>
                    <a:pt x="11611" y="190765"/>
                    <a:pt x="12250" y="189807"/>
                    <a:pt x="12888" y="188530"/>
                  </a:cubicBezTo>
                  <a:cubicBezTo>
                    <a:pt x="13208" y="187891"/>
                    <a:pt x="13527" y="187572"/>
                    <a:pt x="13846" y="186933"/>
                  </a:cubicBezTo>
                  <a:cubicBezTo>
                    <a:pt x="14166" y="186614"/>
                    <a:pt x="14166" y="186294"/>
                    <a:pt x="14485" y="185975"/>
                  </a:cubicBezTo>
                  <a:cubicBezTo>
                    <a:pt x="14485" y="185656"/>
                    <a:pt x="14804" y="185336"/>
                    <a:pt x="15123" y="185336"/>
                  </a:cubicBezTo>
                  <a:cubicBezTo>
                    <a:pt x="16081" y="185017"/>
                    <a:pt x="16401" y="184059"/>
                    <a:pt x="17359" y="183740"/>
                  </a:cubicBezTo>
                  <a:cubicBezTo>
                    <a:pt x="18956" y="182782"/>
                    <a:pt x="19913" y="181185"/>
                    <a:pt x="20871" y="179589"/>
                  </a:cubicBezTo>
                  <a:cubicBezTo>
                    <a:pt x="21510" y="178950"/>
                    <a:pt x="22149" y="178311"/>
                    <a:pt x="22468" y="177673"/>
                  </a:cubicBezTo>
                  <a:cubicBezTo>
                    <a:pt x="23426" y="176395"/>
                    <a:pt x="24384" y="174799"/>
                    <a:pt x="25342" y="173521"/>
                  </a:cubicBezTo>
                  <a:cubicBezTo>
                    <a:pt x="25981" y="172563"/>
                    <a:pt x="26939" y="171605"/>
                    <a:pt x="27578" y="170966"/>
                  </a:cubicBezTo>
                  <a:cubicBezTo>
                    <a:pt x="28855" y="169370"/>
                    <a:pt x="30132" y="167773"/>
                    <a:pt x="31409" y="165857"/>
                  </a:cubicBezTo>
                  <a:cubicBezTo>
                    <a:pt x="32368" y="164261"/>
                    <a:pt x="33645" y="162664"/>
                    <a:pt x="34922" y="161067"/>
                  </a:cubicBezTo>
                  <a:cubicBezTo>
                    <a:pt x="35880" y="159790"/>
                    <a:pt x="36199" y="158193"/>
                    <a:pt x="37158" y="156916"/>
                  </a:cubicBezTo>
                  <a:cubicBezTo>
                    <a:pt x="37476" y="156597"/>
                    <a:pt x="37476" y="155958"/>
                    <a:pt x="37796" y="155639"/>
                  </a:cubicBezTo>
                  <a:cubicBezTo>
                    <a:pt x="38116" y="154681"/>
                    <a:pt x="38754" y="153723"/>
                    <a:pt x="39073" y="152446"/>
                  </a:cubicBezTo>
                  <a:cubicBezTo>
                    <a:pt x="39712" y="150849"/>
                    <a:pt x="40351" y="149252"/>
                    <a:pt x="40670" y="147656"/>
                  </a:cubicBezTo>
                  <a:cubicBezTo>
                    <a:pt x="40670" y="147017"/>
                    <a:pt x="41309" y="146378"/>
                    <a:pt x="41309" y="145740"/>
                  </a:cubicBezTo>
                  <a:cubicBezTo>
                    <a:pt x="41309" y="145420"/>
                    <a:pt x="41309" y="145101"/>
                    <a:pt x="40989" y="144782"/>
                  </a:cubicBezTo>
                  <a:cubicBezTo>
                    <a:pt x="40989" y="144782"/>
                    <a:pt x="40351" y="144782"/>
                    <a:pt x="40031" y="144782"/>
                  </a:cubicBezTo>
                  <a:cubicBezTo>
                    <a:pt x="40031" y="144782"/>
                    <a:pt x="39712" y="144782"/>
                    <a:pt x="39712" y="144782"/>
                  </a:cubicBezTo>
                  <a:cubicBezTo>
                    <a:pt x="38754" y="145740"/>
                    <a:pt x="37796" y="147017"/>
                    <a:pt x="36838" y="147975"/>
                  </a:cubicBezTo>
                  <a:cubicBezTo>
                    <a:pt x="35880" y="148933"/>
                    <a:pt x="35241" y="149891"/>
                    <a:pt x="34283" y="150849"/>
                  </a:cubicBezTo>
                  <a:cubicBezTo>
                    <a:pt x="33326" y="151807"/>
                    <a:pt x="32368" y="153084"/>
                    <a:pt x="31409" y="154042"/>
                  </a:cubicBezTo>
                  <a:cubicBezTo>
                    <a:pt x="31090" y="154361"/>
                    <a:pt x="30451" y="154681"/>
                    <a:pt x="30132" y="155000"/>
                  </a:cubicBezTo>
                  <a:cubicBezTo>
                    <a:pt x="29174" y="155320"/>
                    <a:pt x="28536" y="155958"/>
                    <a:pt x="27896" y="156916"/>
                  </a:cubicBezTo>
                  <a:cubicBezTo>
                    <a:pt x="27258" y="157555"/>
                    <a:pt x="26619" y="158193"/>
                    <a:pt x="25981" y="158832"/>
                  </a:cubicBezTo>
                  <a:cubicBezTo>
                    <a:pt x="25342" y="159471"/>
                    <a:pt x="24703" y="159790"/>
                    <a:pt x="24065" y="160429"/>
                  </a:cubicBezTo>
                  <a:cubicBezTo>
                    <a:pt x="22788" y="161706"/>
                    <a:pt x="21191" y="162983"/>
                    <a:pt x="19913" y="163941"/>
                  </a:cubicBezTo>
                  <a:cubicBezTo>
                    <a:pt x="18956" y="164899"/>
                    <a:pt x="17678" y="165219"/>
                    <a:pt x="16720" y="165857"/>
                  </a:cubicBezTo>
                  <a:cubicBezTo>
                    <a:pt x="16401" y="166176"/>
                    <a:pt x="16081" y="166176"/>
                    <a:pt x="15763" y="166496"/>
                  </a:cubicBezTo>
                  <a:cubicBezTo>
                    <a:pt x="14166" y="167773"/>
                    <a:pt x="12569" y="169370"/>
                    <a:pt x="10653" y="170328"/>
                  </a:cubicBezTo>
                  <a:cubicBezTo>
                    <a:pt x="9376" y="170966"/>
                    <a:pt x="8098" y="172244"/>
                    <a:pt x="6502" y="172563"/>
                  </a:cubicBezTo>
                  <a:cubicBezTo>
                    <a:pt x="6183" y="172563"/>
                    <a:pt x="5863" y="173202"/>
                    <a:pt x="5225" y="173521"/>
                  </a:cubicBezTo>
                  <a:cubicBezTo>
                    <a:pt x="4586" y="173521"/>
                    <a:pt x="3947" y="173521"/>
                    <a:pt x="3308" y="173521"/>
                  </a:cubicBezTo>
                  <a:cubicBezTo>
                    <a:pt x="2670" y="173521"/>
                    <a:pt x="2670" y="173202"/>
                    <a:pt x="2350" y="172883"/>
                  </a:cubicBezTo>
                  <a:cubicBezTo>
                    <a:pt x="2031" y="171925"/>
                    <a:pt x="2670" y="170328"/>
                    <a:pt x="3628" y="169689"/>
                  </a:cubicBezTo>
                  <a:cubicBezTo>
                    <a:pt x="3947" y="169689"/>
                    <a:pt x="4266" y="169370"/>
                    <a:pt x="4266" y="169051"/>
                  </a:cubicBezTo>
                  <a:cubicBezTo>
                    <a:pt x="4586" y="168093"/>
                    <a:pt x="5543" y="167773"/>
                    <a:pt x="6502" y="167135"/>
                  </a:cubicBezTo>
                  <a:cubicBezTo>
                    <a:pt x="7140" y="166815"/>
                    <a:pt x="7460" y="166496"/>
                    <a:pt x="8098" y="166176"/>
                  </a:cubicBezTo>
                  <a:cubicBezTo>
                    <a:pt x="8737" y="165857"/>
                    <a:pt x="9056" y="165538"/>
                    <a:pt x="9695" y="164899"/>
                  </a:cubicBezTo>
                  <a:cubicBezTo>
                    <a:pt x="10333" y="164261"/>
                    <a:pt x="10653" y="163622"/>
                    <a:pt x="11292" y="162983"/>
                  </a:cubicBezTo>
                  <a:cubicBezTo>
                    <a:pt x="11930" y="162345"/>
                    <a:pt x="12250" y="161706"/>
                    <a:pt x="12888" y="161067"/>
                  </a:cubicBezTo>
                  <a:cubicBezTo>
                    <a:pt x="13527" y="160429"/>
                    <a:pt x="14485" y="159790"/>
                    <a:pt x="14485" y="158832"/>
                  </a:cubicBezTo>
                  <a:cubicBezTo>
                    <a:pt x="14485" y="158513"/>
                    <a:pt x="14485" y="158513"/>
                    <a:pt x="14804" y="158513"/>
                  </a:cubicBezTo>
                  <a:cubicBezTo>
                    <a:pt x="16720" y="157235"/>
                    <a:pt x="17678" y="155320"/>
                    <a:pt x="19275" y="154042"/>
                  </a:cubicBezTo>
                  <a:cubicBezTo>
                    <a:pt x="21191" y="152446"/>
                    <a:pt x="22468" y="150530"/>
                    <a:pt x="23746" y="148933"/>
                  </a:cubicBezTo>
                  <a:cubicBezTo>
                    <a:pt x="25342" y="146697"/>
                    <a:pt x="26939" y="144462"/>
                    <a:pt x="28536" y="142546"/>
                  </a:cubicBezTo>
                  <a:cubicBezTo>
                    <a:pt x="29493" y="141269"/>
                    <a:pt x="30771" y="140311"/>
                    <a:pt x="31409" y="138714"/>
                  </a:cubicBezTo>
                  <a:cubicBezTo>
                    <a:pt x="32048" y="137437"/>
                    <a:pt x="33326" y="136160"/>
                    <a:pt x="33964" y="134563"/>
                  </a:cubicBezTo>
                  <a:cubicBezTo>
                    <a:pt x="34603" y="133286"/>
                    <a:pt x="35561" y="132328"/>
                    <a:pt x="36199" y="131050"/>
                  </a:cubicBezTo>
                  <a:cubicBezTo>
                    <a:pt x="37476" y="128815"/>
                    <a:pt x="39393" y="126580"/>
                    <a:pt x="40351" y="124025"/>
                  </a:cubicBezTo>
                  <a:cubicBezTo>
                    <a:pt x="40351" y="123706"/>
                    <a:pt x="40351" y="123706"/>
                    <a:pt x="40670" y="123706"/>
                  </a:cubicBezTo>
                  <a:cubicBezTo>
                    <a:pt x="41947" y="122428"/>
                    <a:pt x="41628" y="120832"/>
                    <a:pt x="41309" y="119554"/>
                  </a:cubicBezTo>
                  <a:cubicBezTo>
                    <a:pt x="41309" y="118916"/>
                    <a:pt x="40670" y="118596"/>
                    <a:pt x="40031" y="119235"/>
                  </a:cubicBezTo>
                  <a:cubicBezTo>
                    <a:pt x="39712" y="119554"/>
                    <a:pt x="39393" y="119874"/>
                    <a:pt x="39393" y="120193"/>
                  </a:cubicBezTo>
                  <a:cubicBezTo>
                    <a:pt x="38754" y="121151"/>
                    <a:pt x="38116" y="122428"/>
                    <a:pt x="37476" y="123386"/>
                  </a:cubicBezTo>
                  <a:cubicBezTo>
                    <a:pt x="37158" y="123706"/>
                    <a:pt x="37158" y="124025"/>
                    <a:pt x="36838" y="124025"/>
                  </a:cubicBezTo>
                  <a:cubicBezTo>
                    <a:pt x="35880" y="124344"/>
                    <a:pt x="35241" y="125303"/>
                    <a:pt x="34922" y="126260"/>
                  </a:cubicBezTo>
                  <a:cubicBezTo>
                    <a:pt x="34603" y="127218"/>
                    <a:pt x="34283" y="127857"/>
                    <a:pt x="33326" y="128176"/>
                  </a:cubicBezTo>
                  <a:cubicBezTo>
                    <a:pt x="33326" y="128176"/>
                    <a:pt x="33326" y="128176"/>
                    <a:pt x="33326" y="128176"/>
                  </a:cubicBezTo>
                  <a:cubicBezTo>
                    <a:pt x="33006" y="128815"/>
                    <a:pt x="32686" y="129454"/>
                    <a:pt x="32048" y="130092"/>
                  </a:cubicBezTo>
                  <a:cubicBezTo>
                    <a:pt x="31409" y="130731"/>
                    <a:pt x="30771" y="131050"/>
                    <a:pt x="30771" y="132008"/>
                  </a:cubicBezTo>
                  <a:cubicBezTo>
                    <a:pt x="30771" y="132008"/>
                    <a:pt x="30771" y="132328"/>
                    <a:pt x="30771" y="132328"/>
                  </a:cubicBezTo>
                  <a:cubicBezTo>
                    <a:pt x="29174" y="133605"/>
                    <a:pt x="28855" y="135521"/>
                    <a:pt x="27258" y="136479"/>
                  </a:cubicBezTo>
                  <a:cubicBezTo>
                    <a:pt x="26619" y="136798"/>
                    <a:pt x="25981" y="137437"/>
                    <a:pt x="25342" y="138076"/>
                  </a:cubicBezTo>
                  <a:cubicBezTo>
                    <a:pt x="25023" y="138395"/>
                    <a:pt x="24384" y="138714"/>
                    <a:pt x="24065" y="138395"/>
                  </a:cubicBezTo>
                  <a:cubicBezTo>
                    <a:pt x="23107" y="138076"/>
                    <a:pt x="22468" y="138714"/>
                    <a:pt x="22149" y="139034"/>
                  </a:cubicBezTo>
                  <a:cubicBezTo>
                    <a:pt x="21830" y="139353"/>
                    <a:pt x="21510" y="139672"/>
                    <a:pt x="20871" y="139992"/>
                  </a:cubicBezTo>
                  <a:cubicBezTo>
                    <a:pt x="20553" y="140311"/>
                    <a:pt x="19913" y="140311"/>
                    <a:pt x="19275" y="139992"/>
                  </a:cubicBezTo>
                  <a:cubicBezTo>
                    <a:pt x="18956" y="139672"/>
                    <a:pt x="18317" y="139672"/>
                    <a:pt x="17678" y="139353"/>
                  </a:cubicBezTo>
                  <a:cubicBezTo>
                    <a:pt x="16720" y="138714"/>
                    <a:pt x="16081" y="137756"/>
                    <a:pt x="16401" y="136798"/>
                  </a:cubicBezTo>
                  <a:cubicBezTo>
                    <a:pt x="14804" y="137437"/>
                    <a:pt x="15123" y="136798"/>
                    <a:pt x="15123" y="136160"/>
                  </a:cubicBezTo>
                  <a:close/>
                  <a:moveTo>
                    <a:pt x="51846" y="360010"/>
                  </a:moveTo>
                  <a:cubicBezTo>
                    <a:pt x="51846" y="360648"/>
                    <a:pt x="51846" y="360967"/>
                    <a:pt x="51846" y="361606"/>
                  </a:cubicBezTo>
                  <a:cubicBezTo>
                    <a:pt x="51846" y="362564"/>
                    <a:pt x="52485" y="362884"/>
                    <a:pt x="53124" y="363203"/>
                  </a:cubicBezTo>
                  <a:cubicBezTo>
                    <a:pt x="53762" y="363522"/>
                    <a:pt x="54082" y="363203"/>
                    <a:pt x="54721" y="362884"/>
                  </a:cubicBezTo>
                  <a:cubicBezTo>
                    <a:pt x="55679" y="362245"/>
                    <a:pt x="56636" y="360967"/>
                    <a:pt x="58233" y="360967"/>
                  </a:cubicBezTo>
                  <a:cubicBezTo>
                    <a:pt x="58872" y="360967"/>
                    <a:pt x="59191" y="360010"/>
                    <a:pt x="59191" y="359371"/>
                  </a:cubicBezTo>
                  <a:cubicBezTo>
                    <a:pt x="58552" y="357455"/>
                    <a:pt x="58233" y="357136"/>
                    <a:pt x="56317" y="357136"/>
                  </a:cubicBezTo>
                  <a:cubicBezTo>
                    <a:pt x="55359" y="357136"/>
                    <a:pt x="55039" y="357455"/>
                    <a:pt x="55039" y="358413"/>
                  </a:cubicBezTo>
                  <a:cubicBezTo>
                    <a:pt x="55039" y="359690"/>
                    <a:pt x="54721" y="360010"/>
                    <a:pt x="53443" y="360010"/>
                  </a:cubicBezTo>
                  <a:cubicBezTo>
                    <a:pt x="53124" y="360010"/>
                    <a:pt x="52485" y="360010"/>
                    <a:pt x="51846" y="360010"/>
                  </a:cubicBezTo>
                  <a:close/>
                  <a:moveTo>
                    <a:pt x="56636" y="68142"/>
                  </a:moveTo>
                  <a:cubicBezTo>
                    <a:pt x="56636" y="66865"/>
                    <a:pt x="56317" y="66546"/>
                    <a:pt x="55679" y="65588"/>
                  </a:cubicBezTo>
                  <a:cubicBezTo>
                    <a:pt x="55359" y="65268"/>
                    <a:pt x="55039" y="64949"/>
                    <a:pt x="55039" y="64630"/>
                  </a:cubicBezTo>
                  <a:cubicBezTo>
                    <a:pt x="54721" y="64310"/>
                    <a:pt x="54721" y="63991"/>
                    <a:pt x="54401" y="63672"/>
                  </a:cubicBezTo>
                  <a:cubicBezTo>
                    <a:pt x="54082" y="63353"/>
                    <a:pt x="53762" y="63033"/>
                    <a:pt x="53124" y="63353"/>
                  </a:cubicBezTo>
                  <a:cubicBezTo>
                    <a:pt x="52804" y="63672"/>
                    <a:pt x="52804" y="63991"/>
                    <a:pt x="53124" y="64310"/>
                  </a:cubicBezTo>
                  <a:cubicBezTo>
                    <a:pt x="54401" y="65907"/>
                    <a:pt x="55039" y="67504"/>
                    <a:pt x="56636" y="68142"/>
                  </a:cubicBezTo>
                  <a:close/>
                  <a:moveTo>
                    <a:pt x="92082" y="143823"/>
                  </a:moveTo>
                  <a:cubicBezTo>
                    <a:pt x="92082" y="142546"/>
                    <a:pt x="92082" y="141908"/>
                    <a:pt x="91124" y="141908"/>
                  </a:cubicBezTo>
                  <a:cubicBezTo>
                    <a:pt x="90485" y="141908"/>
                    <a:pt x="90166" y="142227"/>
                    <a:pt x="89847" y="142866"/>
                  </a:cubicBezTo>
                  <a:cubicBezTo>
                    <a:pt x="89847" y="143504"/>
                    <a:pt x="90166" y="143504"/>
                    <a:pt x="90485" y="143823"/>
                  </a:cubicBezTo>
                  <a:cubicBezTo>
                    <a:pt x="91124" y="143504"/>
                    <a:pt x="91444" y="143823"/>
                    <a:pt x="92082" y="143823"/>
                  </a:cubicBezTo>
                  <a:close/>
                  <a:moveTo>
                    <a:pt x="7140" y="200345"/>
                  </a:moveTo>
                  <a:cubicBezTo>
                    <a:pt x="7460" y="199706"/>
                    <a:pt x="7779" y="199387"/>
                    <a:pt x="8098" y="199068"/>
                  </a:cubicBezTo>
                  <a:cubicBezTo>
                    <a:pt x="8098" y="198748"/>
                    <a:pt x="8098" y="198429"/>
                    <a:pt x="7779" y="198429"/>
                  </a:cubicBezTo>
                  <a:cubicBezTo>
                    <a:pt x="7460" y="198429"/>
                    <a:pt x="6821" y="198748"/>
                    <a:pt x="6821" y="199387"/>
                  </a:cubicBezTo>
                  <a:cubicBezTo>
                    <a:pt x="6502" y="199387"/>
                    <a:pt x="6821" y="200026"/>
                    <a:pt x="7140" y="200345"/>
                  </a:cubicBezTo>
                  <a:close/>
                  <a:moveTo>
                    <a:pt x="39393" y="67504"/>
                  </a:moveTo>
                  <a:cubicBezTo>
                    <a:pt x="39073" y="67504"/>
                    <a:pt x="38754" y="67504"/>
                    <a:pt x="38754" y="67823"/>
                  </a:cubicBezTo>
                  <a:cubicBezTo>
                    <a:pt x="38116" y="68142"/>
                    <a:pt x="38116" y="68462"/>
                    <a:pt x="38435" y="69100"/>
                  </a:cubicBezTo>
                  <a:cubicBezTo>
                    <a:pt x="38435" y="69100"/>
                    <a:pt x="38754" y="69420"/>
                    <a:pt x="38754" y="69420"/>
                  </a:cubicBezTo>
                  <a:cubicBezTo>
                    <a:pt x="39073" y="69100"/>
                    <a:pt x="39393" y="68781"/>
                    <a:pt x="39712" y="68462"/>
                  </a:cubicBezTo>
                  <a:cubicBezTo>
                    <a:pt x="39393" y="68462"/>
                    <a:pt x="39393" y="68142"/>
                    <a:pt x="39393" y="67504"/>
                  </a:cubicBezTo>
                  <a:close/>
                  <a:moveTo>
                    <a:pt x="36199" y="92092"/>
                  </a:moveTo>
                  <a:cubicBezTo>
                    <a:pt x="35880" y="91773"/>
                    <a:pt x="35561" y="91453"/>
                    <a:pt x="35241" y="91453"/>
                  </a:cubicBezTo>
                  <a:cubicBezTo>
                    <a:pt x="34603" y="91453"/>
                    <a:pt x="34603" y="92092"/>
                    <a:pt x="34603" y="92411"/>
                  </a:cubicBezTo>
                  <a:cubicBezTo>
                    <a:pt x="34603" y="92731"/>
                    <a:pt x="34922" y="92731"/>
                    <a:pt x="35241" y="93050"/>
                  </a:cubicBezTo>
                  <a:cubicBezTo>
                    <a:pt x="35561" y="92731"/>
                    <a:pt x="35880" y="92411"/>
                    <a:pt x="36199" y="92092"/>
                  </a:cubicBezTo>
                  <a:close/>
                  <a:moveTo>
                    <a:pt x="49292" y="167135"/>
                  </a:moveTo>
                  <a:cubicBezTo>
                    <a:pt x="48973" y="166815"/>
                    <a:pt x="48653" y="166496"/>
                    <a:pt x="48334" y="166496"/>
                  </a:cubicBezTo>
                  <a:cubicBezTo>
                    <a:pt x="47696" y="166496"/>
                    <a:pt x="47696" y="166815"/>
                    <a:pt x="47696" y="167454"/>
                  </a:cubicBezTo>
                  <a:cubicBezTo>
                    <a:pt x="47696" y="167773"/>
                    <a:pt x="48014" y="168093"/>
                    <a:pt x="48334" y="168093"/>
                  </a:cubicBezTo>
                  <a:cubicBezTo>
                    <a:pt x="48653" y="167773"/>
                    <a:pt x="48973" y="167454"/>
                    <a:pt x="49292" y="167135"/>
                  </a:cubicBezTo>
                  <a:close/>
                  <a:moveTo>
                    <a:pt x="42266" y="74529"/>
                  </a:moveTo>
                  <a:cubicBezTo>
                    <a:pt x="41947" y="74848"/>
                    <a:pt x="41628" y="75168"/>
                    <a:pt x="41628" y="75487"/>
                  </a:cubicBezTo>
                  <a:cubicBezTo>
                    <a:pt x="41628" y="75806"/>
                    <a:pt x="41947" y="75806"/>
                    <a:pt x="42266" y="76126"/>
                  </a:cubicBezTo>
                  <a:cubicBezTo>
                    <a:pt x="42586" y="75806"/>
                    <a:pt x="42586" y="75487"/>
                    <a:pt x="42906" y="75487"/>
                  </a:cubicBezTo>
                  <a:cubicBezTo>
                    <a:pt x="42906" y="75168"/>
                    <a:pt x="42586" y="75168"/>
                    <a:pt x="42266" y="74529"/>
                  </a:cubicBezTo>
                  <a:close/>
                  <a:moveTo>
                    <a:pt x="40351" y="170966"/>
                  </a:moveTo>
                  <a:cubicBezTo>
                    <a:pt x="40031" y="170647"/>
                    <a:pt x="39712" y="170647"/>
                    <a:pt x="39393" y="170647"/>
                  </a:cubicBezTo>
                  <a:cubicBezTo>
                    <a:pt x="39393" y="170647"/>
                    <a:pt x="39073" y="170966"/>
                    <a:pt x="39073" y="171286"/>
                  </a:cubicBezTo>
                  <a:cubicBezTo>
                    <a:pt x="39073" y="171605"/>
                    <a:pt x="39393" y="171605"/>
                    <a:pt x="39393" y="171605"/>
                  </a:cubicBezTo>
                  <a:cubicBezTo>
                    <a:pt x="39712" y="171605"/>
                    <a:pt x="40031" y="171286"/>
                    <a:pt x="40351" y="170966"/>
                  </a:cubicBezTo>
                  <a:close/>
                  <a:moveTo>
                    <a:pt x="30451" y="97840"/>
                  </a:moveTo>
                  <a:cubicBezTo>
                    <a:pt x="30771" y="97840"/>
                    <a:pt x="31090" y="97840"/>
                    <a:pt x="31090" y="97840"/>
                  </a:cubicBezTo>
                  <a:cubicBezTo>
                    <a:pt x="31409" y="97521"/>
                    <a:pt x="31409" y="97521"/>
                    <a:pt x="31729" y="97201"/>
                  </a:cubicBezTo>
                  <a:cubicBezTo>
                    <a:pt x="31729" y="97201"/>
                    <a:pt x="31409" y="96882"/>
                    <a:pt x="31409" y="96882"/>
                  </a:cubicBezTo>
                  <a:cubicBezTo>
                    <a:pt x="31090" y="96882"/>
                    <a:pt x="30771" y="97201"/>
                    <a:pt x="30451" y="97201"/>
                  </a:cubicBezTo>
                  <a:cubicBezTo>
                    <a:pt x="30451" y="97201"/>
                    <a:pt x="30451" y="97521"/>
                    <a:pt x="30451" y="97840"/>
                  </a:cubicBezTo>
                  <a:close/>
                  <a:moveTo>
                    <a:pt x="34283" y="94966"/>
                  </a:moveTo>
                  <a:cubicBezTo>
                    <a:pt x="33964" y="94966"/>
                    <a:pt x="33964" y="94647"/>
                    <a:pt x="33645" y="94647"/>
                  </a:cubicBezTo>
                  <a:cubicBezTo>
                    <a:pt x="33645" y="94647"/>
                    <a:pt x="33326" y="94966"/>
                    <a:pt x="33326" y="94966"/>
                  </a:cubicBezTo>
                  <a:cubicBezTo>
                    <a:pt x="33326" y="94966"/>
                    <a:pt x="33645" y="95285"/>
                    <a:pt x="33645" y="95285"/>
                  </a:cubicBezTo>
                  <a:cubicBezTo>
                    <a:pt x="33964" y="95285"/>
                    <a:pt x="33964" y="95285"/>
                    <a:pt x="34283" y="94966"/>
                  </a:cubicBezTo>
                  <a:close/>
                  <a:moveTo>
                    <a:pt x="43863" y="81235"/>
                  </a:moveTo>
                  <a:cubicBezTo>
                    <a:pt x="43544" y="81235"/>
                    <a:pt x="43544" y="80916"/>
                    <a:pt x="43544" y="80916"/>
                  </a:cubicBezTo>
                  <a:cubicBezTo>
                    <a:pt x="43224" y="80916"/>
                    <a:pt x="43224" y="81235"/>
                    <a:pt x="43224" y="81554"/>
                  </a:cubicBezTo>
                  <a:cubicBezTo>
                    <a:pt x="43224" y="81554"/>
                    <a:pt x="43544" y="81874"/>
                    <a:pt x="43544" y="81874"/>
                  </a:cubicBezTo>
                  <a:cubicBezTo>
                    <a:pt x="43544" y="81554"/>
                    <a:pt x="43544" y="81554"/>
                    <a:pt x="43863" y="81235"/>
                  </a:cubicBezTo>
                  <a:close/>
                  <a:moveTo>
                    <a:pt x="69090" y="132966"/>
                  </a:moveTo>
                  <a:cubicBezTo>
                    <a:pt x="69090" y="132647"/>
                    <a:pt x="69409" y="132647"/>
                    <a:pt x="69409" y="132647"/>
                  </a:cubicBezTo>
                  <a:cubicBezTo>
                    <a:pt x="69409" y="132647"/>
                    <a:pt x="69090" y="132328"/>
                    <a:pt x="69090" y="132328"/>
                  </a:cubicBezTo>
                  <a:cubicBezTo>
                    <a:pt x="69090" y="132328"/>
                    <a:pt x="68771" y="132647"/>
                    <a:pt x="68771" y="132647"/>
                  </a:cubicBezTo>
                  <a:cubicBezTo>
                    <a:pt x="68771" y="132647"/>
                    <a:pt x="69090" y="132647"/>
                    <a:pt x="69090" y="132966"/>
                  </a:cubicBezTo>
                  <a:close/>
                  <a:moveTo>
                    <a:pt x="12888" y="193958"/>
                  </a:moveTo>
                  <a:cubicBezTo>
                    <a:pt x="12888" y="193958"/>
                    <a:pt x="12569" y="194278"/>
                    <a:pt x="12569" y="194278"/>
                  </a:cubicBezTo>
                  <a:cubicBezTo>
                    <a:pt x="12569" y="194278"/>
                    <a:pt x="12569" y="194597"/>
                    <a:pt x="12569" y="194597"/>
                  </a:cubicBezTo>
                  <a:cubicBezTo>
                    <a:pt x="12569" y="194597"/>
                    <a:pt x="12888" y="194597"/>
                    <a:pt x="12888" y="194597"/>
                  </a:cubicBezTo>
                  <a:cubicBezTo>
                    <a:pt x="12888" y="194278"/>
                    <a:pt x="12888" y="194278"/>
                    <a:pt x="12888" y="193958"/>
                  </a:cubicBezTo>
                  <a:close/>
                  <a:moveTo>
                    <a:pt x="60788" y="66865"/>
                  </a:moveTo>
                  <a:cubicBezTo>
                    <a:pt x="61107" y="66865"/>
                    <a:pt x="61107" y="66546"/>
                    <a:pt x="60788" y="66865"/>
                  </a:cubicBezTo>
                  <a:cubicBezTo>
                    <a:pt x="61107" y="66546"/>
                    <a:pt x="60788" y="66546"/>
                    <a:pt x="60788" y="66546"/>
                  </a:cubicBezTo>
                  <a:cubicBezTo>
                    <a:pt x="60788" y="66546"/>
                    <a:pt x="60788" y="66546"/>
                    <a:pt x="60788" y="66865"/>
                  </a:cubicBezTo>
                  <a:cubicBezTo>
                    <a:pt x="60788" y="66546"/>
                    <a:pt x="60788" y="66865"/>
                    <a:pt x="60788" y="66865"/>
                  </a:cubicBezTo>
                  <a:close/>
                  <a:moveTo>
                    <a:pt x="40989" y="66546"/>
                  </a:moveTo>
                  <a:cubicBezTo>
                    <a:pt x="40989" y="66865"/>
                    <a:pt x="40670" y="66865"/>
                    <a:pt x="40989" y="66546"/>
                  </a:cubicBezTo>
                  <a:cubicBezTo>
                    <a:pt x="40989" y="66865"/>
                    <a:pt x="40989" y="67185"/>
                    <a:pt x="40989" y="67185"/>
                  </a:cubicBezTo>
                  <a:cubicBezTo>
                    <a:pt x="40989" y="67185"/>
                    <a:pt x="41309" y="67185"/>
                    <a:pt x="41309" y="66865"/>
                  </a:cubicBezTo>
                  <a:cubicBezTo>
                    <a:pt x="40989" y="67185"/>
                    <a:pt x="40989" y="66865"/>
                    <a:pt x="40989" y="66546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9C90159E-E828-5908-AD6D-9B6E48C6D2E7}"/>
                </a:ext>
              </a:extLst>
            </p:cNvPr>
            <p:cNvSpPr/>
            <p:nvPr/>
          </p:nvSpPr>
          <p:spPr>
            <a:xfrm>
              <a:off x="7566679" y="4616453"/>
              <a:ext cx="167900" cy="578976"/>
            </a:xfrm>
            <a:custGeom>
              <a:avLst/>
              <a:gdLst>
                <a:gd name="connsiteX0" fmla="*/ 15443 w 106577"/>
                <a:gd name="connsiteY0" fmla="*/ 136160 h 367513"/>
                <a:gd name="connsiteX1" fmla="*/ 17359 w 106577"/>
                <a:gd name="connsiteY1" fmla="*/ 133605 h 367513"/>
                <a:gd name="connsiteX2" fmla="*/ 17678 w 106577"/>
                <a:gd name="connsiteY2" fmla="*/ 132966 h 367513"/>
                <a:gd name="connsiteX3" fmla="*/ 19595 w 106577"/>
                <a:gd name="connsiteY3" fmla="*/ 130093 h 367513"/>
                <a:gd name="connsiteX4" fmla="*/ 19914 w 106577"/>
                <a:gd name="connsiteY4" fmla="*/ 128815 h 367513"/>
                <a:gd name="connsiteX5" fmla="*/ 20872 w 106577"/>
                <a:gd name="connsiteY5" fmla="*/ 127219 h 367513"/>
                <a:gd name="connsiteX6" fmla="*/ 22788 w 106577"/>
                <a:gd name="connsiteY6" fmla="*/ 125303 h 367513"/>
                <a:gd name="connsiteX7" fmla="*/ 23427 w 106577"/>
                <a:gd name="connsiteY7" fmla="*/ 124344 h 367513"/>
                <a:gd name="connsiteX8" fmla="*/ 25023 w 106577"/>
                <a:gd name="connsiteY8" fmla="*/ 121151 h 367513"/>
                <a:gd name="connsiteX9" fmla="*/ 25662 w 106577"/>
                <a:gd name="connsiteY9" fmla="*/ 119555 h 367513"/>
                <a:gd name="connsiteX10" fmla="*/ 26939 w 106577"/>
                <a:gd name="connsiteY10" fmla="*/ 117319 h 367513"/>
                <a:gd name="connsiteX11" fmla="*/ 28855 w 106577"/>
                <a:gd name="connsiteY11" fmla="*/ 113806 h 367513"/>
                <a:gd name="connsiteX12" fmla="*/ 29175 w 106577"/>
                <a:gd name="connsiteY12" fmla="*/ 113168 h 367513"/>
                <a:gd name="connsiteX13" fmla="*/ 31729 w 106577"/>
                <a:gd name="connsiteY13" fmla="*/ 107420 h 367513"/>
                <a:gd name="connsiteX14" fmla="*/ 33965 w 106577"/>
                <a:gd name="connsiteY14" fmla="*/ 102630 h 367513"/>
                <a:gd name="connsiteX15" fmla="*/ 35880 w 106577"/>
                <a:gd name="connsiteY15" fmla="*/ 98160 h 367513"/>
                <a:gd name="connsiteX16" fmla="*/ 36838 w 106577"/>
                <a:gd name="connsiteY16" fmla="*/ 96243 h 367513"/>
                <a:gd name="connsiteX17" fmla="*/ 35561 w 106577"/>
                <a:gd name="connsiteY17" fmla="*/ 96243 h 367513"/>
                <a:gd name="connsiteX18" fmla="*/ 31729 w 106577"/>
                <a:gd name="connsiteY18" fmla="*/ 98798 h 367513"/>
                <a:gd name="connsiteX19" fmla="*/ 29493 w 106577"/>
                <a:gd name="connsiteY19" fmla="*/ 100714 h 367513"/>
                <a:gd name="connsiteX20" fmla="*/ 28535 w 106577"/>
                <a:gd name="connsiteY20" fmla="*/ 101672 h 367513"/>
                <a:gd name="connsiteX21" fmla="*/ 21510 w 106577"/>
                <a:gd name="connsiteY21" fmla="*/ 107420 h 367513"/>
                <a:gd name="connsiteX22" fmla="*/ 19275 w 106577"/>
                <a:gd name="connsiteY22" fmla="*/ 109975 h 367513"/>
                <a:gd name="connsiteX23" fmla="*/ 17678 w 106577"/>
                <a:gd name="connsiteY23" fmla="*/ 110933 h 367513"/>
                <a:gd name="connsiteX24" fmla="*/ 16082 w 106577"/>
                <a:gd name="connsiteY24" fmla="*/ 111252 h 367513"/>
                <a:gd name="connsiteX25" fmla="*/ 14485 w 106577"/>
                <a:gd name="connsiteY25" fmla="*/ 110613 h 367513"/>
                <a:gd name="connsiteX26" fmla="*/ 14485 w 106577"/>
                <a:gd name="connsiteY26" fmla="*/ 108697 h 367513"/>
                <a:gd name="connsiteX27" fmla="*/ 15762 w 106577"/>
                <a:gd name="connsiteY27" fmla="*/ 107420 h 367513"/>
                <a:gd name="connsiteX28" fmla="*/ 16720 w 106577"/>
                <a:gd name="connsiteY28" fmla="*/ 106462 h 367513"/>
                <a:gd name="connsiteX29" fmla="*/ 17678 w 106577"/>
                <a:gd name="connsiteY29" fmla="*/ 105185 h 367513"/>
                <a:gd name="connsiteX30" fmla="*/ 19275 w 106577"/>
                <a:gd name="connsiteY30" fmla="*/ 103269 h 367513"/>
                <a:gd name="connsiteX31" fmla="*/ 21191 w 106577"/>
                <a:gd name="connsiteY31" fmla="*/ 101033 h 367513"/>
                <a:gd name="connsiteX32" fmla="*/ 21830 w 106577"/>
                <a:gd name="connsiteY32" fmla="*/ 99756 h 367513"/>
                <a:gd name="connsiteX33" fmla="*/ 22468 w 106577"/>
                <a:gd name="connsiteY33" fmla="*/ 98798 h 367513"/>
                <a:gd name="connsiteX34" fmla="*/ 24385 w 106577"/>
                <a:gd name="connsiteY34" fmla="*/ 96563 h 367513"/>
                <a:gd name="connsiteX35" fmla="*/ 27897 w 106577"/>
                <a:gd name="connsiteY35" fmla="*/ 90496 h 367513"/>
                <a:gd name="connsiteX36" fmla="*/ 30452 w 106577"/>
                <a:gd name="connsiteY36" fmla="*/ 86025 h 367513"/>
                <a:gd name="connsiteX37" fmla="*/ 33325 w 106577"/>
                <a:gd name="connsiteY37" fmla="*/ 81554 h 367513"/>
                <a:gd name="connsiteX38" fmla="*/ 33645 w 106577"/>
                <a:gd name="connsiteY38" fmla="*/ 81235 h 367513"/>
                <a:gd name="connsiteX39" fmla="*/ 33645 w 106577"/>
                <a:gd name="connsiteY39" fmla="*/ 79958 h 367513"/>
                <a:gd name="connsiteX40" fmla="*/ 32368 w 106577"/>
                <a:gd name="connsiteY40" fmla="*/ 80277 h 367513"/>
                <a:gd name="connsiteX41" fmla="*/ 27897 w 106577"/>
                <a:gd name="connsiteY41" fmla="*/ 83470 h 367513"/>
                <a:gd name="connsiteX42" fmla="*/ 24065 w 106577"/>
                <a:gd name="connsiteY42" fmla="*/ 85067 h 367513"/>
                <a:gd name="connsiteX43" fmla="*/ 19275 w 106577"/>
                <a:gd name="connsiteY43" fmla="*/ 86663 h 367513"/>
                <a:gd name="connsiteX44" fmla="*/ 18637 w 106577"/>
                <a:gd name="connsiteY44" fmla="*/ 86983 h 367513"/>
                <a:gd name="connsiteX45" fmla="*/ 16720 w 106577"/>
                <a:gd name="connsiteY45" fmla="*/ 87302 h 367513"/>
                <a:gd name="connsiteX46" fmla="*/ 13208 w 106577"/>
                <a:gd name="connsiteY46" fmla="*/ 87622 h 367513"/>
                <a:gd name="connsiteX47" fmla="*/ 6822 w 106577"/>
                <a:gd name="connsiteY47" fmla="*/ 88580 h 367513"/>
                <a:gd name="connsiteX48" fmla="*/ 4267 w 106577"/>
                <a:gd name="connsiteY48" fmla="*/ 88899 h 367513"/>
                <a:gd name="connsiteX49" fmla="*/ 2670 w 106577"/>
                <a:gd name="connsiteY49" fmla="*/ 88260 h 367513"/>
                <a:gd name="connsiteX50" fmla="*/ 2350 w 106577"/>
                <a:gd name="connsiteY50" fmla="*/ 87941 h 367513"/>
                <a:gd name="connsiteX51" fmla="*/ 2989 w 106577"/>
                <a:gd name="connsiteY51" fmla="*/ 85386 h 367513"/>
                <a:gd name="connsiteX52" fmla="*/ 4267 w 106577"/>
                <a:gd name="connsiteY52" fmla="*/ 84748 h 367513"/>
                <a:gd name="connsiteX53" fmla="*/ 6822 w 106577"/>
                <a:gd name="connsiteY53" fmla="*/ 83151 h 367513"/>
                <a:gd name="connsiteX54" fmla="*/ 7779 w 106577"/>
                <a:gd name="connsiteY54" fmla="*/ 82832 h 367513"/>
                <a:gd name="connsiteX55" fmla="*/ 8737 w 106577"/>
                <a:gd name="connsiteY55" fmla="*/ 82193 h 367513"/>
                <a:gd name="connsiteX56" fmla="*/ 10334 w 106577"/>
                <a:gd name="connsiteY56" fmla="*/ 80277 h 367513"/>
                <a:gd name="connsiteX57" fmla="*/ 13847 w 106577"/>
                <a:gd name="connsiteY57" fmla="*/ 78361 h 367513"/>
                <a:gd name="connsiteX58" fmla="*/ 17359 w 106577"/>
                <a:gd name="connsiteY58" fmla="*/ 75168 h 367513"/>
                <a:gd name="connsiteX59" fmla="*/ 18637 w 106577"/>
                <a:gd name="connsiteY59" fmla="*/ 74210 h 367513"/>
                <a:gd name="connsiteX60" fmla="*/ 19595 w 106577"/>
                <a:gd name="connsiteY60" fmla="*/ 73571 h 367513"/>
                <a:gd name="connsiteX61" fmla="*/ 21191 w 106577"/>
                <a:gd name="connsiteY61" fmla="*/ 72294 h 367513"/>
                <a:gd name="connsiteX62" fmla="*/ 22149 w 106577"/>
                <a:gd name="connsiteY62" fmla="*/ 71336 h 367513"/>
                <a:gd name="connsiteX63" fmla="*/ 25023 w 106577"/>
                <a:gd name="connsiteY63" fmla="*/ 67823 h 367513"/>
                <a:gd name="connsiteX64" fmla="*/ 25342 w 106577"/>
                <a:gd name="connsiteY64" fmla="*/ 67504 h 367513"/>
                <a:gd name="connsiteX65" fmla="*/ 27258 w 106577"/>
                <a:gd name="connsiteY65" fmla="*/ 64949 h 367513"/>
                <a:gd name="connsiteX66" fmla="*/ 28855 w 106577"/>
                <a:gd name="connsiteY66" fmla="*/ 62714 h 367513"/>
                <a:gd name="connsiteX67" fmla="*/ 30452 w 106577"/>
                <a:gd name="connsiteY67" fmla="*/ 60159 h 367513"/>
                <a:gd name="connsiteX68" fmla="*/ 32368 w 106577"/>
                <a:gd name="connsiteY68" fmla="*/ 57285 h 367513"/>
                <a:gd name="connsiteX69" fmla="*/ 32687 w 106577"/>
                <a:gd name="connsiteY69" fmla="*/ 57285 h 367513"/>
                <a:gd name="connsiteX70" fmla="*/ 34283 w 106577"/>
                <a:gd name="connsiteY70" fmla="*/ 55369 h 367513"/>
                <a:gd name="connsiteX71" fmla="*/ 34922 w 106577"/>
                <a:gd name="connsiteY71" fmla="*/ 54411 h 367513"/>
                <a:gd name="connsiteX72" fmla="*/ 36838 w 106577"/>
                <a:gd name="connsiteY72" fmla="*/ 51857 h 367513"/>
                <a:gd name="connsiteX73" fmla="*/ 36838 w 106577"/>
                <a:gd name="connsiteY73" fmla="*/ 50899 h 367513"/>
                <a:gd name="connsiteX74" fmla="*/ 35880 w 106577"/>
                <a:gd name="connsiteY74" fmla="*/ 50899 h 367513"/>
                <a:gd name="connsiteX75" fmla="*/ 32048 w 106577"/>
                <a:gd name="connsiteY75" fmla="*/ 54411 h 367513"/>
                <a:gd name="connsiteX76" fmla="*/ 30771 w 106577"/>
                <a:gd name="connsiteY76" fmla="*/ 55369 h 367513"/>
                <a:gd name="connsiteX77" fmla="*/ 28855 w 106577"/>
                <a:gd name="connsiteY77" fmla="*/ 57605 h 367513"/>
                <a:gd name="connsiteX78" fmla="*/ 25662 w 106577"/>
                <a:gd name="connsiteY78" fmla="*/ 60798 h 367513"/>
                <a:gd name="connsiteX79" fmla="*/ 24385 w 106577"/>
                <a:gd name="connsiteY79" fmla="*/ 62075 h 367513"/>
                <a:gd name="connsiteX80" fmla="*/ 21510 w 106577"/>
                <a:gd name="connsiteY80" fmla="*/ 62714 h 367513"/>
                <a:gd name="connsiteX81" fmla="*/ 19275 w 106577"/>
                <a:gd name="connsiteY81" fmla="*/ 62714 h 367513"/>
                <a:gd name="connsiteX82" fmla="*/ 17678 w 106577"/>
                <a:gd name="connsiteY82" fmla="*/ 62714 h 367513"/>
                <a:gd name="connsiteX83" fmla="*/ 16401 w 106577"/>
                <a:gd name="connsiteY83" fmla="*/ 61437 h 367513"/>
                <a:gd name="connsiteX84" fmla="*/ 17359 w 106577"/>
                <a:gd name="connsiteY84" fmla="*/ 60159 h 367513"/>
                <a:gd name="connsiteX85" fmla="*/ 18637 w 106577"/>
                <a:gd name="connsiteY85" fmla="*/ 59520 h 367513"/>
                <a:gd name="connsiteX86" fmla="*/ 18955 w 106577"/>
                <a:gd name="connsiteY86" fmla="*/ 59201 h 367513"/>
                <a:gd name="connsiteX87" fmla="*/ 22788 w 106577"/>
                <a:gd name="connsiteY87" fmla="*/ 57605 h 367513"/>
                <a:gd name="connsiteX88" fmla="*/ 24704 w 106577"/>
                <a:gd name="connsiteY88" fmla="*/ 56647 h 367513"/>
                <a:gd name="connsiteX89" fmla="*/ 25342 w 106577"/>
                <a:gd name="connsiteY89" fmla="*/ 56327 h 367513"/>
                <a:gd name="connsiteX90" fmla="*/ 28535 w 106577"/>
                <a:gd name="connsiteY90" fmla="*/ 53773 h 367513"/>
                <a:gd name="connsiteX91" fmla="*/ 29493 w 106577"/>
                <a:gd name="connsiteY91" fmla="*/ 52495 h 367513"/>
                <a:gd name="connsiteX92" fmla="*/ 30452 w 106577"/>
                <a:gd name="connsiteY92" fmla="*/ 50579 h 367513"/>
                <a:gd name="connsiteX93" fmla="*/ 32368 w 106577"/>
                <a:gd name="connsiteY93" fmla="*/ 48664 h 367513"/>
                <a:gd name="connsiteX94" fmla="*/ 33965 w 106577"/>
                <a:gd name="connsiteY94" fmla="*/ 46747 h 367513"/>
                <a:gd name="connsiteX95" fmla="*/ 35880 w 106577"/>
                <a:gd name="connsiteY95" fmla="*/ 44193 h 367513"/>
                <a:gd name="connsiteX96" fmla="*/ 36519 w 106577"/>
                <a:gd name="connsiteY96" fmla="*/ 43235 h 367513"/>
                <a:gd name="connsiteX97" fmla="*/ 37796 w 106577"/>
                <a:gd name="connsiteY97" fmla="*/ 41957 h 367513"/>
                <a:gd name="connsiteX98" fmla="*/ 38754 w 106577"/>
                <a:gd name="connsiteY98" fmla="*/ 40361 h 367513"/>
                <a:gd name="connsiteX99" fmla="*/ 37796 w 106577"/>
                <a:gd name="connsiteY99" fmla="*/ 39722 h 367513"/>
                <a:gd name="connsiteX100" fmla="*/ 35880 w 106577"/>
                <a:gd name="connsiteY100" fmla="*/ 40680 h 367513"/>
                <a:gd name="connsiteX101" fmla="*/ 33965 w 106577"/>
                <a:gd name="connsiteY101" fmla="*/ 41000 h 367513"/>
                <a:gd name="connsiteX102" fmla="*/ 32368 w 106577"/>
                <a:gd name="connsiteY102" fmla="*/ 40680 h 367513"/>
                <a:gd name="connsiteX103" fmla="*/ 27578 w 106577"/>
                <a:gd name="connsiteY103" fmla="*/ 41957 h 367513"/>
                <a:gd name="connsiteX104" fmla="*/ 25981 w 106577"/>
                <a:gd name="connsiteY104" fmla="*/ 41319 h 367513"/>
                <a:gd name="connsiteX105" fmla="*/ 27578 w 106577"/>
                <a:gd name="connsiteY105" fmla="*/ 38445 h 367513"/>
                <a:gd name="connsiteX106" fmla="*/ 31090 w 106577"/>
                <a:gd name="connsiteY106" fmla="*/ 37487 h 367513"/>
                <a:gd name="connsiteX107" fmla="*/ 34922 w 106577"/>
                <a:gd name="connsiteY107" fmla="*/ 35251 h 367513"/>
                <a:gd name="connsiteX108" fmla="*/ 39073 w 106577"/>
                <a:gd name="connsiteY108" fmla="*/ 30142 h 367513"/>
                <a:gd name="connsiteX109" fmla="*/ 41628 w 106577"/>
                <a:gd name="connsiteY109" fmla="*/ 27268 h 367513"/>
                <a:gd name="connsiteX110" fmla="*/ 43544 w 106577"/>
                <a:gd name="connsiteY110" fmla="*/ 22478 h 367513"/>
                <a:gd name="connsiteX111" fmla="*/ 43544 w 106577"/>
                <a:gd name="connsiteY111" fmla="*/ 18647 h 367513"/>
                <a:gd name="connsiteX112" fmla="*/ 43225 w 106577"/>
                <a:gd name="connsiteY112" fmla="*/ 17369 h 367513"/>
                <a:gd name="connsiteX113" fmla="*/ 43225 w 106577"/>
                <a:gd name="connsiteY113" fmla="*/ 15453 h 367513"/>
                <a:gd name="connsiteX114" fmla="*/ 44183 w 106577"/>
                <a:gd name="connsiteY114" fmla="*/ 13537 h 367513"/>
                <a:gd name="connsiteX115" fmla="*/ 44502 w 106577"/>
                <a:gd name="connsiteY115" fmla="*/ 12579 h 367513"/>
                <a:gd name="connsiteX116" fmla="*/ 44821 w 106577"/>
                <a:gd name="connsiteY116" fmla="*/ 8747 h 367513"/>
                <a:gd name="connsiteX117" fmla="*/ 45141 w 106577"/>
                <a:gd name="connsiteY117" fmla="*/ 4277 h 367513"/>
                <a:gd name="connsiteX118" fmla="*/ 45460 w 106577"/>
                <a:gd name="connsiteY118" fmla="*/ 3957 h 367513"/>
                <a:gd name="connsiteX119" fmla="*/ 47057 w 106577"/>
                <a:gd name="connsiteY119" fmla="*/ 764 h 367513"/>
                <a:gd name="connsiteX120" fmla="*/ 48334 w 106577"/>
                <a:gd name="connsiteY120" fmla="*/ 125 h 367513"/>
                <a:gd name="connsiteX121" fmla="*/ 48973 w 106577"/>
                <a:gd name="connsiteY121" fmla="*/ 2999 h 367513"/>
                <a:gd name="connsiteX122" fmla="*/ 49611 w 106577"/>
                <a:gd name="connsiteY122" fmla="*/ 3957 h 367513"/>
                <a:gd name="connsiteX123" fmla="*/ 50250 w 106577"/>
                <a:gd name="connsiteY123" fmla="*/ 4915 h 367513"/>
                <a:gd name="connsiteX124" fmla="*/ 50570 w 106577"/>
                <a:gd name="connsiteY124" fmla="*/ 6193 h 367513"/>
                <a:gd name="connsiteX125" fmla="*/ 51208 w 106577"/>
                <a:gd name="connsiteY125" fmla="*/ 8747 h 367513"/>
                <a:gd name="connsiteX126" fmla="*/ 50570 w 106577"/>
                <a:gd name="connsiteY126" fmla="*/ 11941 h 367513"/>
                <a:gd name="connsiteX127" fmla="*/ 50570 w 106577"/>
                <a:gd name="connsiteY127" fmla="*/ 12260 h 367513"/>
                <a:gd name="connsiteX128" fmla="*/ 50250 w 106577"/>
                <a:gd name="connsiteY128" fmla="*/ 15772 h 367513"/>
                <a:gd name="connsiteX129" fmla="*/ 50250 w 106577"/>
                <a:gd name="connsiteY129" fmla="*/ 16411 h 367513"/>
                <a:gd name="connsiteX130" fmla="*/ 51208 w 106577"/>
                <a:gd name="connsiteY130" fmla="*/ 20243 h 367513"/>
                <a:gd name="connsiteX131" fmla="*/ 51847 w 106577"/>
                <a:gd name="connsiteY131" fmla="*/ 22478 h 367513"/>
                <a:gd name="connsiteX132" fmla="*/ 53443 w 106577"/>
                <a:gd name="connsiteY132" fmla="*/ 27268 h 367513"/>
                <a:gd name="connsiteX133" fmla="*/ 54721 w 106577"/>
                <a:gd name="connsiteY133" fmla="*/ 30781 h 367513"/>
                <a:gd name="connsiteX134" fmla="*/ 56318 w 106577"/>
                <a:gd name="connsiteY134" fmla="*/ 33336 h 367513"/>
                <a:gd name="connsiteX135" fmla="*/ 57914 w 106577"/>
                <a:gd name="connsiteY135" fmla="*/ 35890 h 367513"/>
                <a:gd name="connsiteX136" fmla="*/ 58233 w 106577"/>
                <a:gd name="connsiteY136" fmla="*/ 36529 h 367513"/>
                <a:gd name="connsiteX137" fmla="*/ 63023 w 106577"/>
                <a:gd name="connsiteY137" fmla="*/ 41638 h 367513"/>
                <a:gd name="connsiteX138" fmla="*/ 65897 w 106577"/>
                <a:gd name="connsiteY138" fmla="*/ 43554 h 367513"/>
                <a:gd name="connsiteX139" fmla="*/ 69729 w 106577"/>
                <a:gd name="connsiteY139" fmla="*/ 46109 h 367513"/>
                <a:gd name="connsiteX140" fmla="*/ 70368 w 106577"/>
                <a:gd name="connsiteY140" fmla="*/ 46428 h 367513"/>
                <a:gd name="connsiteX141" fmla="*/ 73241 w 106577"/>
                <a:gd name="connsiteY141" fmla="*/ 47386 h 367513"/>
                <a:gd name="connsiteX142" fmla="*/ 74519 w 106577"/>
                <a:gd name="connsiteY142" fmla="*/ 48344 h 367513"/>
                <a:gd name="connsiteX143" fmla="*/ 75477 w 106577"/>
                <a:gd name="connsiteY143" fmla="*/ 48983 h 367513"/>
                <a:gd name="connsiteX144" fmla="*/ 78351 w 106577"/>
                <a:gd name="connsiteY144" fmla="*/ 50579 h 367513"/>
                <a:gd name="connsiteX145" fmla="*/ 78671 w 106577"/>
                <a:gd name="connsiteY145" fmla="*/ 51537 h 367513"/>
                <a:gd name="connsiteX146" fmla="*/ 79948 w 106577"/>
                <a:gd name="connsiteY146" fmla="*/ 54411 h 367513"/>
                <a:gd name="connsiteX147" fmla="*/ 81225 w 106577"/>
                <a:gd name="connsiteY147" fmla="*/ 56327 h 367513"/>
                <a:gd name="connsiteX148" fmla="*/ 79628 w 106577"/>
                <a:gd name="connsiteY148" fmla="*/ 57924 h 367513"/>
                <a:gd name="connsiteX149" fmla="*/ 77393 w 106577"/>
                <a:gd name="connsiteY149" fmla="*/ 57285 h 367513"/>
                <a:gd name="connsiteX150" fmla="*/ 75796 w 106577"/>
                <a:gd name="connsiteY150" fmla="*/ 56327 h 367513"/>
                <a:gd name="connsiteX151" fmla="*/ 74838 w 106577"/>
                <a:gd name="connsiteY151" fmla="*/ 56008 h 367513"/>
                <a:gd name="connsiteX152" fmla="*/ 71964 w 106577"/>
                <a:gd name="connsiteY152" fmla="*/ 54411 h 367513"/>
                <a:gd name="connsiteX153" fmla="*/ 68452 w 106577"/>
                <a:gd name="connsiteY153" fmla="*/ 52495 h 367513"/>
                <a:gd name="connsiteX154" fmla="*/ 65578 w 106577"/>
                <a:gd name="connsiteY154" fmla="*/ 50899 h 367513"/>
                <a:gd name="connsiteX155" fmla="*/ 64301 w 106577"/>
                <a:gd name="connsiteY155" fmla="*/ 50899 h 367513"/>
                <a:gd name="connsiteX156" fmla="*/ 64301 w 106577"/>
                <a:gd name="connsiteY156" fmla="*/ 52176 h 367513"/>
                <a:gd name="connsiteX157" fmla="*/ 65578 w 106577"/>
                <a:gd name="connsiteY157" fmla="*/ 54411 h 367513"/>
                <a:gd name="connsiteX158" fmla="*/ 66536 w 106577"/>
                <a:gd name="connsiteY158" fmla="*/ 56008 h 367513"/>
                <a:gd name="connsiteX159" fmla="*/ 67175 w 106577"/>
                <a:gd name="connsiteY159" fmla="*/ 56647 h 367513"/>
                <a:gd name="connsiteX160" fmla="*/ 70048 w 106577"/>
                <a:gd name="connsiteY160" fmla="*/ 59840 h 367513"/>
                <a:gd name="connsiteX161" fmla="*/ 73561 w 106577"/>
                <a:gd name="connsiteY161" fmla="*/ 63033 h 367513"/>
                <a:gd name="connsiteX162" fmla="*/ 74200 w 106577"/>
                <a:gd name="connsiteY162" fmla="*/ 65588 h 367513"/>
                <a:gd name="connsiteX163" fmla="*/ 73561 w 106577"/>
                <a:gd name="connsiteY163" fmla="*/ 66546 h 367513"/>
                <a:gd name="connsiteX164" fmla="*/ 72923 w 106577"/>
                <a:gd name="connsiteY164" fmla="*/ 67504 h 367513"/>
                <a:gd name="connsiteX165" fmla="*/ 73881 w 106577"/>
                <a:gd name="connsiteY165" fmla="*/ 68143 h 367513"/>
                <a:gd name="connsiteX166" fmla="*/ 78351 w 106577"/>
                <a:gd name="connsiteY166" fmla="*/ 71336 h 367513"/>
                <a:gd name="connsiteX167" fmla="*/ 78351 w 106577"/>
                <a:gd name="connsiteY167" fmla="*/ 73890 h 367513"/>
                <a:gd name="connsiteX168" fmla="*/ 77713 w 106577"/>
                <a:gd name="connsiteY168" fmla="*/ 74210 h 367513"/>
                <a:gd name="connsiteX169" fmla="*/ 76116 w 106577"/>
                <a:gd name="connsiteY169" fmla="*/ 74529 h 367513"/>
                <a:gd name="connsiteX170" fmla="*/ 72923 w 106577"/>
                <a:gd name="connsiteY170" fmla="*/ 71655 h 367513"/>
                <a:gd name="connsiteX171" fmla="*/ 72284 w 106577"/>
                <a:gd name="connsiteY171" fmla="*/ 71017 h 367513"/>
                <a:gd name="connsiteX172" fmla="*/ 70048 w 106577"/>
                <a:gd name="connsiteY172" fmla="*/ 71336 h 367513"/>
                <a:gd name="connsiteX173" fmla="*/ 68771 w 106577"/>
                <a:gd name="connsiteY173" fmla="*/ 72294 h 367513"/>
                <a:gd name="connsiteX174" fmla="*/ 68133 w 106577"/>
                <a:gd name="connsiteY174" fmla="*/ 73890 h 367513"/>
                <a:gd name="connsiteX175" fmla="*/ 69091 w 106577"/>
                <a:gd name="connsiteY175" fmla="*/ 75807 h 367513"/>
                <a:gd name="connsiteX176" fmla="*/ 71326 w 106577"/>
                <a:gd name="connsiteY176" fmla="*/ 78361 h 367513"/>
                <a:gd name="connsiteX177" fmla="*/ 71964 w 106577"/>
                <a:gd name="connsiteY177" fmla="*/ 79000 h 367513"/>
                <a:gd name="connsiteX178" fmla="*/ 71326 w 106577"/>
                <a:gd name="connsiteY178" fmla="*/ 80597 h 367513"/>
                <a:gd name="connsiteX179" fmla="*/ 70368 w 106577"/>
                <a:gd name="connsiteY179" fmla="*/ 82193 h 367513"/>
                <a:gd name="connsiteX180" fmla="*/ 70687 w 106577"/>
                <a:gd name="connsiteY180" fmla="*/ 82832 h 367513"/>
                <a:gd name="connsiteX181" fmla="*/ 73881 w 106577"/>
                <a:gd name="connsiteY181" fmla="*/ 86025 h 367513"/>
                <a:gd name="connsiteX182" fmla="*/ 74838 w 106577"/>
                <a:gd name="connsiteY182" fmla="*/ 87302 h 367513"/>
                <a:gd name="connsiteX183" fmla="*/ 76435 w 106577"/>
                <a:gd name="connsiteY183" fmla="*/ 89537 h 367513"/>
                <a:gd name="connsiteX184" fmla="*/ 78031 w 106577"/>
                <a:gd name="connsiteY184" fmla="*/ 91773 h 367513"/>
                <a:gd name="connsiteX185" fmla="*/ 79309 w 106577"/>
                <a:gd name="connsiteY185" fmla="*/ 93370 h 367513"/>
                <a:gd name="connsiteX186" fmla="*/ 81864 w 106577"/>
                <a:gd name="connsiteY186" fmla="*/ 96243 h 367513"/>
                <a:gd name="connsiteX187" fmla="*/ 82502 w 106577"/>
                <a:gd name="connsiteY187" fmla="*/ 97201 h 367513"/>
                <a:gd name="connsiteX188" fmla="*/ 86015 w 106577"/>
                <a:gd name="connsiteY188" fmla="*/ 99756 h 367513"/>
                <a:gd name="connsiteX189" fmla="*/ 89528 w 106577"/>
                <a:gd name="connsiteY189" fmla="*/ 103907 h 367513"/>
                <a:gd name="connsiteX190" fmla="*/ 90805 w 106577"/>
                <a:gd name="connsiteY190" fmla="*/ 105504 h 367513"/>
                <a:gd name="connsiteX191" fmla="*/ 91444 w 106577"/>
                <a:gd name="connsiteY191" fmla="*/ 107420 h 367513"/>
                <a:gd name="connsiteX192" fmla="*/ 89208 w 106577"/>
                <a:gd name="connsiteY192" fmla="*/ 108378 h 367513"/>
                <a:gd name="connsiteX193" fmla="*/ 88251 w 106577"/>
                <a:gd name="connsiteY193" fmla="*/ 108059 h 367513"/>
                <a:gd name="connsiteX194" fmla="*/ 84418 w 106577"/>
                <a:gd name="connsiteY194" fmla="*/ 105823 h 367513"/>
                <a:gd name="connsiteX195" fmla="*/ 78031 w 106577"/>
                <a:gd name="connsiteY195" fmla="*/ 101991 h 367513"/>
                <a:gd name="connsiteX196" fmla="*/ 76116 w 106577"/>
                <a:gd name="connsiteY196" fmla="*/ 100714 h 367513"/>
                <a:gd name="connsiteX197" fmla="*/ 69410 w 106577"/>
                <a:gd name="connsiteY197" fmla="*/ 95924 h 367513"/>
                <a:gd name="connsiteX198" fmla="*/ 68133 w 106577"/>
                <a:gd name="connsiteY198" fmla="*/ 94966 h 367513"/>
                <a:gd name="connsiteX199" fmla="*/ 66855 w 106577"/>
                <a:gd name="connsiteY199" fmla="*/ 95286 h 367513"/>
                <a:gd name="connsiteX200" fmla="*/ 66855 w 106577"/>
                <a:gd name="connsiteY200" fmla="*/ 96243 h 367513"/>
                <a:gd name="connsiteX201" fmla="*/ 69410 w 106577"/>
                <a:gd name="connsiteY201" fmla="*/ 99756 h 367513"/>
                <a:gd name="connsiteX202" fmla="*/ 72603 w 106577"/>
                <a:gd name="connsiteY202" fmla="*/ 103907 h 367513"/>
                <a:gd name="connsiteX203" fmla="*/ 72603 w 106577"/>
                <a:gd name="connsiteY203" fmla="*/ 104546 h 367513"/>
                <a:gd name="connsiteX204" fmla="*/ 73561 w 106577"/>
                <a:gd name="connsiteY204" fmla="*/ 106462 h 367513"/>
                <a:gd name="connsiteX205" fmla="*/ 76435 w 106577"/>
                <a:gd name="connsiteY205" fmla="*/ 109017 h 367513"/>
                <a:gd name="connsiteX206" fmla="*/ 78990 w 106577"/>
                <a:gd name="connsiteY206" fmla="*/ 111571 h 367513"/>
                <a:gd name="connsiteX207" fmla="*/ 79948 w 106577"/>
                <a:gd name="connsiteY207" fmla="*/ 113168 h 367513"/>
                <a:gd name="connsiteX208" fmla="*/ 78990 w 106577"/>
                <a:gd name="connsiteY208" fmla="*/ 115403 h 367513"/>
                <a:gd name="connsiteX209" fmla="*/ 76116 w 106577"/>
                <a:gd name="connsiteY209" fmla="*/ 115084 h 367513"/>
                <a:gd name="connsiteX210" fmla="*/ 73561 w 106577"/>
                <a:gd name="connsiteY210" fmla="*/ 114765 h 367513"/>
                <a:gd name="connsiteX211" fmla="*/ 72603 w 106577"/>
                <a:gd name="connsiteY211" fmla="*/ 114126 h 367513"/>
                <a:gd name="connsiteX212" fmla="*/ 70687 w 106577"/>
                <a:gd name="connsiteY212" fmla="*/ 111891 h 367513"/>
                <a:gd name="connsiteX213" fmla="*/ 70368 w 106577"/>
                <a:gd name="connsiteY213" fmla="*/ 111571 h 367513"/>
                <a:gd name="connsiteX214" fmla="*/ 68452 w 106577"/>
                <a:gd name="connsiteY214" fmla="*/ 108378 h 367513"/>
                <a:gd name="connsiteX215" fmla="*/ 67813 w 106577"/>
                <a:gd name="connsiteY215" fmla="*/ 107740 h 367513"/>
                <a:gd name="connsiteX216" fmla="*/ 65897 w 106577"/>
                <a:gd name="connsiteY216" fmla="*/ 105504 h 367513"/>
                <a:gd name="connsiteX217" fmla="*/ 63662 w 106577"/>
                <a:gd name="connsiteY217" fmla="*/ 102630 h 367513"/>
                <a:gd name="connsiteX218" fmla="*/ 59511 w 106577"/>
                <a:gd name="connsiteY218" fmla="*/ 99756 h 367513"/>
                <a:gd name="connsiteX219" fmla="*/ 57914 w 106577"/>
                <a:gd name="connsiteY219" fmla="*/ 98160 h 367513"/>
                <a:gd name="connsiteX220" fmla="*/ 56636 w 106577"/>
                <a:gd name="connsiteY220" fmla="*/ 97840 h 367513"/>
                <a:gd name="connsiteX221" fmla="*/ 56636 w 106577"/>
                <a:gd name="connsiteY221" fmla="*/ 99437 h 367513"/>
                <a:gd name="connsiteX222" fmla="*/ 57595 w 106577"/>
                <a:gd name="connsiteY222" fmla="*/ 100714 h 367513"/>
                <a:gd name="connsiteX223" fmla="*/ 58872 w 106577"/>
                <a:gd name="connsiteY223" fmla="*/ 104546 h 367513"/>
                <a:gd name="connsiteX224" fmla="*/ 59511 w 106577"/>
                <a:gd name="connsiteY224" fmla="*/ 105823 h 367513"/>
                <a:gd name="connsiteX225" fmla="*/ 63023 w 106577"/>
                <a:gd name="connsiteY225" fmla="*/ 111252 h 367513"/>
                <a:gd name="connsiteX226" fmla="*/ 64939 w 106577"/>
                <a:gd name="connsiteY226" fmla="*/ 114765 h 367513"/>
                <a:gd name="connsiteX227" fmla="*/ 68133 w 106577"/>
                <a:gd name="connsiteY227" fmla="*/ 119235 h 367513"/>
                <a:gd name="connsiteX228" fmla="*/ 71006 w 106577"/>
                <a:gd name="connsiteY228" fmla="*/ 122429 h 367513"/>
                <a:gd name="connsiteX229" fmla="*/ 74838 w 106577"/>
                <a:gd name="connsiteY229" fmla="*/ 126580 h 367513"/>
                <a:gd name="connsiteX230" fmla="*/ 78351 w 106577"/>
                <a:gd name="connsiteY230" fmla="*/ 130093 h 367513"/>
                <a:gd name="connsiteX231" fmla="*/ 83461 w 106577"/>
                <a:gd name="connsiteY231" fmla="*/ 134883 h 367513"/>
                <a:gd name="connsiteX232" fmla="*/ 84738 w 106577"/>
                <a:gd name="connsiteY232" fmla="*/ 135840 h 367513"/>
                <a:gd name="connsiteX233" fmla="*/ 89528 w 106577"/>
                <a:gd name="connsiteY233" fmla="*/ 139672 h 367513"/>
                <a:gd name="connsiteX234" fmla="*/ 89847 w 106577"/>
                <a:gd name="connsiteY234" fmla="*/ 139992 h 367513"/>
                <a:gd name="connsiteX235" fmla="*/ 93998 w 106577"/>
                <a:gd name="connsiteY235" fmla="*/ 141269 h 367513"/>
                <a:gd name="connsiteX236" fmla="*/ 95276 w 106577"/>
                <a:gd name="connsiteY236" fmla="*/ 143504 h 367513"/>
                <a:gd name="connsiteX237" fmla="*/ 94318 w 106577"/>
                <a:gd name="connsiteY237" fmla="*/ 145420 h 367513"/>
                <a:gd name="connsiteX238" fmla="*/ 93041 w 106577"/>
                <a:gd name="connsiteY238" fmla="*/ 147017 h 367513"/>
                <a:gd name="connsiteX239" fmla="*/ 88889 w 106577"/>
                <a:gd name="connsiteY239" fmla="*/ 145420 h 367513"/>
                <a:gd name="connsiteX240" fmla="*/ 87292 w 106577"/>
                <a:gd name="connsiteY240" fmla="*/ 145101 h 367513"/>
                <a:gd name="connsiteX241" fmla="*/ 84738 w 106577"/>
                <a:gd name="connsiteY241" fmla="*/ 144143 h 367513"/>
                <a:gd name="connsiteX242" fmla="*/ 83141 w 106577"/>
                <a:gd name="connsiteY242" fmla="*/ 143504 h 367513"/>
                <a:gd name="connsiteX243" fmla="*/ 75158 w 106577"/>
                <a:gd name="connsiteY243" fmla="*/ 141588 h 367513"/>
                <a:gd name="connsiteX244" fmla="*/ 72603 w 106577"/>
                <a:gd name="connsiteY244" fmla="*/ 140311 h 367513"/>
                <a:gd name="connsiteX245" fmla="*/ 71006 w 106577"/>
                <a:gd name="connsiteY245" fmla="*/ 140311 h 367513"/>
                <a:gd name="connsiteX246" fmla="*/ 71006 w 106577"/>
                <a:gd name="connsiteY246" fmla="*/ 141588 h 367513"/>
                <a:gd name="connsiteX247" fmla="*/ 75158 w 106577"/>
                <a:gd name="connsiteY247" fmla="*/ 147656 h 367513"/>
                <a:gd name="connsiteX248" fmla="*/ 79948 w 106577"/>
                <a:gd name="connsiteY248" fmla="*/ 152765 h 367513"/>
                <a:gd name="connsiteX249" fmla="*/ 81544 w 106577"/>
                <a:gd name="connsiteY249" fmla="*/ 155000 h 367513"/>
                <a:gd name="connsiteX250" fmla="*/ 82183 w 106577"/>
                <a:gd name="connsiteY250" fmla="*/ 155958 h 367513"/>
                <a:gd name="connsiteX251" fmla="*/ 85057 w 106577"/>
                <a:gd name="connsiteY251" fmla="*/ 161067 h 367513"/>
                <a:gd name="connsiteX252" fmla="*/ 86015 w 106577"/>
                <a:gd name="connsiteY252" fmla="*/ 162664 h 367513"/>
                <a:gd name="connsiteX253" fmla="*/ 88889 w 106577"/>
                <a:gd name="connsiteY253" fmla="*/ 165857 h 367513"/>
                <a:gd name="connsiteX254" fmla="*/ 90166 w 106577"/>
                <a:gd name="connsiteY254" fmla="*/ 166496 h 367513"/>
                <a:gd name="connsiteX255" fmla="*/ 92401 w 106577"/>
                <a:gd name="connsiteY255" fmla="*/ 167773 h 367513"/>
                <a:gd name="connsiteX256" fmla="*/ 95914 w 106577"/>
                <a:gd name="connsiteY256" fmla="*/ 170328 h 367513"/>
                <a:gd name="connsiteX257" fmla="*/ 96553 w 106577"/>
                <a:gd name="connsiteY257" fmla="*/ 170967 h 367513"/>
                <a:gd name="connsiteX258" fmla="*/ 97511 w 106577"/>
                <a:gd name="connsiteY258" fmla="*/ 172244 h 367513"/>
                <a:gd name="connsiteX259" fmla="*/ 101024 w 106577"/>
                <a:gd name="connsiteY259" fmla="*/ 175118 h 367513"/>
                <a:gd name="connsiteX260" fmla="*/ 102301 w 106577"/>
                <a:gd name="connsiteY260" fmla="*/ 176076 h 367513"/>
                <a:gd name="connsiteX261" fmla="*/ 102301 w 106577"/>
                <a:gd name="connsiteY261" fmla="*/ 177992 h 367513"/>
                <a:gd name="connsiteX262" fmla="*/ 100384 w 106577"/>
                <a:gd name="connsiteY262" fmla="*/ 178311 h 367513"/>
                <a:gd name="connsiteX263" fmla="*/ 94637 w 106577"/>
                <a:gd name="connsiteY263" fmla="*/ 175437 h 367513"/>
                <a:gd name="connsiteX264" fmla="*/ 93679 w 106577"/>
                <a:gd name="connsiteY264" fmla="*/ 174799 h 367513"/>
                <a:gd name="connsiteX265" fmla="*/ 88889 w 106577"/>
                <a:gd name="connsiteY265" fmla="*/ 171605 h 367513"/>
                <a:gd name="connsiteX266" fmla="*/ 88251 w 106577"/>
                <a:gd name="connsiteY266" fmla="*/ 170967 h 367513"/>
                <a:gd name="connsiteX267" fmla="*/ 84418 w 106577"/>
                <a:gd name="connsiteY267" fmla="*/ 168412 h 367513"/>
                <a:gd name="connsiteX268" fmla="*/ 83141 w 106577"/>
                <a:gd name="connsiteY268" fmla="*/ 167773 h 367513"/>
                <a:gd name="connsiteX269" fmla="*/ 80906 w 106577"/>
                <a:gd name="connsiteY269" fmla="*/ 166177 h 367513"/>
                <a:gd name="connsiteX270" fmla="*/ 80267 w 106577"/>
                <a:gd name="connsiteY270" fmla="*/ 165857 h 367513"/>
                <a:gd name="connsiteX271" fmla="*/ 77713 w 106577"/>
                <a:gd name="connsiteY271" fmla="*/ 164261 h 367513"/>
                <a:gd name="connsiteX272" fmla="*/ 75158 w 106577"/>
                <a:gd name="connsiteY272" fmla="*/ 162345 h 367513"/>
                <a:gd name="connsiteX273" fmla="*/ 72284 w 106577"/>
                <a:gd name="connsiteY273" fmla="*/ 159790 h 367513"/>
                <a:gd name="connsiteX274" fmla="*/ 70048 w 106577"/>
                <a:gd name="connsiteY274" fmla="*/ 158193 h 367513"/>
                <a:gd name="connsiteX275" fmla="*/ 69091 w 106577"/>
                <a:gd name="connsiteY275" fmla="*/ 157555 h 367513"/>
                <a:gd name="connsiteX276" fmla="*/ 68133 w 106577"/>
                <a:gd name="connsiteY276" fmla="*/ 156916 h 367513"/>
                <a:gd name="connsiteX277" fmla="*/ 66855 w 106577"/>
                <a:gd name="connsiteY277" fmla="*/ 156916 h 367513"/>
                <a:gd name="connsiteX278" fmla="*/ 66855 w 106577"/>
                <a:gd name="connsiteY278" fmla="*/ 158193 h 367513"/>
                <a:gd name="connsiteX279" fmla="*/ 70048 w 106577"/>
                <a:gd name="connsiteY279" fmla="*/ 164580 h 367513"/>
                <a:gd name="connsiteX280" fmla="*/ 72284 w 106577"/>
                <a:gd name="connsiteY280" fmla="*/ 169370 h 367513"/>
                <a:gd name="connsiteX281" fmla="*/ 73241 w 106577"/>
                <a:gd name="connsiteY281" fmla="*/ 170647 h 367513"/>
                <a:gd name="connsiteX282" fmla="*/ 75796 w 106577"/>
                <a:gd name="connsiteY282" fmla="*/ 174479 h 367513"/>
                <a:gd name="connsiteX283" fmla="*/ 76435 w 106577"/>
                <a:gd name="connsiteY283" fmla="*/ 175437 h 367513"/>
                <a:gd name="connsiteX284" fmla="*/ 77393 w 106577"/>
                <a:gd name="connsiteY284" fmla="*/ 176395 h 367513"/>
                <a:gd name="connsiteX285" fmla="*/ 79948 w 106577"/>
                <a:gd name="connsiteY285" fmla="*/ 180227 h 367513"/>
                <a:gd name="connsiteX286" fmla="*/ 83779 w 106577"/>
                <a:gd name="connsiteY286" fmla="*/ 185017 h 367513"/>
                <a:gd name="connsiteX287" fmla="*/ 85057 w 106577"/>
                <a:gd name="connsiteY287" fmla="*/ 186933 h 367513"/>
                <a:gd name="connsiteX288" fmla="*/ 86973 w 106577"/>
                <a:gd name="connsiteY288" fmla="*/ 189807 h 367513"/>
                <a:gd name="connsiteX289" fmla="*/ 90486 w 106577"/>
                <a:gd name="connsiteY289" fmla="*/ 194278 h 367513"/>
                <a:gd name="connsiteX290" fmla="*/ 94956 w 106577"/>
                <a:gd name="connsiteY290" fmla="*/ 198429 h 367513"/>
                <a:gd name="connsiteX291" fmla="*/ 97830 w 106577"/>
                <a:gd name="connsiteY291" fmla="*/ 200345 h 367513"/>
                <a:gd name="connsiteX292" fmla="*/ 101024 w 106577"/>
                <a:gd name="connsiteY292" fmla="*/ 203538 h 367513"/>
                <a:gd name="connsiteX293" fmla="*/ 101981 w 106577"/>
                <a:gd name="connsiteY293" fmla="*/ 204496 h 367513"/>
                <a:gd name="connsiteX294" fmla="*/ 103897 w 106577"/>
                <a:gd name="connsiteY294" fmla="*/ 207051 h 367513"/>
                <a:gd name="connsiteX295" fmla="*/ 105814 w 106577"/>
                <a:gd name="connsiteY295" fmla="*/ 210244 h 367513"/>
                <a:gd name="connsiteX296" fmla="*/ 106452 w 106577"/>
                <a:gd name="connsiteY296" fmla="*/ 212479 h 367513"/>
                <a:gd name="connsiteX297" fmla="*/ 105494 w 106577"/>
                <a:gd name="connsiteY297" fmla="*/ 213437 h 367513"/>
                <a:gd name="connsiteX298" fmla="*/ 102939 w 106577"/>
                <a:gd name="connsiteY298" fmla="*/ 213757 h 367513"/>
                <a:gd name="connsiteX299" fmla="*/ 100066 w 106577"/>
                <a:gd name="connsiteY299" fmla="*/ 211841 h 367513"/>
                <a:gd name="connsiteX300" fmla="*/ 99427 w 106577"/>
                <a:gd name="connsiteY300" fmla="*/ 211522 h 367513"/>
                <a:gd name="connsiteX301" fmla="*/ 95914 w 106577"/>
                <a:gd name="connsiteY301" fmla="*/ 209925 h 367513"/>
                <a:gd name="connsiteX302" fmla="*/ 88251 w 106577"/>
                <a:gd name="connsiteY302" fmla="*/ 203858 h 367513"/>
                <a:gd name="connsiteX303" fmla="*/ 82821 w 106577"/>
                <a:gd name="connsiteY303" fmla="*/ 199387 h 367513"/>
                <a:gd name="connsiteX304" fmla="*/ 79628 w 106577"/>
                <a:gd name="connsiteY304" fmla="*/ 196194 h 367513"/>
                <a:gd name="connsiteX305" fmla="*/ 78031 w 106577"/>
                <a:gd name="connsiteY305" fmla="*/ 195235 h 367513"/>
                <a:gd name="connsiteX306" fmla="*/ 74519 w 106577"/>
                <a:gd name="connsiteY306" fmla="*/ 192681 h 367513"/>
                <a:gd name="connsiteX307" fmla="*/ 73561 w 106577"/>
                <a:gd name="connsiteY307" fmla="*/ 191404 h 367513"/>
                <a:gd name="connsiteX308" fmla="*/ 71645 w 106577"/>
                <a:gd name="connsiteY308" fmla="*/ 189169 h 367513"/>
                <a:gd name="connsiteX309" fmla="*/ 70687 w 106577"/>
                <a:gd name="connsiteY309" fmla="*/ 188210 h 367513"/>
                <a:gd name="connsiteX310" fmla="*/ 66536 w 106577"/>
                <a:gd name="connsiteY310" fmla="*/ 184379 h 367513"/>
                <a:gd name="connsiteX311" fmla="*/ 65897 w 106577"/>
                <a:gd name="connsiteY311" fmla="*/ 183740 h 367513"/>
                <a:gd name="connsiteX312" fmla="*/ 63662 w 106577"/>
                <a:gd name="connsiteY312" fmla="*/ 181824 h 367513"/>
                <a:gd name="connsiteX313" fmla="*/ 59830 w 106577"/>
                <a:gd name="connsiteY313" fmla="*/ 178631 h 367513"/>
                <a:gd name="connsiteX314" fmla="*/ 58872 w 106577"/>
                <a:gd name="connsiteY314" fmla="*/ 178311 h 367513"/>
                <a:gd name="connsiteX315" fmla="*/ 58553 w 106577"/>
                <a:gd name="connsiteY315" fmla="*/ 179269 h 367513"/>
                <a:gd name="connsiteX316" fmla="*/ 58872 w 106577"/>
                <a:gd name="connsiteY316" fmla="*/ 183101 h 367513"/>
                <a:gd name="connsiteX317" fmla="*/ 59191 w 106577"/>
                <a:gd name="connsiteY317" fmla="*/ 187891 h 367513"/>
                <a:gd name="connsiteX318" fmla="*/ 59191 w 106577"/>
                <a:gd name="connsiteY318" fmla="*/ 193320 h 367513"/>
                <a:gd name="connsiteX319" fmla="*/ 59191 w 106577"/>
                <a:gd name="connsiteY319" fmla="*/ 195555 h 367513"/>
                <a:gd name="connsiteX320" fmla="*/ 59830 w 106577"/>
                <a:gd name="connsiteY320" fmla="*/ 200984 h 367513"/>
                <a:gd name="connsiteX321" fmla="*/ 59830 w 106577"/>
                <a:gd name="connsiteY321" fmla="*/ 202580 h 367513"/>
                <a:gd name="connsiteX322" fmla="*/ 59830 w 106577"/>
                <a:gd name="connsiteY322" fmla="*/ 203219 h 367513"/>
                <a:gd name="connsiteX323" fmla="*/ 60149 w 106577"/>
                <a:gd name="connsiteY323" fmla="*/ 210244 h 367513"/>
                <a:gd name="connsiteX324" fmla="*/ 59830 w 106577"/>
                <a:gd name="connsiteY324" fmla="*/ 215673 h 367513"/>
                <a:gd name="connsiteX325" fmla="*/ 60149 w 106577"/>
                <a:gd name="connsiteY325" fmla="*/ 219505 h 367513"/>
                <a:gd name="connsiteX326" fmla="*/ 60468 w 106577"/>
                <a:gd name="connsiteY326" fmla="*/ 221101 h 367513"/>
                <a:gd name="connsiteX327" fmla="*/ 60468 w 106577"/>
                <a:gd name="connsiteY327" fmla="*/ 225891 h 367513"/>
                <a:gd name="connsiteX328" fmla="*/ 60149 w 106577"/>
                <a:gd name="connsiteY328" fmla="*/ 228127 h 367513"/>
                <a:gd name="connsiteX329" fmla="*/ 60468 w 106577"/>
                <a:gd name="connsiteY329" fmla="*/ 231958 h 367513"/>
                <a:gd name="connsiteX330" fmla="*/ 60468 w 106577"/>
                <a:gd name="connsiteY330" fmla="*/ 234513 h 367513"/>
                <a:gd name="connsiteX331" fmla="*/ 60149 w 106577"/>
                <a:gd name="connsiteY331" fmla="*/ 238345 h 367513"/>
                <a:gd name="connsiteX332" fmla="*/ 60149 w 106577"/>
                <a:gd name="connsiteY332" fmla="*/ 240261 h 367513"/>
                <a:gd name="connsiteX333" fmla="*/ 60149 w 106577"/>
                <a:gd name="connsiteY333" fmla="*/ 243135 h 367513"/>
                <a:gd name="connsiteX334" fmla="*/ 61108 w 106577"/>
                <a:gd name="connsiteY334" fmla="*/ 250480 h 367513"/>
                <a:gd name="connsiteX335" fmla="*/ 60788 w 106577"/>
                <a:gd name="connsiteY335" fmla="*/ 256228 h 367513"/>
                <a:gd name="connsiteX336" fmla="*/ 60468 w 106577"/>
                <a:gd name="connsiteY336" fmla="*/ 260698 h 367513"/>
                <a:gd name="connsiteX337" fmla="*/ 60468 w 106577"/>
                <a:gd name="connsiteY337" fmla="*/ 266446 h 367513"/>
                <a:gd name="connsiteX338" fmla="*/ 60149 w 106577"/>
                <a:gd name="connsiteY338" fmla="*/ 269001 h 367513"/>
                <a:gd name="connsiteX339" fmla="*/ 60468 w 106577"/>
                <a:gd name="connsiteY339" fmla="*/ 277303 h 367513"/>
                <a:gd name="connsiteX340" fmla="*/ 60468 w 106577"/>
                <a:gd name="connsiteY340" fmla="*/ 280816 h 367513"/>
                <a:gd name="connsiteX341" fmla="*/ 60788 w 106577"/>
                <a:gd name="connsiteY341" fmla="*/ 284009 h 367513"/>
                <a:gd name="connsiteX342" fmla="*/ 61108 w 106577"/>
                <a:gd name="connsiteY342" fmla="*/ 286244 h 367513"/>
                <a:gd name="connsiteX343" fmla="*/ 61108 w 106577"/>
                <a:gd name="connsiteY343" fmla="*/ 288480 h 367513"/>
                <a:gd name="connsiteX344" fmla="*/ 61426 w 106577"/>
                <a:gd name="connsiteY344" fmla="*/ 293908 h 367513"/>
                <a:gd name="connsiteX345" fmla="*/ 61746 w 106577"/>
                <a:gd name="connsiteY345" fmla="*/ 298379 h 367513"/>
                <a:gd name="connsiteX346" fmla="*/ 61746 w 106577"/>
                <a:gd name="connsiteY346" fmla="*/ 299656 h 367513"/>
                <a:gd name="connsiteX347" fmla="*/ 61746 w 106577"/>
                <a:gd name="connsiteY347" fmla="*/ 300295 h 367513"/>
                <a:gd name="connsiteX348" fmla="*/ 61746 w 106577"/>
                <a:gd name="connsiteY348" fmla="*/ 305404 h 367513"/>
                <a:gd name="connsiteX349" fmla="*/ 61746 w 106577"/>
                <a:gd name="connsiteY349" fmla="*/ 313387 h 367513"/>
                <a:gd name="connsiteX350" fmla="*/ 61746 w 106577"/>
                <a:gd name="connsiteY350" fmla="*/ 316261 h 367513"/>
                <a:gd name="connsiteX351" fmla="*/ 61746 w 106577"/>
                <a:gd name="connsiteY351" fmla="*/ 323287 h 367513"/>
                <a:gd name="connsiteX352" fmla="*/ 62065 w 106577"/>
                <a:gd name="connsiteY352" fmla="*/ 331270 h 367513"/>
                <a:gd name="connsiteX353" fmla="*/ 62704 w 106577"/>
                <a:gd name="connsiteY353" fmla="*/ 333505 h 367513"/>
                <a:gd name="connsiteX354" fmla="*/ 62704 w 106577"/>
                <a:gd name="connsiteY354" fmla="*/ 336060 h 367513"/>
                <a:gd name="connsiteX355" fmla="*/ 62385 w 106577"/>
                <a:gd name="connsiteY355" fmla="*/ 338614 h 367513"/>
                <a:gd name="connsiteX356" fmla="*/ 63343 w 106577"/>
                <a:gd name="connsiteY356" fmla="*/ 348514 h 367513"/>
                <a:gd name="connsiteX357" fmla="*/ 63343 w 106577"/>
                <a:gd name="connsiteY357" fmla="*/ 354262 h 367513"/>
                <a:gd name="connsiteX358" fmla="*/ 63662 w 106577"/>
                <a:gd name="connsiteY358" fmla="*/ 360010 h 367513"/>
                <a:gd name="connsiteX359" fmla="*/ 63662 w 106577"/>
                <a:gd name="connsiteY359" fmla="*/ 361926 h 367513"/>
                <a:gd name="connsiteX360" fmla="*/ 62385 w 106577"/>
                <a:gd name="connsiteY360" fmla="*/ 362564 h 367513"/>
                <a:gd name="connsiteX361" fmla="*/ 59191 w 106577"/>
                <a:gd name="connsiteY361" fmla="*/ 362245 h 367513"/>
                <a:gd name="connsiteX362" fmla="*/ 57595 w 106577"/>
                <a:gd name="connsiteY362" fmla="*/ 363522 h 367513"/>
                <a:gd name="connsiteX363" fmla="*/ 55678 w 106577"/>
                <a:gd name="connsiteY363" fmla="*/ 365438 h 367513"/>
                <a:gd name="connsiteX364" fmla="*/ 53763 w 106577"/>
                <a:gd name="connsiteY364" fmla="*/ 367035 h 367513"/>
                <a:gd name="connsiteX365" fmla="*/ 51847 w 106577"/>
                <a:gd name="connsiteY365" fmla="*/ 367035 h 367513"/>
                <a:gd name="connsiteX366" fmla="*/ 51528 w 106577"/>
                <a:gd name="connsiteY366" fmla="*/ 366396 h 367513"/>
                <a:gd name="connsiteX367" fmla="*/ 50570 w 106577"/>
                <a:gd name="connsiteY367" fmla="*/ 362245 h 367513"/>
                <a:gd name="connsiteX368" fmla="*/ 49292 w 106577"/>
                <a:gd name="connsiteY368" fmla="*/ 358413 h 367513"/>
                <a:gd name="connsiteX369" fmla="*/ 48653 w 106577"/>
                <a:gd name="connsiteY369" fmla="*/ 355539 h 367513"/>
                <a:gd name="connsiteX370" fmla="*/ 48653 w 106577"/>
                <a:gd name="connsiteY370" fmla="*/ 349791 h 367513"/>
                <a:gd name="connsiteX371" fmla="*/ 48973 w 106577"/>
                <a:gd name="connsiteY371" fmla="*/ 345640 h 367513"/>
                <a:gd name="connsiteX372" fmla="*/ 48973 w 106577"/>
                <a:gd name="connsiteY372" fmla="*/ 344363 h 367513"/>
                <a:gd name="connsiteX373" fmla="*/ 48653 w 106577"/>
                <a:gd name="connsiteY373" fmla="*/ 340530 h 367513"/>
                <a:gd name="connsiteX374" fmla="*/ 48334 w 106577"/>
                <a:gd name="connsiteY374" fmla="*/ 336379 h 367513"/>
                <a:gd name="connsiteX375" fmla="*/ 48334 w 106577"/>
                <a:gd name="connsiteY375" fmla="*/ 331589 h 367513"/>
                <a:gd name="connsiteX376" fmla="*/ 48015 w 106577"/>
                <a:gd name="connsiteY376" fmla="*/ 322967 h 367513"/>
                <a:gd name="connsiteX377" fmla="*/ 48015 w 106577"/>
                <a:gd name="connsiteY377" fmla="*/ 316261 h 367513"/>
                <a:gd name="connsiteX378" fmla="*/ 47695 w 106577"/>
                <a:gd name="connsiteY378" fmla="*/ 309875 h 367513"/>
                <a:gd name="connsiteX379" fmla="*/ 47057 w 106577"/>
                <a:gd name="connsiteY379" fmla="*/ 302850 h 367513"/>
                <a:gd name="connsiteX380" fmla="*/ 47057 w 106577"/>
                <a:gd name="connsiteY380" fmla="*/ 301253 h 367513"/>
                <a:gd name="connsiteX381" fmla="*/ 47057 w 106577"/>
                <a:gd name="connsiteY381" fmla="*/ 296782 h 367513"/>
                <a:gd name="connsiteX382" fmla="*/ 47057 w 106577"/>
                <a:gd name="connsiteY382" fmla="*/ 295824 h 367513"/>
                <a:gd name="connsiteX383" fmla="*/ 47695 w 106577"/>
                <a:gd name="connsiteY383" fmla="*/ 293270 h 367513"/>
                <a:gd name="connsiteX384" fmla="*/ 48973 w 106577"/>
                <a:gd name="connsiteY384" fmla="*/ 289438 h 367513"/>
                <a:gd name="connsiteX385" fmla="*/ 49292 w 106577"/>
                <a:gd name="connsiteY385" fmla="*/ 284967 h 367513"/>
                <a:gd name="connsiteX386" fmla="*/ 49292 w 106577"/>
                <a:gd name="connsiteY386" fmla="*/ 282732 h 367513"/>
                <a:gd name="connsiteX387" fmla="*/ 48653 w 106577"/>
                <a:gd name="connsiteY387" fmla="*/ 277942 h 367513"/>
                <a:gd name="connsiteX388" fmla="*/ 48653 w 106577"/>
                <a:gd name="connsiteY388" fmla="*/ 277303 h 367513"/>
                <a:gd name="connsiteX389" fmla="*/ 48973 w 106577"/>
                <a:gd name="connsiteY389" fmla="*/ 272833 h 367513"/>
                <a:gd name="connsiteX390" fmla="*/ 48973 w 106577"/>
                <a:gd name="connsiteY390" fmla="*/ 267404 h 367513"/>
                <a:gd name="connsiteX391" fmla="*/ 48973 w 106577"/>
                <a:gd name="connsiteY391" fmla="*/ 263253 h 367513"/>
                <a:gd name="connsiteX392" fmla="*/ 48653 w 106577"/>
                <a:gd name="connsiteY392" fmla="*/ 261656 h 367513"/>
                <a:gd name="connsiteX393" fmla="*/ 48653 w 106577"/>
                <a:gd name="connsiteY393" fmla="*/ 261018 h 367513"/>
                <a:gd name="connsiteX394" fmla="*/ 48653 w 106577"/>
                <a:gd name="connsiteY394" fmla="*/ 256228 h 367513"/>
                <a:gd name="connsiteX395" fmla="*/ 48653 w 106577"/>
                <a:gd name="connsiteY395" fmla="*/ 254631 h 367513"/>
                <a:gd name="connsiteX396" fmla="*/ 48653 w 106577"/>
                <a:gd name="connsiteY396" fmla="*/ 253354 h 367513"/>
                <a:gd name="connsiteX397" fmla="*/ 48015 w 106577"/>
                <a:gd name="connsiteY397" fmla="*/ 244093 h 367513"/>
                <a:gd name="connsiteX398" fmla="*/ 47695 w 106577"/>
                <a:gd name="connsiteY398" fmla="*/ 236748 h 367513"/>
                <a:gd name="connsiteX399" fmla="*/ 47695 w 106577"/>
                <a:gd name="connsiteY399" fmla="*/ 234513 h 367513"/>
                <a:gd name="connsiteX400" fmla="*/ 47695 w 106577"/>
                <a:gd name="connsiteY400" fmla="*/ 227168 h 367513"/>
                <a:gd name="connsiteX401" fmla="*/ 47695 w 106577"/>
                <a:gd name="connsiteY401" fmla="*/ 226530 h 367513"/>
                <a:gd name="connsiteX402" fmla="*/ 48334 w 106577"/>
                <a:gd name="connsiteY402" fmla="*/ 223017 h 367513"/>
                <a:gd name="connsiteX403" fmla="*/ 48653 w 106577"/>
                <a:gd name="connsiteY403" fmla="*/ 222378 h 367513"/>
                <a:gd name="connsiteX404" fmla="*/ 48653 w 106577"/>
                <a:gd name="connsiteY404" fmla="*/ 217589 h 367513"/>
                <a:gd name="connsiteX405" fmla="*/ 48334 w 106577"/>
                <a:gd name="connsiteY405" fmla="*/ 214715 h 367513"/>
                <a:gd name="connsiteX406" fmla="*/ 48653 w 106577"/>
                <a:gd name="connsiteY406" fmla="*/ 211841 h 367513"/>
                <a:gd name="connsiteX407" fmla="*/ 48653 w 106577"/>
                <a:gd name="connsiteY407" fmla="*/ 210563 h 367513"/>
                <a:gd name="connsiteX408" fmla="*/ 48973 w 106577"/>
                <a:gd name="connsiteY408" fmla="*/ 207051 h 367513"/>
                <a:gd name="connsiteX409" fmla="*/ 48973 w 106577"/>
                <a:gd name="connsiteY409" fmla="*/ 204177 h 367513"/>
                <a:gd name="connsiteX410" fmla="*/ 48973 w 106577"/>
                <a:gd name="connsiteY410" fmla="*/ 201942 h 367513"/>
                <a:gd name="connsiteX411" fmla="*/ 48973 w 106577"/>
                <a:gd name="connsiteY411" fmla="*/ 201303 h 367513"/>
                <a:gd name="connsiteX412" fmla="*/ 48653 w 106577"/>
                <a:gd name="connsiteY412" fmla="*/ 189488 h 367513"/>
                <a:gd name="connsiteX413" fmla="*/ 48653 w 106577"/>
                <a:gd name="connsiteY413" fmla="*/ 186294 h 367513"/>
                <a:gd name="connsiteX414" fmla="*/ 48653 w 106577"/>
                <a:gd name="connsiteY414" fmla="*/ 185656 h 367513"/>
                <a:gd name="connsiteX415" fmla="*/ 48015 w 106577"/>
                <a:gd name="connsiteY415" fmla="*/ 178311 h 367513"/>
                <a:gd name="connsiteX416" fmla="*/ 47695 w 106577"/>
                <a:gd name="connsiteY416" fmla="*/ 172244 h 367513"/>
                <a:gd name="connsiteX417" fmla="*/ 47376 w 106577"/>
                <a:gd name="connsiteY417" fmla="*/ 170009 h 367513"/>
                <a:gd name="connsiteX418" fmla="*/ 46418 w 106577"/>
                <a:gd name="connsiteY418" fmla="*/ 169051 h 367513"/>
                <a:gd name="connsiteX419" fmla="*/ 45460 w 106577"/>
                <a:gd name="connsiteY419" fmla="*/ 169689 h 367513"/>
                <a:gd name="connsiteX420" fmla="*/ 44502 w 106577"/>
                <a:gd name="connsiteY420" fmla="*/ 171286 h 367513"/>
                <a:gd name="connsiteX421" fmla="*/ 41948 w 106577"/>
                <a:gd name="connsiteY421" fmla="*/ 174799 h 367513"/>
                <a:gd name="connsiteX422" fmla="*/ 35880 w 106577"/>
                <a:gd name="connsiteY422" fmla="*/ 180866 h 367513"/>
                <a:gd name="connsiteX423" fmla="*/ 35242 w 106577"/>
                <a:gd name="connsiteY423" fmla="*/ 181185 h 367513"/>
                <a:gd name="connsiteX424" fmla="*/ 31729 w 106577"/>
                <a:gd name="connsiteY424" fmla="*/ 184379 h 367513"/>
                <a:gd name="connsiteX425" fmla="*/ 27578 w 106577"/>
                <a:gd name="connsiteY425" fmla="*/ 188210 h 367513"/>
                <a:gd name="connsiteX426" fmla="*/ 24065 w 106577"/>
                <a:gd name="connsiteY426" fmla="*/ 191084 h 367513"/>
                <a:gd name="connsiteX427" fmla="*/ 21830 w 106577"/>
                <a:gd name="connsiteY427" fmla="*/ 193320 h 367513"/>
                <a:gd name="connsiteX428" fmla="*/ 16401 w 106577"/>
                <a:gd name="connsiteY428" fmla="*/ 197790 h 367513"/>
                <a:gd name="connsiteX429" fmla="*/ 14485 w 106577"/>
                <a:gd name="connsiteY429" fmla="*/ 199387 h 367513"/>
                <a:gd name="connsiteX430" fmla="*/ 12888 w 106577"/>
                <a:gd name="connsiteY430" fmla="*/ 200664 h 367513"/>
                <a:gd name="connsiteX431" fmla="*/ 10653 w 106577"/>
                <a:gd name="connsiteY431" fmla="*/ 202899 h 367513"/>
                <a:gd name="connsiteX432" fmla="*/ 7460 w 106577"/>
                <a:gd name="connsiteY432" fmla="*/ 204177 h 367513"/>
                <a:gd name="connsiteX433" fmla="*/ 3309 w 106577"/>
                <a:gd name="connsiteY433" fmla="*/ 206412 h 367513"/>
                <a:gd name="connsiteX434" fmla="*/ 2032 w 106577"/>
                <a:gd name="connsiteY434" fmla="*/ 206732 h 367513"/>
                <a:gd name="connsiteX435" fmla="*/ 115 w 106577"/>
                <a:gd name="connsiteY435" fmla="*/ 205454 h 367513"/>
                <a:gd name="connsiteX436" fmla="*/ 1392 w 106577"/>
                <a:gd name="connsiteY436" fmla="*/ 203538 h 367513"/>
                <a:gd name="connsiteX437" fmla="*/ 2032 w 106577"/>
                <a:gd name="connsiteY437" fmla="*/ 203538 h 367513"/>
                <a:gd name="connsiteX438" fmla="*/ 2670 w 106577"/>
                <a:gd name="connsiteY438" fmla="*/ 200664 h 367513"/>
                <a:gd name="connsiteX439" fmla="*/ 1712 w 106577"/>
                <a:gd name="connsiteY439" fmla="*/ 199706 h 367513"/>
                <a:gd name="connsiteX440" fmla="*/ 3309 w 106577"/>
                <a:gd name="connsiteY440" fmla="*/ 197790 h 367513"/>
                <a:gd name="connsiteX441" fmla="*/ 7779 w 106577"/>
                <a:gd name="connsiteY441" fmla="*/ 193958 h 367513"/>
                <a:gd name="connsiteX442" fmla="*/ 8099 w 106577"/>
                <a:gd name="connsiteY442" fmla="*/ 193639 h 367513"/>
                <a:gd name="connsiteX443" fmla="*/ 10653 w 106577"/>
                <a:gd name="connsiteY443" fmla="*/ 191723 h 367513"/>
                <a:gd name="connsiteX444" fmla="*/ 12888 w 106577"/>
                <a:gd name="connsiteY444" fmla="*/ 188849 h 367513"/>
                <a:gd name="connsiteX445" fmla="*/ 13847 w 106577"/>
                <a:gd name="connsiteY445" fmla="*/ 187252 h 367513"/>
                <a:gd name="connsiteX446" fmla="*/ 14485 w 106577"/>
                <a:gd name="connsiteY446" fmla="*/ 186294 h 367513"/>
                <a:gd name="connsiteX447" fmla="*/ 15124 w 106577"/>
                <a:gd name="connsiteY447" fmla="*/ 185656 h 367513"/>
                <a:gd name="connsiteX448" fmla="*/ 17359 w 106577"/>
                <a:gd name="connsiteY448" fmla="*/ 184059 h 367513"/>
                <a:gd name="connsiteX449" fmla="*/ 20872 w 106577"/>
                <a:gd name="connsiteY449" fmla="*/ 179908 h 367513"/>
                <a:gd name="connsiteX450" fmla="*/ 22468 w 106577"/>
                <a:gd name="connsiteY450" fmla="*/ 177992 h 367513"/>
                <a:gd name="connsiteX451" fmla="*/ 25342 w 106577"/>
                <a:gd name="connsiteY451" fmla="*/ 173841 h 367513"/>
                <a:gd name="connsiteX452" fmla="*/ 27578 w 106577"/>
                <a:gd name="connsiteY452" fmla="*/ 171286 h 367513"/>
                <a:gd name="connsiteX453" fmla="*/ 31410 w 106577"/>
                <a:gd name="connsiteY453" fmla="*/ 166177 h 367513"/>
                <a:gd name="connsiteX454" fmla="*/ 34922 w 106577"/>
                <a:gd name="connsiteY454" fmla="*/ 161387 h 367513"/>
                <a:gd name="connsiteX455" fmla="*/ 37158 w 106577"/>
                <a:gd name="connsiteY455" fmla="*/ 157236 h 367513"/>
                <a:gd name="connsiteX456" fmla="*/ 37796 w 106577"/>
                <a:gd name="connsiteY456" fmla="*/ 155958 h 367513"/>
                <a:gd name="connsiteX457" fmla="*/ 39073 w 106577"/>
                <a:gd name="connsiteY457" fmla="*/ 152765 h 367513"/>
                <a:gd name="connsiteX458" fmla="*/ 40670 w 106577"/>
                <a:gd name="connsiteY458" fmla="*/ 147975 h 367513"/>
                <a:gd name="connsiteX459" fmla="*/ 41309 w 106577"/>
                <a:gd name="connsiteY459" fmla="*/ 146059 h 367513"/>
                <a:gd name="connsiteX460" fmla="*/ 40990 w 106577"/>
                <a:gd name="connsiteY460" fmla="*/ 145101 h 367513"/>
                <a:gd name="connsiteX461" fmla="*/ 40031 w 106577"/>
                <a:gd name="connsiteY461" fmla="*/ 145101 h 367513"/>
                <a:gd name="connsiteX462" fmla="*/ 39712 w 106577"/>
                <a:gd name="connsiteY462" fmla="*/ 145101 h 367513"/>
                <a:gd name="connsiteX463" fmla="*/ 36838 w 106577"/>
                <a:gd name="connsiteY463" fmla="*/ 148294 h 367513"/>
                <a:gd name="connsiteX464" fmla="*/ 34283 w 106577"/>
                <a:gd name="connsiteY464" fmla="*/ 151168 h 367513"/>
                <a:gd name="connsiteX465" fmla="*/ 31410 w 106577"/>
                <a:gd name="connsiteY465" fmla="*/ 154362 h 367513"/>
                <a:gd name="connsiteX466" fmla="*/ 30132 w 106577"/>
                <a:gd name="connsiteY466" fmla="*/ 155319 h 367513"/>
                <a:gd name="connsiteX467" fmla="*/ 27897 w 106577"/>
                <a:gd name="connsiteY467" fmla="*/ 157236 h 367513"/>
                <a:gd name="connsiteX468" fmla="*/ 25981 w 106577"/>
                <a:gd name="connsiteY468" fmla="*/ 159151 h 367513"/>
                <a:gd name="connsiteX469" fmla="*/ 24065 w 106577"/>
                <a:gd name="connsiteY469" fmla="*/ 160748 h 367513"/>
                <a:gd name="connsiteX470" fmla="*/ 19914 w 106577"/>
                <a:gd name="connsiteY470" fmla="*/ 164261 h 367513"/>
                <a:gd name="connsiteX471" fmla="*/ 16720 w 106577"/>
                <a:gd name="connsiteY471" fmla="*/ 166177 h 367513"/>
                <a:gd name="connsiteX472" fmla="*/ 15762 w 106577"/>
                <a:gd name="connsiteY472" fmla="*/ 166815 h 367513"/>
                <a:gd name="connsiteX473" fmla="*/ 10653 w 106577"/>
                <a:gd name="connsiteY473" fmla="*/ 170647 h 367513"/>
                <a:gd name="connsiteX474" fmla="*/ 6502 w 106577"/>
                <a:gd name="connsiteY474" fmla="*/ 172882 h 367513"/>
                <a:gd name="connsiteX475" fmla="*/ 5225 w 106577"/>
                <a:gd name="connsiteY475" fmla="*/ 173841 h 367513"/>
                <a:gd name="connsiteX476" fmla="*/ 3309 w 106577"/>
                <a:gd name="connsiteY476" fmla="*/ 173841 h 367513"/>
                <a:gd name="connsiteX477" fmla="*/ 2350 w 106577"/>
                <a:gd name="connsiteY477" fmla="*/ 173202 h 367513"/>
                <a:gd name="connsiteX478" fmla="*/ 3628 w 106577"/>
                <a:gd name="connsiteY478" fmla="*/ 170009 h 367513"/>
                <a:gd name="connsiteX479" fmla="*/ 4267 w 106577"/>
                <a:gd name="connsiteY479" fmla="*/ 169370 h 367513"/>
                <a:gd name="connsiteX480" fmla="*/ 6502 w 106577"/>
                <a:gd name="connsiteY480" fmla="*/ 167454 h 367513"/>
                <a:gd name="connsiteX481" fmla="*/ 8099 w 106577"/>
                <a:gd name="connsiteY481" fmla="*/ 166496 h 367513"/>
                <a:gd name="connsiteX482" fmla="*/ 9695 w 106577"/>
                <a:gd name="connsiteY482" fmla="*/ 165219 h 367513"/>
                <a:gd name="connsiteX483" fmla="*/ 11292 w 106577"/>
                <a:gd name="connsiteY483" fmla="*/ 163303 h 367513"/>
                <a:gd name="connsiteX484" fmla="*/ 12888 w 106577"/>
                <a:gd name="connsiteY484" fmla="*/ 161387 h 367513"/>
                <a:gd name="connsiteX485" fmla="*/ 14485 w 106577"/>
                <a:gd name="connsiteY485" fmla="*/ 159151 h 367513"/>
                <a:gd name="connsiteX486" fmla="*/ 14805 w 106577"/>
                <a:gd name="connsiteY486" fmla="*/ 158832 h 367513"/>
                <a:gd name="connsiteX487" fmla="*/ 19275 w 106577"/>
                <a:gd name="connsiteY487" fmla="*/ 154362 h 367513"/>
                <a:gd name="connsiteX488" fmla="*/ 23745 w 106577"/>
                <a:gd name="connsiteY488" fmla="*/ 149252 h 367513"/>
                <a:gd name="connsiteX489" fmla="*/ 28535 w 106577"/>
                <a:gd name="connsiteY489" fmla="*/ 142866 h 367513"/>
                <a:gd name="connsiteX490" fmla="*/ 31410 w 106577"/>
                <a:gd name="connsiteY490" fmla="*/ 139034 h 367513"/>
                <a:gd name="connsiteX491" fmla="*/ 33965 w 106577"/>
                <a:gd name="connsiteY491" fmla="*/ 134883 h 367513"/>
                <a:gd name="connsiteX492" fmla="*/ 36200 w 106577"/>
                <a:gd name="connsiteY492" fmla="*/ 131370 h 367513"/>
                <a:gd name="connsiteX493" fmla="*/ 40351 w 106577"/>
                <a:gd name="connsiteY493" fmla="*/ 124344 h 367513"/>
                <a:gd name="connsiteX494" fmla="*/ 40670 w 106577"/>
                <a:gd name="connsiteY494" fmla="*/ 124025 h 367513"/>
                <a:gd name="connsiteX495" fmla="*/ 41309 w 106577"/>
                <a:gd name="connsiteY495" fmla="*/ 119874 h 367513"/>
                <a:gd name="connsiteX496" fmla="*/ 40031 w 106577"/>
                <a:gd name="connsiteY496" fmla="*/ 119555 h 367513"/>
                <a:gd name="connsiteX497" fmla="*/ 39393 w 106577"/>
                <a:gd name="connsiteY497" fmla="*/ 120513 h 367513"/>
                <a:gd name="connsiteX498" fmla="*/ 37477 w 106577"/>
                <a:gd name="connsiteY498" fmla="*/ 123706 h 367513"/>
                <a:gd name="connsiteX499" fmla="*/ 36838 w 106577"/>
                <a:gd name="connsiteY499" fmla="*/ 124344 h 367513"/>
                <a:gd name="connsiteX500" fmla="*/ 34922 w 106577"/>
                <a:gd name="connsiteY500" fmla="*/ 126580 h 367513"/>
                <a:gd name="connsiteX501" fmla="*/ 33325 w 106577"/>
                <a:gd name="connsiteY501" fmla="*/ 128496 h 367513"/>
                <a:gd name="connsiteX502" fmla="*/ 33325 w 106577"/>
                <a:gd name="connsiteY502" fmla="*/ 128496 h 367513"/>
                <a:gd name="connsiteX503" fmla="*/ 32048 w 106577"/>
                <a:gd name="connsiteY503" fmla="*/ 130412 h 367513"/>
                <a:gd name="connsiteX504" fmla="*/ 30771 w 106577"/>
                <a:gd name="connsiteY504" fmla="*/ 132328 h 367513"/>
                <a:gd name="connsiteX505" fmla="*/ 30771 w 106577"/>
                <a:gd name="connsiteY505" fmla="*/ 132647 h 367513"/>
                <a:gd name="connsiteX506" fmla="*/ 27258 w 106577"/>
                <a:gd name="connsiteY506" fmla="*/ 136798 h 367513"/>
                <a:gd name="connsiteX507" fmla="*/ 25342 w 106577"/>
                <a:gd name="connsiteY507" fmla="*/ 138395 h 367513"/>
                <a:gd name="connsiteX508" fmla="*/ 24065 w 106577"/>
                <a:gd name="connsiteY508" fmla="*/ 138714 h 367513"/>
                <a:gd name="connsiteX509" fmla="*/ 22149 w 106577"/>
                <a:gd name="connsiteY509" fmla="*/ 139353 h 367513"/>
                <a:gd name="connsiteX510" fmla="*/ 20872 w 106577"/>
                <a:gd name="connsiteY510" fmla="*/ 140311 h 367513"/>
                <a:gd name="connsiteX511" fmla="*/ 19275 w 106577"/>
                <a:gd name="connsiteY511" fmla="*/ 140311 h 367513"/>
                <a:gd name="connsiteX512" fmla="*/ 17678 w 106577"/>
                <a:gd name="connsiteY512" fmla="*/ 139672 h 367513"/>
                <a:gd name="connsiteX513" fmla="*/ 16401 w 106577"/>
                <a:gd name="connsiteY513" fmla="*/ 137118 h 367513"/>
                <a:gd name="connsiteX514" fmla="*/ 15443 w 106577"/>
                <a:gd name="connsiteY514" fmla="*/ 136160 h 367513"/>
                <a:gd name="connsiteX515" fmla="*/ 52166 w 106577"/>
                <a:gd name="connsiteY515" fmla="*/ 360010 h 367513"/>
                <a:gd name="connsiteX516" fmla="*/ 52166 w 106577"/>
                <a:gd name="connsiteY516" fmla="*/ 361606 h 367513"/>
                <a:gd name="connsiteX517" fmla="*/ 53443 w 106577"/>
                <a:gd name="connsiteY517" fmla="*/ 363203 h 367513"/>
                <a:gd name="connsiteX518" fmla="*/ 55040 w 106577"/>
                <a:gd name="connsiteY518" fmla="*/ 362883 h 367513"/>
                <a:gd name="connsiteX519" fmla="*/ 58553 w 106577"/>
                <a:gd name="connsiteY519" fmla="*/ 360968 h 367513"/>
                <a:gd name="connsiteX520" fmla="*/ 59511 w 106577"/>
                <a:gd name="connsiteY520" fmla="*/ 359371 h 367513"/>
                <a:gd name="connsiteX521" fmla="*/ 56636 w 106577"/>
                <a:gd name="connsiteY521" fmla="*/ 357136 h 367513"/>
                <a:gd name="connsiteX522" fmla="*/ 55359 w 106577"/>
                <a:gd name="connsiteY522" fmla="*/ 358413 h 367513"/>
                <a:gd name="connsiteX523" fmla="*/ 53763 w 106577"/>
                <a:gd name="connsiteY523" fmla="*/ 360010 h 367513"/>
                <a:gd name="connsiteX524" fmla="*/ 52166 w 106577"/>
                <a:gd name="connsiteY524" fmla="*/ 360010 h 367513"/>
                <a:gd name="connsiteX525" fmla="*/ 56956 w 106577"/>
                <a:gd name="connsiteY525" fmla="*/ 68462 h 367513"/>
                <a:gd name="connsiteX526" fmla="*/ 55998 w 106577"/>
                <a:gd name="connsiteY526" fmla="*/ 65907 h 367513"/>
                <a:gd name="connsiteX527" fmla="*/ 55359 w 106577"/>
                <a:gd name="connsiteY527" fmla="*/ 64949 h 367513"/>
                <a:gd name="connsiteX528" fmla="*/ 54721 w 106577"/>
                <a:gd name="connsiteY528" fmla="*/ 63991 h 367513"/>
                <a:gd name="connsiteX529" fmla="*/ 53443 w 106577"/>
                <a:gd name="connsiteY529" fmla="*/ 63672 h 367513"/>
                <a:gd name="connsiteX530" fmla="*/ 53443 w 106577"/>
                <a:gd name="connsiteY530" fmla="*/ 64630 h 367513"/>
                <a:gd name="connsiteX531" fmla="*/ 56956 w 106577"/>
                <a:gd name="connsiteY531" fmla="*/ 68462 h 367513"/>
                <a:gd name="connsiteX532" fmla="*/ 92401 w 106577"/>
                <a:gd name="connsiteY532" fmla="*/ 143824 h 367513"/>
                <a:gd name="connsiteX533" fmla="*/ 91444 w 106577"/>
                <a:gd name="connsiteY533" fmla="*/ 141908 h 367513"/>
                <a:gd name="connsiteX534" fmla="*/ 90166 w 106577"/>
                <a:gd name="connsiteY534" fmla="*/ 142866 h 367513"/>
                <a:gd name="connsiteX535" fmla="*/ 90805 w 106577"/>
                <a:gd name="connsiteY535" fmla="*/ 143824 h 367513"/>
                <a:gd name="connsiteX536" fmla="*/ 92401 w 106577"/>
                <a:gd name="connsiteY536" fmla="*/ 143824 h 367513"/>
                <a:gd name="connsiteX537" fmla="*/ 7460 w 106577"/>
                <a:gd name="connsiteY537" fmla="*/ 200664 h 367513"/>
                <a:gd name="connsiteX538" fmla="*/ 8418 w 106577"/>
                <a:gd name="connsiteY538" fmla="*/ 199387 h 367513"/>
                <a:gd name="connsiteX539" fmla="*/ 8099 w 106577"/>
                <a:gd name="connsiteY539" fmla="*/ 198748 h 367513"/>
                <a:gd name="connsiteX540" fmla="*/ 7140 w 106577"/>
                <a:gd name="connsiteY540" fmla="*/ 199706 h 367513"/>
                <a:gd name="connsiteX541" fmla="*/ 7460 w 106577"/>
                <a:gd name="connsiteY541" fmla="*/ 200664 h 367513"/>
                <a:gd name="connsiteX542" fmla="*/ 39393 w 106577"/>
                <a:gd name="connsiteY542" fmla="*/ 67823 h 367513"/>
                <a:gd name="connsiteX543" fmla="*/ 38754 w 106577"/>
                <a:gd name="connsiteY543" fmla="*/ 68143 h 367513"/>
                <a:gd name="connsiteX544" fmla="*/ 38435 w 106577"/>
                <a:gd name="connsiteY544" fmla="*/ 69420 h 367513"/>
                <a:gd name="connsiteX545" fmla="*/ 38754 w 106577"/>
                <a:gd name="connsiteY545" fmla="*/ 69739 h 367513"/>
                <a:gd name="connsiteX546" fmla="*/ 39712 w 106577"/>
                <a:gd name="connsiteY546" fmla="*/ 68781 h 367513"/>
                <a:gd name="connsiteX547" fmla="*/ 39393 w 106577"/>
                <a:gd name="connsiteY547" fmla="*/ 67823 h 367513"/>
                <a:gd name="connsiteX548" fmla="*/ 36519 w 106577"/>
                <a:gd name="connsiteY548" fmla="*/ 92092 h 367513"/>
                <a:gd name="connsiteX549" fmla="*/ 35561 w 106577"/>
                <a:gd name="connsiteY549" fmla="*/ 91453 h 367513"/>
                <a:gd name="connsiteX550" fmla="*/ 34922 w 106577"/>
                <a:gd name="connsiteY550" fmla="*/ 92412 h 367513"/>
                <a:gd name="connsiteX551" fmla="*/ 35561 w 106577"/>
                <a:gd name="connsiteY551" fmla="*/ 93050 h 367513"/>
                <a:gd name="connsiteX552" fmla="*/ 36519 w 106577"/>
                <a:gd name="connsiteY552" fmla="*/ 92092 h 367513"/>
                <a:gd name="connsiteX553" fmla="*/ 49611 w 106577"/>
                <a:gd name="connsiteY553" fmla="*/ 167135 h 367513"/>
                <a:gd name="connsiteX554" fmla="*/ 48653 w 106577"/>
                <a:gd name="connsiteY554" fmla="*/ 166496 h 367513"/>
                <a:gd name="connsiteX555" fmla="*/ 48015 w 106577"/>
                <a:gd name="connsiteY555" fmla="*/ 167454 h 367513"/>
                <a:gd name="connsiteX556" fmla="*/ 48653 w 106577"/>
                <a:gd name="connsiteY556" fmla="*/ 168092 h 367513"/>
                <a:gd name="connsiteX557" fmla="*/ 49611 w 106577"/>
                <a:gd name="connsiteY557" fmla="*/ 167135 h 367513"/>
                <a:gd name="connsiteX558" fmla="*/ 42586 w 106577"/>
                <a:gd name="connsiteY558" fmla="*/ 74848 h 367513"/>
                <a:gd name="connsiteX559" fmla="*/ 41948 w 106577"/>
                <a:gd name="connsiteY559" fmla="*/ 75807 h 367513"/>
                <a:gd name="connsiteX560" fmla="*/ 42586 w 106577"/>
                <a:gd name="connsiteY560" fmla="*/ 76445 h 367513"/>
                <a:gd name="connsiteX561" fmla="*/ 43225 w 106577"/>
                <a:gd name="connsiteY561" fmla="*/ 75807 h 367513"/>
                <a:gd name="connsiteX562" fmla="*/ 42586 w 106577"/>
                <a:gd name="connsiteY562" fmla="*/ 74848 h 367513"/>
                <a:gd name="connsiteX563" fmla="*/ 40670 w 106577"/>
                <a:gd name="connsiteY563" fmla="*/ 170967 h 367513"/>
                <a:gd name="connsiteX564" fmla="*/ 39712 w 106577"/>
                <a:gd name="connsiteY564" fmla="*/ 170647 h 367513"/>
                <a:gd name="connsiteX565" fmla="*/ 39393 w 106577"/>
                <a:gd name="connsiteY565" fmla="*/ 171286 h 367513"/>
                <a:gd name="connsiteX566" fmla="*/ 39712 w 106577"/>
                <a:gd name="connsiteY566" fmla="*/ 171605 h 367513"/>
                <a:gd name="connsiteX567" fmla="*/ 40670 w 106577"/>
                <a:gd name="connsiteY567" fmla="*/ 170967 h 367513"/>
                <a:gd name="connsiteX568" fmla="*/ 30771 w 106577"/>
                <a:gd name="connsiteY568" fmla="*/ 97840 h 367513"/>
                <a:gd name="connsiteX569" fmla="*/ 31410 w 106577"/>
                <a:gd name="connsiteY569" fmla="*/ 97840 h 367513"/>
                <a:gd name="connsiteX570" fmla="*/ 32048 w 106577"/>
                <a:gd name="connsiteY570" fmla="*/ 97201 h 367513"/>
                <a:gd name="connsiteX571" fmla="*/ 31729 w 106577"/>
                <a:gd name="connsiteY571" fmla="*/ 96882 h 367513"/>
                <a:gd name="connsiteX572" fmla="*/ 30771 w 106577"/>
                <a:gd name="connsiteY572" fmla="*/ 97201 h 367513"/>
                <a:gd name="connsiteX573" fmla="*/ 30771 w 106577"/>
                <a:gd name="connsiteY573" fmla="*/ 97840 h 367513"/>
                <a:gd name="connsiteX574" fmla="*/ 34603 w 106577"/>
                <a:gd name="connsiteY574" fmla="*/ 94966 h 367513"/>
                <a:gd name="connsiteX575" fmla="*/ 33965 w 106577"/>
                <a:gd name="connsiteY575" fmla="*/ 94647 h 367513"/>
                <a:gd name="connsiteX576" fmla="*/ 33645 w 106577"/>
                <a:gd name="connsiteY576" fmla="*/ 94966 h 367513"/>
                <a:gd name="connsiteX577" fmla="*/ 33965 w 106577"/>
                <a:gd name="connsiteY577" fmla="*/ 95286 h 367513"/>
                <a:gd name="connsiteX578" fmla="*/ 34603 w 106577"/>
                <a:gd name="connsiteY578" fmla="*/ 94966 h 367513"/>
                <a:gd name="connsiteX579" fmla="*/ 44183 w 106577"/>
                <a:gd name="connsiteY579" fmla="*/ 81235 h 367513"/>
                <a:gd name="connsiteX580" fmla="*/ 43863 w 106577"/>
                <a:gd name="connsiteY580" fmla="*/ 80916 h 367513"/>
                <a:gd name="connsiteX581" fmla="*/ 43544 w 106577"/>
                <a:gd name="connsiteY581" fmla="*/ 81554 h 367513"/>
                <a:gd name="connsiteX582" fmla="*/ 43863 w 106577"/>
                <a:gd name="connsiteY582" fmla="*/ 81874 h 367513"/>
                <a:gd name="connsiteX583" fmla="*/ 44183 w 106577"/>
                <a:gd name="connsiteY583" fmla="*/ 81235 h 367513"/>
                <a:gd name="connsiteX584" fmla="*/ 69410 w 106577"/>
                <a:gd name="connsiteY584" fmla="*/ 132966 h 367513"/>
                <a:gd name="connsiteX585" fmla="*/ 69729 w 106577"/>
                <a:gd name="connsiteY585" fmla="*/ 132647 h 367513"/>
                <a:gd name="connsiteX586" fmla="*/ 69410 w 106577"/>
                <a:gd name="connsiteY586" fmla="*/ 132328 h 367513"/>
                <a:gd name="connsiteX587" fmla="*/ 69091 w 106577"/>
                <a:gd name="connsiteY587" fmla="*/ 132647 h 367513"/>
                <a:gd name="connsiteX588" fmla="*/ 69410 w 106577"/>
                <a:gd name="connsiteY588" fmla="*/ 132966 h 367513"/>
                <a:gd name="connsiteX589" fmla="*/ 12888 w 106577"/>
                <a:gd name="connsiteY589" fmla="*/ 193958 h 367513"/>
                <a:gd name="connsiteX590" fmla="*/ 12569 w 106577"/>
                <a:gd name="connsiteY590" fmla="*/ 194278 h 367513"/>
                <a:gd name="connsiteX591" fmla="*/ 12569 w 106577"/>
                <a:gd name="connsiteY591" fmla="*/ 194597 h 367513"/>
                <a:gd name="connsiteX592" fmla="*/ 12888 w 106577"/>
                <a:gd name="connsiteY592" fmla="*/ 194597 h 367513"/>
                <a:gd name="connsiteX593" fmla="*/ 12888 w 106577"/>
                <a:gd name="connsiteY593" fmla="*/ 193958 h 367513"/>
                <a:gd name="connsiteX594" fmla="*/ 61108 w 106577"/>
                <a:gd name="connsiteY594" fmla="*/ 66865 h 367513"/>
                <a:gd name="connsiteX595" fmla="*/ 61108 w 106577"/>
                <a:gd name="connsiteY595" fmla="*/ 66865 h 367513"/>
                <a:gd name="connsiteX596" fmla="*/ 61108 w 106577"/>
                <a:gd name="connsiteY596" fmla="*/ 66546 h 367513"/>
                <a:gd name="connsiteX597" fmla="*/ 61108 w 106577"/>
                <a:gd name="connsiteY597" fmla="*/ 66865 h 367513"/>
                <a:gd name="connsiteX598" fmla="*/ 61108 w 106577"/>
                <a:gd name="connsiteY598" fmla="*/ 66865 h 367513"/>
                <a:gd name="connsiteX599" fmla="*/ 41309 w 106577"/>
                <a:gd name="connsiteY599" fmla="*/ 66865 h 367513"/>
                <a:gd name="connsiteX600" fmla="*/ 41309 w 106577"/>
                <a:gd name="connsiteY600" fmla="*/ 66865 h 367513"/>
                <a:gd name="connsiteX601" fmla="*/ 41309 w 106577"/>
                <a:gd name="connsiteY601" fmla="*/ 67504 h 367513"/>
                <a:gd name="connsiteX602" fmla="*/ 41628 w 106577"/>
                <a:gd name="connsiteY602" fmla="*/ 67184 h 367513"/>
                <a:gd name="connsiteX603" fmla="*/ 41309 w 106577"/>
                <a:gd name="connsiteY603" fmla="*/ 66865 h 36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</a:cxnLst>
              <a:rect l="l" t="t" r="r" b="b"/>
              <a:pathLst>
                <a:path w="106577" h="367513">
                  <a:moveTo>
                    <a:pt x="15443" y="136160"/>
                  </a:moveTo>
                  <a:cubicBezTo>
                    <a:pt x="16401" y="135521"/>
                    <a:pt x="17359" y="134883"/>
                    <a:pt x="17359" y="133605"/>
                  </a:cubicBezTo>
                  <a:cubicBezTo>
                    <a:pt x="17359" y="133286"/>
                    <a:pt x="17678" y="133286"/>
                    <a:pt x="17678" y="132966"/>
                  </a:cubicBezTo>
                  <a:cubicBezTo>
                    <a:pt x="18317" y="132008"/>
                    <a:pt x="18955" y="131050"/>
                    <a:pt x="19595" y="130093"/>
                  </a:cubicBezTo>
                  <a:cubicBezTo>
                    <a:pt x="19914" y="129773"/>
                    <a:pt x="19914" y="129134"/>
                    <a:pt x="19914" y="128815"/>
                  </a:cubicBezTo>
                  <a:cubicBezTo>
                    <a:pt x="19914" y="128176"/>
                    <a:pt x="20233" y="127538"/>
                    <a:pt x="20872" y="127219"/>
                  </a:cubicBezTo>
                  <a:cubicBezTo>
                    <a:pt x="21830" y="126899"/>
                    <a:pt x="22468" y="126260"/>
                    <a:pt x="22788" y="125303"/>
                  </a:cubicBezTo>
                  <a:cubicBezTo>
                    <a:pt x="23107" y="124983"/>
                    <a:pt x="23107" y="124664"/>
                    <a:pt x="23427" y="124344"/>
                  </a:cubicBezTo>
                  <a:cubicBezTo>
                    <a:pt x="24385" y="123386"/>
                    <a:pt x="25023" y="122429"/>
                    <a:pt x="25023" y="121151"/>
                  </a:cubicBezTo>
                  <a:cubicBezTo>
                    <a:pt x="25023" y="120513"/>
                    <a:pt x="25662" y="120193"/>
                    <a:pt x="25662" y="119555"/>
                  </a:cubicBezTo>
                  <a:cubicBezTo>
                    <a:pt x="25981" y="118916"/>
                    <a:pt x="26620" y="117958"/>
                    <a:pt x="26939" y="117319"/>
                  </a:cubicBezTo>
                  <a:cubicBezTo>
                    <a:pt x="27258" y="116042"/>
                    <a:pt x="27897" y="114765"/>
                    <a:pt x="28855" y="113806"/>
                  </a:cubicBezTo>
                  <a:cubicBezTo>
                    <a:pt x="29175" y="113806"/>
                    <a:pt x="29175" y="113487"/>
                    <a:pt x="29175" y="113168"/>
                  </a:cubicBezTo>
                  <a:cubicBezTo>
                    <a:pt x="29813" y="111252"/>
                    <a:pt x="31090" y="109336"/>
                    <a:pt x="31729" y="107420"/>
                  </a:cubicBezTo>
                  <a:cubicBezTo>
                    <a:pt x="32368" y="105823"/>
                    <a:pt x="33325" y="104227"/>
                    <a:pt x="33965" y="102630"/>
                  </a:cubicBezTo>
                  <a:cubicBezTo>
                    <a:pt x="34603" y="101033"/>
                    <a:pt x="35561" y="99756"/>
                    <a:pt x="35880" y="98160"/>
                  </a:cubicBezTo>
                  <a:cubicBezTo>
                    <a:pt x="36200" y="97521"/>
                    <a:pt x="36519" y="96882"/>
                    <a:pt x="36838" y="96243"/>
                  </a:cubicBezTo>
                  <a:cubicBezTo>
                    <a:pt x="36200" y="95924"/>
                    <a:pt x="35880" y="95924"/>
                    <a:pt x="35561" y="96243"/>
                  </a:cubicBezTo>
                  <a:cubicBezTo>
                    <a:pt x="34283" y="97201"/>
                    <a:pt x="33006" y="97840"/>
                    <a:pt x="31729" y="98798"/>
                  </a:cubicBezTo>
                  <a:cubicBezTo>
                    <a:pt x="30771" y="99437"/>
                    <a:pt x="30132" y="100076"/>
                    <a:pt x="29493" y="100714"/>
                  </a:cubicBezTo>
                  <a:cubicBezTo>
                    <a:pt x="29175" y="101033"/>
                    <a:pt x="28855" y="101353"/>
                    <a:pt x="28535" y="101672"/>
                  </a:cubicBezTo>
                  <a:cubicBezTo>
                    <a:pt x="25981" y="103269"/>
                    <a:pt x="23745" y="105185"/>
                    <a:pt x="21510" y="107420"/>
                  </a:cubicBezTo>
                  <a:cubicBezTo>
                    <a:pt x="20552" y="108059"/>
                    <a:pt x="19914" y="109017"/>
                    <a:pt x="19275" y="109975"/>
                  </a:cubicBezTo>
                  <a:cubicBezTo>
                    <a:pt x="18955" y="110613"/>
                    <a:pt x="18317" y="110933"/>
                    <a:pt x="17678" y="110933"/>
                  </a:cubicBezTo>
                  <a:cubicBezTo>
                    <a:pt x="17040" y="110933"/>
                    <a:pt x="16720" y="110933"/>
                    <a:pt x="16082" y="111252"/>
                  </a:cubicBezTo>
                  <a:cubicBezTo>
                    <a:pt x="15443" y="111571"/>
                    <a:pt x="14805" y="111252"/>
                    <a:pt x="14485" y="110613"/>
                  </a:cubicBezTo>
                  <a:cubicBezTo>
                    <a:pt x="13847" y="109655"/>
                    <a:pt x="13847" y="109336"/>
                    <a:pt x="14485" y="108697"/>
                  </a:cubicBezTo>
                  <a:cubicBezTo>
                    <a:pt x="14805" y="108378"/>
                    <a:pt x="15443" y="107740"/>
                    <a:pt x="15762" y="107420"/>
                  </a:cubicBezTo>
                  <a:cubicBezTo>
                    <a:pt x="16082" y="107101"/>
                    <a:pt x="16401" y="106781"/>
                    <a:pt x="16720" y="106462"/>
                  </a:cubicBezTo>
                  <a:cubicBezTo>
                    <a:pt x="17040" y="106143"/>
                    <a:pt x="17359" y="105504"/>
                    <a:pt x="17678" y="105185"/>
                  </a:cubicBezTo>
                  <a:cubicBezTo>
                    <a:pt x="18317" y="104546"/>
                    <a:pt x="18637" y="103907"/>
                    <a:pt x="19275" y="103269"/>
                  </a:cubicBezTo>
                  <a:cubicBezTo>
                    <a:pt x="19914" y="102630"/>
                    <a:pt x="20552" y="101672"/>
                    <a:pt x="21191" y="101033"/>
                  </a:cubicBezTo>
                  <a:cubicBezTo>
                    <a:pt x="21510" y="100714"/>
                    <a:pt x="21510" y="100076"/>
                    <a:pt x="21830" y="99756"/>
                  </a:cubicBezTo>
                  <a:cubicBezTo>
                    <a:pt x="21830" y="99437"/>
                    <a:pt x="22149" y="98798"/>
                    <a:pt x="22468" y="98798"/>
                  </a:cubicBezTo>
                  <a:cubicBezTo>
                    <a:pt x="23745" y="98479"/>
                    <a:pt x="24065" y="97521"/>
                    <a:pt x="24385" y="96563"/>
                  </a:cubicBezTo>
                  <a:cubicBezTo>
                    <a:pt x="25662" y="94647"/>
                    <a:pt x="26939" y="92412"/>
                    <a:pt x="27897" y="90496"/>
                  </a:cubicBezTo>
                  <a:cubicBezTo>
                    <a:pt x="28535" y="88899"/>
                    <a:pt x="29175" y="87302"/>
                    <a:pt x="30452" y="86025"/>
                  </a:cubicBezTo>
                  <a:cubicBezTo>
                    <a:pt x="31729" y="84748"/>
                    <a:pt x="32048" y="82832"/>
                    <a:pt x="33325" y="81554"/>
                  </a:cubicBezTo>
                  <a:cubicBezTo>
                    <a:pt x="33325" y="81554"/>
                    <a:pt x="33645" y="81235"/>
                    <a:pt x="33645" y="81235"/>
                  </a:cubicBezTo>
                  <a:cubicBezTo>
                    <a:pt x="33645" y="80916"/>
                    <a:pt x="33965" y="80277"/>
                    <a:pt x="33645" y="79958"/>
                  </a:cubicBezTo>
                  <a:cubicBezTo>
                    <a:pt x="33006" y="79638"/>
                    <a:pt x="32687" y="79958"/>
                    <a:pt x="32368" y="80277"/>
                  </a:cubicBezTo>
                  <a:cubicBezTo>
                    <a:pt x="30771" y="81235"/>
                    <a:pt x="29493" y="82512"/>
                    <a:pt x="27897" y="83470"/>
                  </a:cubicBezTo>
                  <a:cubicBezTo>
                    <a:pt x="26620" y="84109"/>
                    <a:pt x="25342" y="84428"/>
                    <a:pt x="24065" y="85067"/>
                  </a:cubicBezTo>
                  <a:cubicBezTo>
                    <a:pt x="22468" y="85706"/>
                    <a:pt x="20872" y="86344"/>
                    <a:pt x="19275" y="86663"/>
                  </a:cubicBezTo>
                  <a:cubicBezTo>
                    <a:pt x="18955" y="86663"/>
                    <a:pt x="18637" y="86983"/>
                    <a:pt x="18637" y="86983"/>
                  </a:cubicBezTo>
                  <a:cubicBezTo>
                    <a:pt x="17998" y="87622"/>
                    <a:pt x="17359" y="87302"/>
                    <a:pt x="16720" y="87302"/>
                  </a:cubicBezTo>
                  <a:cubicBezTo>
                    <a:pt x="15443" y="87302"/>
                    <a:pt x="14485" y="87302"/>
                    <a:pt x="13208" y="87622"/>
                  </a:cubicBezTo>
                  <a:cubicBezTo>
                    <a:pt x="11292" y="88260"/>
                    <a:pt x="9057" y="88580"/>
                    <a:pt x="6822" y="88580"/>
                  </a:cubicBezTo>
                  <a:cubicBezTo>
                    <a:pt x="5863" y="88580"/>
                    <a:pt x="5225" y="88580"/>
                    <a:pt x="4267" y="88899"/>
                  </a:cubicBezTo>
                  <a:cubicBezTo>
                    <a:pt x="3628" y="88899"/>
                    <a:pt x="2989" y="88899"/>
                    <a:pt x="2670" y="88260"/>
                  </a:cubicBezTo>
                  <a:cubicBezTo>
                    <a:pt x="2670" y="88260"/>
                    <a:pt x="2670" y="87941"/>
                    <a:pt x="2350" y="87941"/>
                  </a:cubicBezTo>
                  <a:cubicBezTo>
                    <a:pt x="1392" y="86663"/>
                    <a:pt x="1392" y="86344"/>
                    <a:pt x="2989" y="85386"/>
                  </a:cubicBezTo>
                  <a:cubicBezTo>
                    <a:pt x="3309" y="85067"/>
                    <a:pt x="3628" y="85067"/>
                    <a:pt x="4267" y="84748"/>
                  </a:cubicBezTo>
                  <a:cubicBezTo>
                    <a:pt x="5225" y="84428"/>
                    <a:pt x="6182" y="84109"/>
                    <a:pt x="6822" y="83151"/>
                  </a:cubicBezTo>
                  <a:cubicBezTo>
                    <a:pt x="6822" y="82832"/>
                    <a:pt x="7460" y="82832"/>
                    <a:pt x="7779" y="82832"/>
                  </a:cubicBezTo>
                  <a:cubicBezTo>
                    <a:pt x="8418" y="82832"/>
                    <a:pt x="8737" y="82512"/>
                    <a:pt x="8737" y="82193"/>
                  </a:cubicBezTo>
                  <a:cubicBezTo>
                    <a:pt x="8737" y="81235"/>
                    <a:pt x="9376" y="80597"/>
                    <a:pt x="10334" y="80277"/>
                  </a:cubicBezTo>
                  <a:cubicBezTo>
                    <a:pt x="11611" y="79638"/>
                    <a:pt x="12888" y="79319"/>
                    <a:pt x="13847" y="78361"/>
                  </a:cubicBezTo>
                  <a:cubicBezTo>
                    <a:pt x="15124" y="77403"/>
                    <a:pt x="16082" y="76445"/>
                    <a:pt x="17359" y="75168"/>
                  </a:cubicBezTo>
                  <a:cubicBezTo>
                    <a:pt x="17678" y="74848"/>
                    <a:pt x="18317" y="74529"/>
                    <a:pt x="18637" y="74210"/>
                  </a:cubicBezTo>
                  <a:cubicBezTo>
                    <a:pt x="18955" y="73890"/>
                    <a:pt x="19275" y="73890"/>
                    <a:pt x="19595" y="73571"/>
                  </a:cubicBezTo>
                  <a:cubicBezTo>
                    <a:pt x="19914" y="72933"/>
                    <a:pt x="20552" y="72294"/>
                    <a:pt x="21191" y="72294"/>
                  </a:cubicBezTo>
                  <a:cubicBezTo>
                    <a:pt x="21510" y="72294"/>
                    <a:pt x="21830" y="71655"/>
                    <a:pt x="22149" y="71336"/>
                  </a:cubicBezTo>
                  <a:cubicBezTo>
                    <a:pt x="23107" y="70058"/>
                    <a:pt x="24065" y="69100"/>
                    <a:pt x="25023" y="67823"/>
                  </a:cubicBezTo>
                  <a:cubicBezTo>
                    <a:pt x="25023" y="67823"/>
                    <a:pt x="25342" y="67504"/>
                    <a:pt x="25342" y="67504"/>
                  </a:cubicBezTo>
                  <a:cubicBezTo>
                    <a:pt x="26620" y="67184"/>
                    <a:pt x="26939" y="65907"/>
                    <a:pt x="27258" y="64949"/>
                  </a:cubicBezTo>
                  <a:cubicBezTo>
                    <a:pt x="27578" y="63991"/>
                    <a:pt x="28216" y="63353"/>
                    <a:pt x="28855" y="62714"/>
                  </a:cubicBezTo>
                  <a:cubicBezTo>
                    <a:pt x="29493" y="62075"/>
                    <a:pt x="30132" y="61117"/>
                    <a:pt x="30452" y="60159"/>
                  </a:cubicBezTo>
                  <a:cubicBezTo>
                    <a:pt x="30771" y="58882"/>
                    <a:pt x="31729" y="58243"/>
                    <a:pt x="32368" y="57285"/>
                  </a:cubicBezTo>
                  <a:cubicBezTo>
                    <a:pt x="32368" y="57285"/>
                    <a:pt x="32368" y="57285"/>
                    <a:pt x="32687" y="57285"/>
                  </a:cubicBezTo>
                  <a:cubicBezTo>
                    <a:pt x="33965" y="57285"/>
                    <a:pt x="34283" y="56647"/>
                    <a:pt x="34283" y="55369"/>
                  </a:cubicBezTo>
                  <a:cubicBezTo>
                    <a:pt x="34283" y="55050"/>
                    <a:pt x="34603" y="54731"/>
                    <a:pt x="34922" y="54411"/>
                  </a:cubicBezTo>
                  <a:cubicBezTo>
                    <a:pt x="35880" y="53773"/>
                    <a:pt x="36519" y="52815"/>
                    <a:pt x="36838" y="51857"/>
                  </a:cubicBezTo>
                  <a:cubicBezTo>
                    <a:pt x="36838" y="51537"/>
                    <a:pt x="37158" y="51218"/>
                    <a:pt x="36838" y="50899"/>
                  </a:cubicBezTo>
                  <a:cubicBezTo>
                    <a:pt x="36519" y="50899"/>
                    <a:pt x="36200" y="50899"/>
                    <a:pt x="35880" y="50899"/>
                  </a:cubicBezTo>
                  <a:cubicBezTo>
                    <a:pt x="34603" y="51857"/>
                    <a:pt x="33006" y="53134"/>
                    <a:pt x="32048" y="54411"/>
                  </a:cubicBezTo>
                  <a:cubicBezTo>
                    <a:pt x="31729" y="54731"/>
                    <a:pt x="31090" y="55050"/>
                    <a:pt x="30771" y="55369"/>
                  </a:cubicBezTo>
                  <a:cubicBezTo>
                    <a:pt x="30132" y="56008"/>
                    <a:pt x="29493" y="56966"/>
                    <a:pt x="28855" y="57605"/>
                  </a:cubicBezTo>
                  <a:cubicBezTo>
                    <a:pt x="27897" y="58882"/>
                    <a:pt x="26939" y="59840"/>
                    <a:pt x="25662" y="60798"/>
                  </a:cubicBezTo>
                  <a:cubicBezTo>
                    <a:pt x="25342" y="61117"/>
                    <a:pt x="24704" y="61437"/>
                    <a:pt x="24385" y="62075"/>
                  </a:cubicBezTo>
                  <a:cubicBezTo>
                    <a:pt x="23427" y="63033"/>
                    <a:pt x="22468" y="63033"/>
                    <a:pt x="21510" y="62714"/>
                  </a:cubicBezTo>
                  <a:cubicBezTo>
                    <a:pt x="20552" y="62394"/>
                    <a:pt x="19914" y="62394"/>
                    <a:pt x="19275" y="62714"/>
                  </a:cubicBezTo>
                  <a:cubicBezTo>
                    <a:pt x="18955" y="62714"/>
                    <a:pt x="18317" y="62714"/>
                    <a:pt x="17678" y="62714"/>
                  </a:cubicBezTo>
                  <a:cubicBezTo>
                    <a:pt x="16720" y="62714"/>
                    <a:pt x="16401" y="62394"/>
                    <a:pt x="16401" y="61437"/>
                  </a:cubicBezTo>
                  <a:cubicBezTo>
                    <a:pt x="16401" y="60798"/>
                    <a:pt x="16720" y="60159"/>
                    <a:pt x="17359" y="60159"/>
                  </a:cubicBezTo>
                  <a:cubicBezTo>
                    <a:pt x="17998" y="60159"/>
                    <a:pt x="18317" y="59840"/>
                    <a:pt x="18637" y="59520"/>
                  </a:cubicBezTo>
                  <a:cubicBezTo>
                    <a:pt x="18637" y="59520"/>
                    <a:pt x="18955" y="59201"/>
                    <a:pt x="18955" y="59201"/>
                  </a:cubicBezTo>
                  <a:cubicBezTo>
                    <a:pt x="20233" y="58563"/>
                    <a:pt x="21510" y="57924"/>
                    <a:pt x="22788" y="57605"/>
                  </a:cubicBezTo>
                  <a:cubicBezTo>
                    <a:pt x="23427" y="57285"/>
                    <a:pt x="24385" y="57285"/>
                    <a:pt x="24704" y="56647"/>
                  </a:cubicBezTo>
                  <a:cubicBezTo>
                    <a:pt x="24704" y="56647"/>
                    <a:pt x="25023" y="56327"/>
                    <a:pt x="25342" y="56327"/>
                  </a:cubicBezTo>
                  <a:cubicBezTo>
                    <a:pt x="26939" y="56008"/>
                    <a:pt x="27578" y="54731"/>
                    <a:pt x="28535" y="53773"/>
                  </a:cubicBezTo>
                  <a:cubicBezTo>
                    <a:pt x="28855" y="53453"/>
                    <a:pt x="29175" y="52815"/>
                    <a:pt x="29493" y="52495"/>
                  </a:cubicBezTo>
                  <a:cubicBezTo>
                    <a:pt x="30132" y="52176"/>
                    <a:pt x="30452" y="51537"/>
                    <a:pt x="30452" y="50579"/>
                  </a:cubicBezTo>
                  <a:cubicBezTo>
                    <a:pt x="30452" y="49302"/>
                    <a:pt x="31410" y="48983"/>
                    <a:pt x="32368" y="48664"/>
                  </a:cubicBezTo>
                  <a:cubicBezTo>
                    <a:pt x="33325" y="48344"/>
                    <a:pt x="33965" y="47705"/>
                    <a:pt x="33965" y="46747"/>
                  </a:cubicBezTo>
                  <a:cubicBezTo>
                    <a:pt x="34283" y="45470"/>
                    <a:pt x="35242" y="44831"/>
                    <a:pt x="35880" y="44193"/>
                  </a:cubicBezTo>
                  <a:cubicBezTo>
                    <a:pt x="36200" y="43874"/>
                    <a:pt x="36519" y="43554"/>
                    <a:pt x="36519" y="43235"/>
                  </a:cubicBezTo>
                  <a:cubicBezTo>
                    <a:pt x="36838" y="42596"/>
                    <a:pt x="37158" y="42277"/>
                    <a:pt x="37796" y="41957"/>
                  </a:cubicBezTo>
                  <a:cubicBezTo>
                    <a:pt x="38435" y="41638"/>
                    <a:pt x="38754" y="41000"/>
                    <a:pt x="38754" y="40361"/>
                  </a:cubicBezTo>
                  <a:cubicBezTo>
                    <a:pt x="38754" y="39722"/>
                    <a:pt x="38435" y="39403"/>
                    <a:pt x="37796" y="39722"/>
                  </a:cubicBezTo>
                  <a:cubicBezTo>
                    <a:pt x="37158" y="40041"/>
                    <a:pt x="36519" y="40361"/>
                    <a:pt x="35880" y="40680"/>
                  </a:cubicBezTo>
                  <a:cubicBezTo>
                    <a:pt x="35242" y="41319"/>
                    <a:pt x="34603" y="41319"/>
                    <a:pt x="33965" y="41000"/>
                  </a:cubicBezTo>
                  <a:cubicBezTo>
                    <a:pt x="33325" y="40680"/>
                    <a:pt x="33006" y="40680"/>
                    <a:pt x="32368" y="40680"/>
                  </a:cubicBezTo>
                  <a:cubicBezTo>
                    <a:pt x="30771" y="40680"/>
                    <a:pt x="29175" y="40680"/>
                    <a:pt x="27578" y="41957"/>
                  </a:cubicBezTo>
                  <a:cubicBezTo>
                    <a:pt x="26939" y="42596"/>
                    <a:pt x="26300" y="42277"/>
                    <a:pt x="25981" y="41319"/>
                  </a:cubicBezTo>
                  <a:cubicBezTo>
                    <a:pt x="25662" y="40361"/>
                    <a:pt x="26300" y="38764"/>
                    <a:pt x="27578" y="38445"/>
                  </a:cubicBezTo>
                  <a:cubicBezTo>
                    <a:pt x="28855" y="38126"/>
                    <a:pt x="29813" y="37806"/>
                    <a:pt x="31090" y="37487"/>
                  </a:cubicBezTo>
                  <a:cubicBezTo>
                    <a:pt x="32687" y="37167"/>
                    <a:pt x="33645" y="36210"/>
                    <a:pt x="34922" y="35251"/>
                  </a:cubicBezTo>
                  <a:cubicBezTo>
                    <a:pt x="36519" y="33655"/>
                    <a:pt x="37796" y="32058"/>
                    <a:pt x="39073" y="30142"/>
                  </a:cubicBezTo>
                  <a:cubicBezTo>
                    <a:pt x="39712" y="29184"/>
                    <a:pt x="40990" y="28226"/>
                    <a:pt x="41628" y="27268"/>
                  </a:cubicBezTo>
                  <a:cubicBezTo>
                    <a:pt x="42586" y="25991"/>
                    <a:pt x="43863" y="24394"/>
                    <a:pt x="43544" y="22478"/>
                  </a:cubicBezTo>
                  <a:cubicBezTo>
                    <a:pt x="43544" y="21201"/>
                    <a:pt x="43544" y="19924"/>
                    <a:pt x="43544" y="18647"/>
                  </a:cubicBezTo>
                  <a:cubicBezTo>
                    <a:pt x="43544" y="18008"/>
                    <a:pt x="43544" y="17688"/>
                    <a:pt x="43225" y="17369"/>
                  </a:cubicBezTo>
                  <a:cubicBezTo>
                    <a:pt x="42905" y="16731"/>
                    <a:pt x="42905" y="16092"/>
                    <a:pt x="43225" y="15453"/>
                  </a:cubicBezTo>
                  <a:cubicBezTo>
                    <a:pt x="43225" y="14495"/>
                    <a:pt x="43544" y="14176"/>
                    <a:pt x="44183" y="13537"/>
                  </a:cubicBezTo>
                  <a:cubicBezTo>
                    <a:pt x="44502" y="13218"/>
                    <a:pt x="44502" y="12898"/>
                    <a:pt x="44502" y="12579"/>
                  </a:cubicBezTo>
                  <a:cubicBezTo>
                    <a:pt x="44821" y="11302"/>
                    <a:pt x="44821" y="10024"/>
                    <a:pt x="44821" y="8747"/>
                  </a:cubicBezTo>
                  <a:cubicBezTo>
                    <a:pt x="44821" y="7470"/>
                    <a:pt x="45141" y="5873"/>
                    <a:pt x="45141" y="4277"/>
                  </a:cubicBezTo>
                  <a:cubicBezTo>
                    <a:pt x="45141" y="4277"/>
                    <a:pt x="45141" y="3957"/>
                    <a:pt x="45460" y="3957"/>
                  </a:cubicBezTo>
                  <a:cubicBezTo>
                    <a:pt x="46098" y="2999"/>
                    <a:pt x="46738" y="1722"/>
                    <a:pt x="47057" y="764"/>
                  </a:cubicBezTo>
                  <a:cubicBezTo>
                    <a:pt x="47376" y="125"/>
                    <a:pt x="47695" y="-194"/>
                    <a:pt x="48334" y="125"/>
                  </a:cubicBezTo>
                  <a:cubicBezTo>
                    <a:pt x="48653" y="1083"/>
                    <a:pt x="48653" y="2041"/>
                    <a:pt x="48973" y="2999"/>
                  </a:cubicBezTo>
                  <a:cubicBezTo>
                    <a:pt x="48973" y="3319"/>
                    <a:pt x="49292" y="3957"/>
                    <a:pt x="49611" y="3957"/>
                  </a:cubicBezTo>
                  <a:cubicBezTo>
                    <a:pt x="50250" y="3957"/>
                    <a:pt x="50250" y="4596"/>
                    <a:pt x="50250" y="4915"/>
                  </a:cubicBezTo>
                  <a:cubicBezTo>
                    <a:pt x="50250" y="5234"/>
                    <a:pt x="50250" y="5873"/>
                    <a:pt x="50570" y="6193"/>
                  </a:cubicBezTo>
                  <a:cubicBezTo>
                    <a:pt x="51208" y="6831"/>
                    <a:pt x="51208" y="7789"/>
                    <a:pt x="51208" y="8747"/>
                  </a:cubicBezTo>
                  <a:cubicBezTo>
                    <a:pt x="51208" y="9705"/>
                    <a:pt x="51528" y="10983"/>
                    <a:pt x="50570" y="11941"/>
                  </a:cubicBezTo>
                  <a:cubicBezTo>
                    <a:pt x="50570" y="11941"/>
                    <a:pt x="50570" y="12260"/>
                    <a:pt x="50570" y="12260"/>
                  </a:cubicBezTo>
                  <a:cubicBezTo>
                    <a:pt x="50888" y="13537"/>
                    <a:pt x="50570" y="14495"/>
                    <a:pt x="50250" y="15772"/>
                  </a:cubicBezTo>
                  <a:cubicBezTo>
                    <a:pt x="50250" y="16092"/>
                    <a:pt x="50250" y="16411"/>
                    <a:pt x="50250" y="16411"/>
                  </a:cubicBezTo>
                  <a:cubicBezTo>
                    <a:pt x="50570" y="17688"/>
                    <a:pt x="50888" y="18966"/>
                    <a:pt x="51208" y="20243"/>
                  </a:cubicBezTo>
                  <a:cubicBezTo>
                    <a:pt x="51528" y="20882"/>
                    <a:pt x="51528" y="21840"/>
                    <a:pt x="51847" y="22478"/>
                  </a:cubicBezTo>
                  <a:cubicBezTo>
                    <a:pt x="52485" y="24075"/>
                    <a:pt x="52805" y="25672"/>
                    <a:pt x="53443" y="27268"/>
                  </a:cubicBezTo>
                  <a:cubicBezTo>
                    <a:pt x="53763" y="28546"/>
                    <a:pt x="54082" y="29823"/>
                    <a:pt x="54721" y="30781"/>
                  </a:cubicBezTo>
                  <a:cubicBezTo>
                    <a:pt x="55040" y="31739"/>
                    <a:pt x="55678" y="32377"/>
                    <a:pt x="56318" y="33336"/>
                  </a:cubicBezTo>
                  <a:cubicBezTo>
                    <a:pt x="56956" y="34294"/>
                    <a:pt x="57275" y="34932"/>
                    <a:pt x="57914" y="35890"/>
                  </a:cubicBezTo>
                  <a:cubicBezTo>
                    <a:pt x="57914" y="36210"/>
                    <a:pt x="58233" y="36210"/>
                    <a:pt x="58233" y="36529"/>
                  </a:cubicBezTo>
                  <a:cubicBezTo>
                    <a:pt x="59830" y="38126"/>
                    <a:pt x="61426" y="40041"/>
                    <a:pt x="63023" y="41638"/>
                  </a:cubicBezTo>
                  <a:cubicBezTo>
                    <a:pt x="63981" y="42596"/>
                    <a:pt x="64939" y="42915"/>
                    <a:pt x="65897" y="43554"/>
                  </a:cubicBezTo>
                  <a:cubicBezTo>
                    <a:pt x="67175" y="44512"/>
                    <a:pt x="68452" y="45151"/>
                    <a:pt x="69729" y="46109"/>
                  </a:cubicBezTo>
                  <a:cubicBezTo>
                    <a:pt x="70048" y="46109"/>
                    <a:pt x="70368" y="46428"/>
                    <a:pt x="70368" y="46428"/>
                  </a:cubicBezTo>
                  <a:cubicBezTo>
                    <a:pt x="71645" y="46428"/>
                    <a:pt x="72284" y="47067"/>
                    <a:pt x="73241" y="47386"/>
                  </a:cubicBezTo>
                  <a:cubicBezTo>
                    <a:pt x="73561" y="47386"/>
                    <a:pt x="73881" y="48025"/>
                    <a:pt x="74519" y="48344"/>
                  </a:cubicBezTo>
                  <a:cubicBezTo>
                    <a:pt x="74838" y="48664"/>
                    <a:pt x="75158" y="48983"/>
                    <a:pt x="75477" y="48983"/>
                  </a:cubicBezTo>
                  <a:cubicBezTo>
                    <a:pt x="76754" y="48983"/>
                    <a:pt x="77074" y="50260"/>
                    <a:pt x="78351" y="50579"/>
                  </a:cubicBezTo>
                  <a:cubicBezTo>
                    <a:pt x="78671" y="50579"/>
                    <a:pt x="78671" y="51218"/>
                    <a:pt x="78671" y="51537"/>
                  </a:cubicBezTo>
                  <a:cubicBezTo>
                    <a:pt x="78351" y="53134"/>
                    <a:pt x="78671" y="53773"/>
                    <a:pt x="79948" y="54411"/>
                  </a:cubicBezTo>
                  <a:cubicBezTo>
                    <a:pt x="80906" y="54731"/>
                    <a:pt x="81225" y="55689"/>
                    <a:pt x="81225" y="56327"/>
                  </a:cubicBezTo>
                  <a:cubicBezTo>
                    <a:pt x="81225" y="56966"/>
                    <a:pt x="80267" y="57924"/>
                    <a:pt x="79628" y="57924"/>
                  </a:cubicBezTo>
                  <a:cubicBezTo>
                    <a:pt x="78990" y="57924"/>
                    <a:pt x="78031" y="57605"/>
                    <a:pt x="77393" y="57285"/>
                  </a:cubicBezTo>
                  <a:cubicBezTo>
                    <a:pt x="76754" y="56966"/>
                    <a:pt x="76435" y="56647"/>
                    <a:pt x="75796" y="56327"/>
                  </a:cubicBezTo>
                  <a:cubicBezTo>
                    <a:pt x="75477" y="56327"/>
                    <a:pt x="75158" y="56008"/>
                    <a:pt x="74838" y="56008"/>
                  </a:cubicBezTo>
                  <a:cubicBezTo>
                    <a:pt x="74200" y="55050"/>
                    <a:pt x="72923" y="54731"/>
                    <a:pt x="71964" y="54411"/>
                  </a:cubicBezTo>
                  <a:cubicBezTo>
                    <a:pt x="70687" y="54092"/>
                    <a:pt x="69410" y="53134"/>
                    <a:pt x="68452" y="52495"/>
                  </a:cubicBezTo>
                  <a:cubicBezTo>
                    <a:pt x="67494" y="51857"/>
                    <a:pt x="66536" y="51537"/>
                    <a:pt x="65578" y="50899"/>
                  </a:cubicBezTo>
                  <a:cubicBezTo>
                    <a:pt x="65258" y="50579"/>
                    <a:pt x="64620" y="50579"/>
                    <a:pt x="64301" y="50899"/>
                  </a:cubicBezTo>
                  <a:cubicBezTo>
                    <a:pt x="63981" y="51218"/>
                    <a:pt x="63981" y="51537"/>
                    <a:pt x="64301" y="52176"/>
                  </a:cubicBezTo>
                  <a:cubicBezTo>
                    <a:pt x="64620" y="52815"/>
                    <a:pt x="65258" y="53453"/>
                    <a:pt x="65578" y="54411"/>
                  </a:cubicBezTo>
                  <a:cubicBezTo>
                    <a:pt x="65897" y="55050"/>
                    <a:pt x="66216" y="55369"/>
                    <a:pt x="66536" y="56008"/>
                  </a:cubicBezTo>
                  <a:cubicBezTo>
                    <a:pt x="66855" y="56327"/>
                    <a:pt x="66855" y="56647"/>
                    <a:pt x="67175" y="56647"/>
                  </a:cubicBezTo>
                  <a:cubicBezTo>
                    <a:pt x="68771" y="57285"/>
                    <a:pt x="69410" y="58882"/>
                    <a:pt x="70048" y="59840"/>
                  </a:cubicBezTo>
                  <a:cubicBezTo>
                    <a:pt x="71006" y="61117"/>
                    <a:pt x="71964" y="62714"/>
                    <a:pt x="73561" y="63033"/>
                  </a:cubicBezTo>
                  <a:cubicBezTo>
                    <a:pt x="74519" y="63353"/>
                    <a:pt x="74838" y="64630"/>
                    <a:pt x="74200" y="65588"/>
                  </a:cubicBezTo>
                  <a:cubicBezTo>
                    <a:pt x="73881" y="65907"/>
                    <a:pt x="73561" y="66227"/>
                    <a:pt x="73561" y="66546"/>
                  </a:cubicBezTo>
                  <a:cubicBezTo>
                    <a:pt x="73241" y="66865"/>
                    <a:pt x="73241" y="67184"/>
                    <a:pt x="72923" y="67504"/>
                  </a:cubicBezTo>
                  <a:cubicBezTo>
                    <a:pt x="73241" y="67823"/>
                    <a:pt x="73561" y="67823"/>
                    <a:pt x="73881" y="68143"/>
                  </a:cubicBezTo>
                  <a:cubicBezTo>
                    <a:pt x="75477" y="69100"/>
                    <a:pt x="77074" y="70058"/>
                    <a:pt x="78351" y="71336"/>
                  </a:cubicBezTo>
                  <a:cubicBezTo>
                    <a:pt x="79309" y="72294"/>
                    <a:pt x="79309" y="72933"/>
                    <a:pt x="78351" y="73890"/>
                  </a:cubicBezTo>
                  <a:cubicBezTo>
                    <a:pt x="78031" y="73890"/>
                    <a:pt x="78031" y="74210"/>
                    <a:pt x="77713" y="74210"/>
                  </a:cubicBezTo>
                  <a:cubicBezTo>
                    <a:pt x="77074" y="74848"/>
                    <a:pt x="76435" y="74848"/>
                    <a:pt x="76116" y="74529"/>
                  </a:cubicBezTo>
                  <a:cubicBezTo>
                    <a:pt x="75158" y="73571"/>
                    <a:pt x="73881" y="72613"/>
                    <a:pt x="72923" y="71655"/>
                  </a:cubicBezTo>
                  <a:cubicBezTo>
                    <a:pt x="72603" y="71336"/>
                    <a:pt x="72603" y="71336"/>
                    <a:pt x="72284" y="71017"/>
                  </a:cubicBezTo>
                  <a:cubicBezTo>
                    <a:pt x="71326" y="70058"/>
                    <a:pt x="70368" y="70058"/>
                    <a:pt x="70048" y="71336"/>
                  </a:cubicBezTo>
                  <a:cubicBezTo>
                    <a:pt x="69729" y="71974"/>
                    <a:pt x="69410" y="72294"/>
                    <a:pt x="68771" y="72294"/>
                  </a:cubicBezTo>
                  <a:cubicBezTo>
                    <a:pt x="67813" y="72294"/>
                    <a:pt x="67494" y="72933"/>
                    <a:pt x="68133" y="73890"/>
                  </a:cubicBezTo>
                  <a:cubicBezTo>
                    <a:pt x="68452" y="74529"/>
                    <a:pt x="68771" y="75168"/>
                    <a:pt x="69091" y="75807"/>
                  </a:cubicBezTo>
                  <a:cubicBezTo>
                    <a:pt x="69729" y="76764"/>
                    <a:pt x="70368" y="77722"/>
                    <a:pt x="71326" y="78361"/>
                  </a:cubicBezTo>
                  <a:cubicBezTo>
                    <a:pt x="71645" y="78680"/>
                    <a:pt x="71964" y="78680"/>
                    <a:pt x="71964" y="79000"/>
                  </a:cubicBezTo>
                  <a:cubicBezTo>
                    <a:pt x="72603" y="79958"/>
                    <a:pt x="72284" y="80597"/>
                    <a:pt x="71326" y="80597"/>
                  </a:cubicBezTo>
                  <a:cubicBezTo>
                    <a:pt x="70048" y="80916"/>
                    <a:pt x="69729" y="81235"/>
                    <a:pt x="70368" y="82193"/>
                  </a:cubicBezTo>
                  <a:cubicBezTo>
                    <a:pt x="70368" y="82512"/>
                    <a:pt x="70687" y="82832"/>
                    <a:pt x="70687" y="82832"/>
                  </a:cubicBezTo>
                  <a:cubicBezTo>
                    <a:pt x="71645" y="83790"/>
                    <a:pt x="72923" y="84748"/>
                    <a:pt x="73881" y="86025"/>
                  </a:cubicBezTo>
                  <a:cubicBezTo>
                    <a:pt x="74200" y="86344"/>
                    <a:pt x="74838" y="86663"/>
                    <a:pt x="74838" y="87302"/>
                  </a:cubicBezTo>
                  <a:cubicBezTo>
                    <a:pt x="75158" y="88260"/>
                    <a:pt x="75796" y="88899"/>
                    <a:pt x="76435" y="89537"/>
                  </a:cubicBezTo>
                  <a:cubicBezTo>
                    <a:pt x="77074" y="90176"/>
                    <a:pt x="77393" y="91134"/>
                    <a:pt x="78031" y="91773"/>
                  </a:cubicBezTo>
                  <a:cubicBezTo>
                    <a:pt x="78351" y="92412"/>
                    <a:pt x="78671" y="92731"/>
                    <a:pt x="79309" y="93370"/>
                  </a:cubicBezTo>
                  <a:cubicBezTo>
                    <a:pt x="80267" y="94327"/>
                    <a:pt x="81544" y="94966"/>
                    <a:pt x="81864" y="96243"/>
                  </a:cubicBezTo>
                  <a:cubicBezTo>
                    <a:pt x="81864" y="96563"/>
                    <a:pt x="82183" y="96882"/>
                    <a:pt x="82502" y="97201"/>
                  </a:cubicBezTo>
                  <a:cubicBezTo>
                    <a:pt x="83779" y="98160"/>
                    <a:pt x="84418" y="99437"/>
                    <a:pt x="86015" y="99756"/>
                  </a:cubicBezTo>
                  <a:cubicBezTo>
                    <a:pt x="87292" y="101033"/>
                    <a:pt x="88889" y="101991"/>
                    <a:pt x="89528" y="103907"/>
                  </a:cubicBezTo>
                  <a:cubicBezTo>
                    <a:pt x="89528" y="104546"/>
                    <a:pt x="90166" y="105185"/>
                    <a:pt x="90805" y="105504"/>
                  </a:cubicBezTo>
                  <a:cubicBezTo>
                    <a:pt x="91763" y="106462"/>
                    <a:pt x="91763" y="106781"/>
                    <a:pt x="91444" y="107420"/>
                  </a:cubicBezTo>
                  <a:cubicBezTo>
                    <a:pt x="90805" y="108378"/>
                    <a:pt x="90166" y="108697"/>
                    <a:pt x="89208" y="108378"/>
                  </a:cubicBezTo>
                  <a:cubicBezTo>
                    <a:pt x="88889" y="108378"/>
                    <a:pt x="88569" y="108059"/>
                    <a:pt x="88251" y="108059"/>
                  </a:cubicBezTo>
                  <a:cubicBezTo>
                    <a:pt x="87292" y="106781"/>
                    <a:pt x="85696" y="106462"/>
                    <a:pt x="84418" y="105823"/>
                  </a:cubicBezTo>
                  <a:cubicBezTo>
                    <a:pt x="81864" y="105185"/>
                    <a:pt x="79948" y="103588"/>
                    <a:pt x="78031" y="101991"/>
                  </a:cubicBezTo>
                  <a:cubicBezTo>
                    <a:pt x="77393" y="101353"/>
                    <a:pt x="76754" y="101033"/>
                    <a:pt x="76116" y="100714"/>
                  </a:cubicBezTo>
                  <a:cubicBezTo>
                    <a:pt x="73561" y="99437"/>
                    <a:pt x="71326" y="98160"/>
                    <a:pt x="69410" y="95924"/>
                  </a:cubicBezTo>
                  <a:cubicBezTo>
                    <a:pt x="69091" y="95605"/>
                    <a:pt x="68452" y="95286"/>
                    <a:pt x="68133" y="94966"/>
                  </a:cubicBezTo>
                  <a:cubicBezTo>
                    <a:pt x="67494" y="94647"/>
                    <a:pt x="67175" y="94966"/>
                    <a:pt x="66855" y="95286"/>
                  </a:cubicBezTo>
                  <a:cubicBezTo>
                    <a:pt x="66536" y="95605"/>
                    <a:pt x="66855" y="95924"/>
                    <a:pt x="66855" y="96243"/>
                  </a:cubicBezTo>
                  <a:cubicBezTo>
                    <a:pt x="67494" y="97521"/>
                    <a:pt x="68452" y="98798"/>
                    <a:pt x="69410" y="99756"/>
                  </a:cubicBezTo>
                  <a:cubicBezTo>
                    <a:pt x="70687" y="100714"/>
                    <a:pt x="71645" y="102311"/>
                    <a:pt x="72603" y="103907"/>
                  </a:cubicBezTo>
                  <a:cubicBezTo>
                    <a:pt x="72603" y="104227"/>
                    <a:pt x="72603" y="104227"/>
                    <a:pt x="72603" y="104546"/>
                  </a:cubicBezTo>
                  <a:cubicBezTo>
                    <a:pt x="72603" y="105504"/>
                    <a:pt x="72923" y="106143"/>
                    <a:pt x="73561" y="106462"/>
                  </a:cubicBezTo>
                  <a:cubicBezTo>
                    <a:pt x="74519" y="107101"/>
                    <a:pt x="75158" y="108697"/>
                    <a:pt x="76435" y="109017"/>
                  </a:cubicBezTo>
                  <a:cubicBezTo>
                    <a:pt x="77393" y="109975"/>
                    <a:pt x="78031" y="110613"/>
                    <a:pt x="78990" y="111571"/>
                  </a:cubicBezTo>
                  <a:cubicBezTo>
                    <a:pt x="79309" y="112210"/>
                    <a:pt x="79628" y="112529"/>
                    <a:pt x="79948" y="113168"/>
                  </a:cubicBezTo>
                  <a:cubicBezTo>
                    <a:pt x="80586" y="114126"/>
                    <a:pt x="79948" y="115403"/>
                    <a:pt x="78990" y="115403"/>
                  </a:cubicBezTo>
                  <a:cubicBezTo>
                    <a:pt x="78031" y="115403"/>
                    <a:pt x="77074" y="115403"/>
                    <a:pt x="76116" y="115084"/>
                  </a:cubicBezTo>
                  <a:cubicBezTo>
                    <a:pt x="75158" y="115084"/>
                    <a:pt x="74519" y="114765"/>
                    <a:pt x="73561" y="114765"/>
                  </a:cubicBezTo>
                  <a:cubicBezTo>
                    <a:pt x="72923" y="114765"/>
                    <a:pt x="72603" y="114445"/>
                    <a:pt x="72603" y="114126"/>
                  </a:cubicBezTo>
                  <a:cubicBezTo>
                    <a:pt x="72284" y="113168"/>
                    <a:pt x="71645" y="112529"/>
                    <a:pt x="70687" y="111891"/>
                  </a:cubicBezTo>
                  <a:cubicBezTo>
                    <a:pt x="70687" y="111891"/>
                    <a:pt x="70368" y="111571"/>
                    <a:pt x="70368" y="111571"/>
                  </a:cubicBezTo>
                  <a:cubicBezTo>
                    <a:pt x="70048" y="110294"/>
                    <a:pt x="69091" y="109336"/>
                    <a:pt x="68452" y="108378"/>
                  </a:cubicBezTo>
                  <a:cubicBezTo>
                    <a:pt x="68133" y="108059"/>
                    <a:pt x="67813" y="108059"/>
                    <a:pt x="67813" y="107740"/>
                  </a:cubicBezTo>
                  <a:cubicBezTo>
                    <a:pt x="66855" y="107101"/>
                    <a:pt x="66216" y="106462"/>
                    <a:pt x="65897" y="105504"/>
                  </a:cubicBezTo>
                  <a:cubicBezTo>
                    <a:pt x="65258" y="104227"/>
                    <a:pt x="64620" y="103588"/>
                    <a:pt x="63662" y="102630"/>
                  </a:cubicBezTo>
                  <a:cubicBezTo>
                    <a:pt x="62385" y="101353"/>
                    <a:pt x="60788" y="100714"/>
                    <a:pt x="59511" y="99756"/>
                  </a:cubicBezTo>
                  <a:cubicBezTo>
                    <a:pt x="58872" y="99437"/>
                    <a:pt x="58553" y="98798"/>
                    <a:pt x="57914" y="98160"/>
                  </a:cubicBezTo>
                  <a:cubicBezTo>
                    <a:pt x="57595" y="97840"/>
                    <a:pt x="56956" y="97521"/>
                    <a:pt x="56636" y="97840"/>
                  </a:cubicBezTo>
                  <a:cubicBezTo>
                    <a:pt x="56318" y="98160"/>
                    <a:pt x="56318" y="98798"/>
                    <a:pt x="56636" y="99437"/>
                  </a:cubicBezTo>
                  <a:cubicBezTo>
                    <a:pt x="56956" y="99756"/>
                    <a:pt x="57275" y="100395"/>
                    <a:pt x="57595" y="100714"/>
                  </a:cubicBezTo>
                  <a:cubicBezTo>
                    <a:pt x="58233" y="101991"/>
                    <a:pt x="58872" y="102950"/>
                    <a:pt x="58872" y="104546"/>
                  </a:cubicBezTo>
                  <a:cubicBezTo>
                    <a:pt x="58872" y="104865"/>
                    <a:pt x="59191" y="105504"/>
                    <a:pt x="59511" y="105823"/>
                  </a:cubicBezTo>
                  <a:cubicBezTo>
                    <a:pt x="60788" y="107740"/>
                    <a:pt x="62065" y="109336"/>
                    <a:pt x="63023" y="111252"/>
                  </a:cubicBezTo>
                  <a:cubicBezTo>
                    <a:pt x="64301" y="112210"/>
                    <a:pt x="64620" y="113168"/>
                    <a:pt x="64939" y="114765"/>
                  </a:cubicBezTo>
                  <a:cubicBezTo>
                    <a:pt x="65897" y="116361"/>
                    <a:pt x="66855" y="117958"/>
                    <a:pt x="68133" y="119235"/>
                  </a:cubicBezTo>
                  <a:cubicBezTo>
                    <a:pt x="69091" y="120193"/>
                    <a:pt x="70048" y="121470"/>
                    <a:pt x="71006" y="122429"/>
                  </a:cubicBezTo>
                  <a:cubicBezTo>
                    <a:pt x="72284" y="123706"/>
                    <a:pt x="73241" y="125303"/>
                    <a:pt x="74838" y="126580"/>
                  </a:cubicBezTo>
                  <a:cubicBezTo>
                    <a:pt x="76116" y="127538"/>
                    <a:pt x="77074" y="128815"/>
                    <a:pt x="78351" y="130093"/>
                  </a:cubicBezTo>
                  <a:cubicBezTo>
                    <a:pt x="79948" y="131689"/>
                    <a:pt x="81864" y="133286"/>
                    <a:pt x="83461" y="134883"/>
                  </a:cubicBezTo>
                  <a:cubicBezTo>
                    <a:pt x="83779" y="135202"/>
                    <a:pt x="84418" y="135521"/>
                    <a:pt x="84738" y="135840"/>
                  </a:cubicBezTo>
                  <a:cubicBezTo>
                    <a:pt x="86334" y="137118"/>
                    <a:pt x="88251" y="138076"/>
                    <a:pt x="89528" y="139672"/>
                  </a:cubicBezTo>
                  <a:cubicBezTo>
                    <a:pt x="89528" y="139672"/>
                    <a:pt x="89847" y="139992"/>
                    <a:pt x="89847" y="139992"/>
                  </a:cubicBezTo>
                  <a:cubicBezTo>
                    <a:pt x="91124" y="139992"/>
                    <a:pt x="92401" y="140949"/>
                    <a:pt x="93998" y="141269"/>
                  </a:cubicBezTo>
                  <a:cubicBezTo>
                    <a:pt x="95276" y="141588"/>
                    <a:pt x="95914" y="142546"/>
                    <a:pt x="95276" y="143504"/>
                  </a:cubicBezTo>
                  <a:cubicBezTo>
                    <a:pt x="94956" y="144143"/>
                    <a:pt x="94637" y="144782"/>
                    <a:pt x="94318" y="145420"/>
                  </a:cubicBezTo>
                  <a:cubicBezTo>
                    <a:pt x="93998" y="146059"/>
                    <a:pt x="93679" y="146378"/>
                    <a:pt x="93041" y="147017"/>
                  </a:cubicBezTo>
                  <a:cubicBezTo>
                    <a:pt x="91444" y="147017"/>
                    <a:pt x="90166" y="146378"/>
                    <a:pt x="88889" y="145420"/>
                  </a:cubicBezTo>
                  <a:cubicBezTo>
                    <a:pt x="88251" y="145101"/>
                    <a:pt x="87931" y="144782"/>
                    <a:pt x="87292" y="145101"/>
                  </a:cubicBezTo>
                  <a:cubicBezTo>
                    <a:pt x="86334" y="145101"/>
                    <a:pt x="85376" y="144782"/>
                    <a:pt x="84738" y="144143"/>
                  </a:cubicBezTo>
                  <a:cubicBezTo>
                    <a:pt x="84418" y="143824"/>
                    <a:pt x="83779" y="143504"/>
                    <a:pt x="83141" y="143504"/>
                  </a:cubicBezTo>
                  <a:cubicBezTo>
                    <a:pt x="80267" y="143504"/>
                    <a:pt x="77713" y="142866"/>
                    <a:pt x="75158" y="141588"/>
                  </a:cubicBezTo>
                  <a:cubicBezTo>
                    <a:pt x="74200" y="141269"/>
                    <a:pt x="73241" y="140949"/>
                    <a:pt x="72603" y="140311"/>
                  </a:cubicBezTo>
                  <a:cubicBezTo>
                    <a:pt x="72284" y="139992"/>
                    <a:pt x="71645" y="139992"/>
                    <a:pt x="71006" y="140311"/>
                  </a:cubicBezTo>
                  <a:cubicBezTo>
                    <a:pt x="70687" y="140630"/>
                    <a:pt x="71006" y="141269"/>
                    <a:pt x="71006" y="141588"/>
                  </a:cubicBezTo>
                  <a:cubicBezTo>
                    <a:pt x="72284" y="143504"/>
                    <a:pt x="73881" y="145420"/>
                    <a:pt x="75158" y="147656"/>
                  </a:cubicBezTo>
                  <a:cubicBezTo>
                    <a:pt x="76435" y="149891"/>
                    <a:pt x="78351" y="151168"/>
                    <a:pt x="79948" y="152765"/>
                  </a:cubicBezTo>
                  <a:cubicBezTo>
                    <a:pt x="80586" y="153403"/>
                    <a:pt x="80906" y="154362"/>
                    <a:pt x="81544" y="155000"/>
                  </a:cubicBezTo>
                  <a:cubicBezTo>
                    <a:pt x="81864" y="155319"/>
                    <a:pt x="82183" y="155639"/>
                    <a:pt x="82183" y="155958"/>
                  </a:cubicBezTo>
                  <a:cubicBezTo>
                    <a:pt x="83779" y="157236"/>
                    <a:pt x="85057" y="158832"/>
                    <a:pt x="85057" y="161067"/>
                  </a:cubicBezTo>
                  <a:cubicBezTo>
                    <a:pt x="85057" y="161706"/>
                    <a:pt x="85696" y="162345"/>
                    <a:pt x="86015" y="162664"/>
                  </a:cubicBezTo>
                  <a:cubicBezTo>
                    <a:pt x="86973" y="163622"/>
                    <a:pt x="88251" y="164580"/>
                    <a:pt x="88889" y="165857"/>
                  </a:cubicBezTo>
                  <a:cubicBezTo>
                    <a:pt x="89208" y="166177"/>
                    <a:pt x="89528" y="166496"/>
                    <a:pt x="90166" y="166496"/>
                  </a:cubicBezTo>
                  <a:cubicBezTo>
                    <a:pt x="91124" y="166815"/>
                    <a:pt x="91763" y="167135"/>
                    <a:pt x="92401" y="167773"/>
                  </a:cubicBezTo>
                  <a:cubicBezTo>
                    <a:pt x="93359" y="168731"/>
                    <a:pt x="94318" y="169689"/>
                    <a:pt x="95914" y="170328"/>
                  </a:cubicBezTo>
                  <a:cubicBezTo>
                    <a:pt x="96234" y="170328"/>
                    <a:pt x="96553" y="170647"/>
                    <a:pt x="96553" y="170967"/>
                  </a:cubicBezTo>
                  <a:cubicBezTo>
                    <a:pt x="96872" y="171286"/>
                    <a:pt x="97191" y="171925"/>
                    <a:pt x="97511" y="172244"/>
                  </a:cubicBezTo>
                  <a:cubicBezTo>
                    <a:pt x="98469" y="173521"/>
                    <a:pt x="99746" y="174479"/>
                    <a:pt x="101024" y="175118"/>
                  </a:cubicBezTo>
                  <a:cubicBezTo>
                    <a:pt x="101343" y="175437"/>
                    <a:pt x="101981" y="175756"/>
                    <a:pt x="102301" y="176076"/>
                  </a:cubicBezTo>
                  <a:cubicBezTo>
                    <a:pt x="102620" y="176715"/>
                    <a:pt x="102620" y="177353"/>
                    <a:pt x="102301" y="177992"/>
                  </a:cubicBezTo>
                  <a:cubicBezTo>
                    <a:pt x="101981" y="178311"/>
                    <a:pt x="101024" y="178631"/>
                    <a:pt x="100384" y="178311"/>
                  </a:cubicBezTo>
                  <a:cubicBezTo>
                    <a:pt x="98469" y="177353"/>
                    <a:pt x="96553" y="176395"/>
                    <a:pt x="94637" y="175437"/>
                  </a:cubicBezTo>
                  <a:cubicBezTo>
                    <a:pt x="94318" y="175118"/>
                    <a:pt x="93998" y="175118"/>
                    <a:pt x="93679" y="174799"/>
                  </a:cubicBezTo>
                  <a:cubicBezTo>
                    <a:pt x="91763" y="174479"/>
                    <a:pt x="90166" y="173202"/>
                    <a:pt x="88889" y="171605"/>
                  </a:cubicBezTo>
                  <a:cubicBezTo>
                    <a:pt x="88569" y="171286"/>
                    <a:pt x="88569" y="171286"/>
                    <a:pt x="88251" y="170967"/>
                  </a:cubicBezTo>
                  <a:cubicBezTo>
                    <a:pt x="86654" y="170328"/>
                    <a:pt x="85696" y="169370"/>
                    <a:pt x="84418" y="168412"/>
                  </a:cubicBezTo>
                  <a:cubicBezTo>
                    <a:pt x="84099" y="168092"/>
                    <a:pt x="83779" y="167773"/>
                    <a:pt x="83141" y="167773"/>
                  </a:cubicBezTo>
                  <a:cubicBezTo>
                    <a:pt x="82183" y="167454"/>
                    <a:pt x="81544" y="166815"/>
                    <a:pt x="80906" y="166177"/>
                  </a:cubicBezTo>
                  <a:cubicBezTo>
                    <a:pt x="80906" y="165857"/>
                    <a:pt x="80586" y="165857"/>
                    <a:pt x="80267" y="165857"/>
                  </a:cubicBezTo>
                  <a:cubicBezTo>
                    <a:pt x="79309" y="165219"/>
                    <a:pt x="78351" y="164899"/>
                    <a:pt x="77713" y="164261"/>
                  </a:cubicBezTo>
                  <a:cubicBezTo>
                    <a:pt x="77074" y="163303"/>
                    <a:pt x="76116" y="162983"/>
                    <a:pt x="75158" y="162345"/>
                  </a:cubicBezTo>
                  <a:cubicBezTo>
                    <a:pt x="73881" y="161706"/>
                    <a:pt x="73241" y="160748"/>
                    <a:pt x="72284" y="159790"/>
                  </a:cubicBezTo>
                  <a:cubicBezTo>
                    <a:pt x="71645" y="159151"/>
                    <a:pt x="71006" y="158513"/>
                    <a:pt x="70048" y="158193"/>
                  </a:cubicBezTo>
                  <a:cubicBezTo>
                    <a:pt x="69729" y="157874"/>
                    <a:pt x="69410" y="157874"/>
                    <a:pt x="69091" y="157555"/>
                  </a:cubicBezTo>
                  <a:cubicBezTo>
                    <a:pt x="68771" y="157236"/>
                    <a:pt x="68452" y="157236"/>
                    <a:pt x="68133" y="156916"/>
                  </a:cubicBezTo>
                  <a:cubicBezTo>
                    <a:pt x="67813" y="156597"/>
                    <a:pt x="67175" y="156597"/>
                    <a:pt x="66855" y="156916"/>
                  </a:cubicBezTo>
                  <a:cubicBezTo>
                    <a:pt x="66536" y="157236"/>
                    <a:pt x="66855" y="157874"/>
                    <a:pt x="66855" y="158193"/>
                  </a:cubicBezTo>
                  <a:cubicBezTo>
                    <a:pt x="67494" y="160429"/>
                    <a:pt x="68771" y="162664"/>
                    <a:pt x="70048" y="164580"/>
                  </a:cubicBezTo>
                  <a:cubicBezTo>
                    <a:pt x="71006" y="166177"/>
                    <a:pt x="71645" y="167773"/>
                    <a:pt x="72284" y="169370"/>
                  </a:cubicBezTo>
                  <a:cubicBezTo>
                    <a:pt x="72603" y="169689"/>
                    <a:pt x="72923" y="170328"/>
                    <a:pt x="73241" y="170647"/>
                  </a:cubicBezTo>
                  <a:cubicBezTo>
                    <a:pt x="74519" y="171605"/>
                    <a:pt x="75477" y="172882"/>
                    <a:pt x="75796" y="174479"/>
                  </a:cubicBezTo>
                  <a:cubicBezTo>
                    <a:pt x="75796" y="174799"/>
                    <a:pt x="76116" y="175118"/>
                    <a:pt x="76435" y="175437"/>
                  </a:cubicBezTo>
                  <a:cubicBezTo>
                    <a:pt x="76754" y="175756"/>
                    <a:pt x="77074" y="176076"/>
                    <a:pt x="77393" y="176395"/>
                  </a:cubicBezTo>
                  <a:cubicBezTo>
                    <a:pt x="78671" y="177353"/>
                    <a:pt x="78990" y="179269"/>
                    <a:pt x="79948" y="180227"/>
                  </a:cubicBezTo>
                  <a:cubicBezTo>
                    <a:pt x="81225" y="181824"/>
                    <a:pt x="82502" y="183420"/>
                    <a:pt x="83779" y="185017"/>
                  </a:cubicBezTo>
                  <a:cubicBezTo>
                    <a:pt x="84099" y="185656"/>
                    <a:pt x="84738" y="186294"/>
                    <a:pt x="85057" y="186933"/>
                  </a:cubicBezTo>
                  <a:cubicBezTo>
                    <a:pt x="85376" y="188210"/>
                    <a:pt x="86334" y="188849"/>
                    <a:pt x="86973" y="189807"/>
                  </a:cubicBezTo>
                  <a:cubicBezTo>
                    <a:pt x="87931" y="191404"/>
                    <a:pt x="89528" y="192681"/>
                    <a:pt x="90486" y="194278"/>
                  </a:cubicBezTo>
                  <a:cubicBezTo>
                    <a:pt x="91763" y="195874"/>
                    <a:pt x="93359" y="197152"/>
                    <a:pt x="94956" y="198429"/>
                  </a:cubicBezTo>
                  <a:cubicBezTo>
                    <a:pt x="95914" y="199068"/>
                    <a:pt x="96872" y="199706"/>
                    <a:pt x="97830" y="200345"/>
                  </a:cubicBezTo>
                  <a:cubicBezTo>
                    <a:pt x="99107" y="201303"/>
                    <a:pt x="100066" y="202261"/>
                    <a:pt x="101024" y="203538"/>
                  </a:cubicBezTo>
                  <a:cubicBezTo>
                    <a:pt x="101343" y="203858"/>
                    <a:pt x="101662" y="204177"/>
                    <a:pt x="101981" y="204496"/>
                  </a:cubicBezTo>
                  <a:cubicBezTo>
                    <a:pt x="102939" y="205135"/>
                    <a:pt x="103578" y="206093"/>
                    <a:pt x="103897" y="207051"/>
                  </a:cubicBezTo>
                  <a:cubicBezTo>
                    <a:pt x="104217" y="208328"/>
                    <a:pt x="104856" y="209286"/>
                    <a:pt x="105814" y="210244"/>
                  </a:cubicBezTo>
                  <a:cubicBezTo>
                    <a:pt x="106452" y="210883"/>
                    <a:pt x="106771" y="211522"/>
                    <a:pt x="106452" y="212479"/>
                  </a:cubicBezTo>
                  <a:cubicBezTo>
                    <a:pt x="106452" y="213118"/>
                    <a:pt x="106133" y="213437"/>
                    <a:pt x="105494" y="213437"/>
                  </a:cubicBezTo>
                  <a:cubicBezTo>
                    <a:pt x="104856" y="213437"/>
                    <a:pt x="103897" y="213437"/>
                    <a:pt x="102939" y="213757"/>
                  </a:cubicBezTo>
                  <a:cubicBezTo>
                    <a:pt x="102301" y="213118"/>
                    <a:pt x="101343" y="212160"/>
                    <a:pt x="100066" y="211841"/>
                  </a:cubicBezTo>
                  <a:cubicBezTo>
                    <a:pt x="99746" y="211841"/>
                    <a:pt x="99427" y="211522"/>
                    <a:pt x="99427" y="211522"/>
                  </a:cubicBezTo>
                  <a:cubicBezTo>
                    <a:pt x="98149" y="211522"/>
                    <a:pt x="96872" y="210883"/>
                    <a:pt x="95914" y="209925"/>
                  </a:cubicBezTo>
                  <a:cubicBezTo>
                    <a:pt x="93359" y="207689"/>
                    <a:pt x="90805" y="205774"/>
                    <a:pt x="88251" y="203858"/>
                  </a:cubicBezTo>
                  <a:cubicBezTo>
                    <a:pt x="86334" y="202261"/>
                    <a:pt x="84738" y="200664"/>
                    <a:pt x="82821" y="199387"/>
                  </a:cubicBezTo>
                  <a:cubicBezTo>
                    <a:pt x="81544" y="198429"/>
                    <a:pt x="80586" y="197471"/>
                    <a:pt x="79628" y="196194"/>
                  </a:cubicBezTo>
                  <a:cubicBezTo>
                    <a:pt x="79309" y="195874"/>
                    <a:pt x="78671" y="195555"/>
                    <a:pt x="78031" y="195235"/>
                  </a:cubicBezTo>
                  <a:cubicBezTo>
                    <a:pt x="76435" y="194916"/>
                    <a:pt x="75477" y="193958"/>
                    <a:pt x="74519" y="192681"/>
                  </a:cubicBezTo>
                  <a:cubicBezTo>
                    <a:pt x="74200" y="192362"/>
                    <a:pt x="73881" y="192042"/>
                    <a:pt x="73561" y="191404"/>
                  </a:cubicBezTo>
                  <a:cubicBezTo>
                    <a:pt x="72923" y="190765"/>
                    <a:pt x="72284" y="189807"/>
                    <a:pt x="71645" y="189169"/>
                  </a:cubicBezTo>
                  <a:cubicBezTo>
                    <a:pt x="71326" y="188849"/>
                    <a:pt x="71006" y="188530"/>
                    <a:pt x="70687" y="188210"/>
                  </a:cubicBezTo>
                  <a:cubicBezTo>
                    <a:pt x="69410" y="186933"/>
                    <a:pt x="67813" y="185656"/>
                    <a:pt x="66536" y="184379"/>
                  </a:cubicBezTo>
                  <a:cubicBezTo>
                    <a:pt x="66216" y="184059"/>
                    <a:pt x="66216" y="184059"/>
                    <a:pt x="65897" y="183740"/>
                  </a:cubicBezTo>
                  <a:cubicBezTo>
                    <a:pt x="64939" y="183420"/>
                    <a:pt x="64301" y="182462"/>
                    <a:pt x="63662" y="181824"/>
                  </a:cubicBezTo>
                  <a:cubicBezTo>
                    <a:pt x="62385" y="180866"/>
                    <a:pt x="61426" y="179589"/>
                    <a:pt x="59830" y="178631"/>
                  </a:cubicBezTo>
                  <a:cubicBezTo>
                    <a:pt x="59511" y="178311"/>
                    <a:pt x="59191" y="178311"/>
                    <a:pt x="58872" y="178311"/>
                  </a:cubicBezTo>
                  <a:cubicBezTo>
                    <a:pt x="58553" y="178311"/>
                    <a:pt x="58553" y="178950"/>
                    <a:pt x="58553" y="179269"/>
                  </a:cubicBezTo>
                  <a:cubicBezTo>
                    <a:pt x="58872" y="180546"/>
                    <a:pt x="58553" y="181824"/>
                    <a:pt x="58872" y="183101"/>
                  </a:cubicBezTo>
                  <a:cubicBezTo>
                    <a:pt x="58872" y="184698"/>
                    <a:pt x="58872" y="186294"/>
                    <a:pt x="59191" y="187891"/>
                  </a:cubicBezTo>
                  <a:cubicBezTo>
                    <a:pt x="59511" y="189807"/>
                    <a:pt x="59191" y="191404"/>
                    <a:pt x="59191" y="193320"/>
                  </a:cubicBezTo>
                  <a:cubicBezTo>
                    <a:pt x="59191" y="193958"/>
                    <a:pt x="59191" y="194916"/>
                    <a:pt x="59191" y="195555"/>
                  </a:cubicBezTo>
                  <a:cubicBezTo>
                    <a:pt x="59191" y="197471"/>
                    <a:pt x="59511" y="199068"/>
                    <a:pt x="59830" y="200984"/>
                  </a:cubicBezTo>
                  <a:cubicBezTo>
                    <a:pt x="59830" y="201622"/>
                    <a:pt x="59830" y="201942"/>
                    <a:pt x="59830" y="202580"/>
                  </a:cubicBezTo>
                  <a:cubicBezTo>
                    <a:pt x="59830" y="202899"/>
                    <a:pt x="59830" y="203219"/>
                    <a:pt x="59830" y="203219"/>
                  </a:cubicBezTo>
                  <a:cubicBezTo>
                    <a:pt x="59830" y="205454"/>
                    <a:pt x="60149" y="208009"/>
                    <a:pt x="60149" y="210244"/>
                  </a:cubicBezTo>
                  <a:cubicBezTo>
                    <a:pt x="60149" y="212160"/>
                    <a:pt x="60468" y="214076"/>
                    <a:pt x="59830" y="215673"/>
                  </a:cubicBezTo>
                  <a:cubicBezTo>
                    <a:pt x="59511" y="216950"/>
                    <a:pt x="59511" y="218227"/>
                    <a:pt x="60149" y="219505"/>
                  </a:cubicBezTo>
                  <a:cubicBezTo>
                    <a:pt x="60468" y="219824"/>
                    <a:pt x="60468" y="220463"/>
                    <a:pt x="60468" y="221101"/>
                  </a:cubicBezTo>
                  <a:cubicBezTo>
                    <a:pt x="60468" y="222698"/>
                    <a:pt x="60468" y="224295"/>
                    <a:pt x="60468" y="225891"/>
                  </a:cubicBezTo>
                  <a:cubicBezTo>
                    <a:pt x="60468" y="226530"/>
                    <a:pt x="60468" y="227168"/>
                    <a:pt x="60149" y="228127"/>
                  </a:cubicBezTo>
                  <a:cubicBezTo>
                    <a:pt x="59830" y="229404"/>
                    <a:pt x="60149" y="230681"/>
                    <a:pt x="60468" y="231958"/>
                  </a:cubicBezTo>
                  <a:cubicBezTo>
                    <a:pt x="60468" y="232917"/>
                    <a:pt x="60468" y="233555"/>
                    <a:pt x="60468" y="234513"/>
                  </a:cubicBezTo>
                  <a:cubicBezTo>
                    <a:pt x="60468" y="235791"/>
                    <a:pt x="60149" y="237068"/>
                    <a:pt x="60149" y="238345"/>
                  </a:cubicBezTo>
                  <a:cubicBezTo>
                    <a:pt x="60149" y="238984"/>
                    <a:pt x="60149" y="239622"/>
                    <a:pt x="60149" y="240261"/>
                  </a:cubicBezTo>
                  <a:cubicBezTo>
                    <a:pt x="60149" y="241219"/>
                    <a:pt x="60149" y="242177"/>
                    <a:pt x="60149" y="243135"/>
                  </a:cubicBezTo>
                  <a:cubicBezTo>
                    <a:pt x="60468" y="245690"/>
                    <a:pt x="60788" y="247925"/>
                    <a:pt x="61108" y="250480"/>
                  </a:cubicBezTo>
                  <a:cubicBezTo>
                    <a:pt x="61108" y="252396"/>
                    <a:pt x="61108" y="254311"/>
                    <a:pt x="60788" y="256228"/>
                  </a:cubicBezTo>
                  <a:cubicBezTo>
                    <a:pt x="60468" y="257505"/>
                    <a:pt x="60468" y="259101"/>
                    <a:pt x="60468" y="260698"/>
                  </a:cubicBezTo>
                  <a:cubicBezTo>
                    <a:pt x="60468" y="262614"/>
                    <a:pt x="60468" y="264530"/>
                    <a:pt x="60468" y="266446"/>
                  </a:cubicBezTo>
                  <a:cubicBezTo>
                    <a:pt x="60468" y="267404"/>
                    <a:pt x="60149" y="268043"/>
                    <a:pt x="60149" y="269001"/>
                  </a:cubicBezTo>
                  <a:cubicBezTo>
                    <a:pt x="59830" y="271875"/>
                    <a:pt x="60149" y="274429"/>
                    <a:pt x="60468" y="277303"/>
                  </a:cubicBezTo>
                  <a:cubicBezTo>
                    <a:pt x="60468" y="278581"/>
                    <a:pt x="60788" y="279539"/>
                    <a:pt x="60468" y="280816"/>
                  </a:cubicBezTo>
                  <a:cubicBezTo>
                    <a:pt x="60149" y="281774"/>
                    <a:pt x="60468" y="283051"/>
                    <a:pt x="60788" y="284009"/>
                  </a:cubicBezTo>
                  <a:cubicBezTo>
                    <a:pt x="61108" y="284648"/>
                    <a:pt x="60788" y="285606"/>
                    <a:pt x="61108" y="286244"/>
                  </a:cubicBezTo>
                  <a:cubicBezTo>
                    <a:pt x="61108" y="286883"/>
                    <a:pt x="61108" y="287841"/>
                    <a:pt x="61108" y="288480"/>
                  </a:cubicBezTo>
                  <a:cubicBezTo>
                    <a:pt x="61426" y="290396"/>
                    <a:pt x="61426" y="292312"/>
                    <a:pt x="61426" y="293908"/>
                  </a:cubicBezTo>
                  <a:cubicBezTo>
                    <a:pt x="61426" y="295505"/>
                    <a:pt x="61746" y="296782"/>
                    <a:pt x="61746" y="298379"/>
                  </a:cubicBezTo>
                  <a:cubicBezTo>
                    <a:pt x="61746" y="298698"/>
                    <a:pt x="61746" y="299018"/>
                    <a:pt x="61746" y="299656"/>
                  </a:cubicBezTo>
                  <a:cubicBezTo>
                    <a:pt x="61746" y="299976"/>
                    <a:pt x="61746" y="299976"/>
                    <a:pt x="61746" y="300295"/>
                  </a:cubicBezTo>
                  <a:cubicBezTo>
                    <a:pt x="61746" y="301892"/>
                    <a:pt x="61746" y="303808"/>
                    <a:pt x="61746" y="305404"/>
                  </a:cubicBezTo>
                  <a:cubicBezTo>
                    <a:pt x="61746" y="307959"/>
                    <a:pt x="61746" y="310833"/>
                    <a:pt x="61746" y="313387"/>
                  </a:cubicBezTo>
                  <a:cubicBezTo>
                    <a:pt x="61746" y="314346"/>
                    <a:pt x="61746" y="315304"/>
                    <a:pt x="61746" y="316261"/>
                  </a:cubicBezTo>
                  <a:cubicBezTo>
                    <a:pt x="61746" y="318497"/>
                    <a:pt x="61746" y="321051"/>
                    <a:pt x="61746" y="323287"/>
                  </a:cubicBezTo>
                  <a:cubicBezTo>
                    <a:pt x="61746" y="325841"/>
                    <a:pt x="61746" y="328715"/>
                    <a:pt x="62065" y="331270"/>
                  </a:cubicBezTo>
                  <a:cubicBezTo>
                    <a:pt x="62065" y="331909"/>
                    <a:pt x="62065" y="332867"/>
                    <a:pt x="62704" y="333505"/>
                  </a:cubicBezTo>
                  <a:cubicBezTo>
                    <a:pt x="63023" y="334463"/>
                    <a:pt x="63023" y="335102"/>
                    <a:pt x="62704" y="336060"/>
                  </a:cubicBezTo>
                  <a:cubicBezTo>
                    <a:pt x="62065" y="337018"/>
                    <a:pt x="62065" y="337976"/>
                    <a:pt x="62385" y="338614"/>
                  </a:cubicBezTo>
                  <a:cubicBezTo>
                    <a:pt x="62704" y="341808"/>
                    <a:pt x="63023" y="345320"/>
                    <a:pt x="63343" y="348514"/>
                  </a:cubicBezTo>
                  <a:cubicBezTo>
                    <a:pt x="63343" y="350430"/>
                    <a:pt x="63343" y="352346"/>
                    <a:pt x="63343" y="354262"/>
                  </a:cubicBezTo>
                  <a:cubicBezTo>
                    <a:pt x="63343" y="356178"/>
                    <a:pt x="63343" y="358094"/>
                    <a:pt x="63662" y="360010"/>
                  </a:cubicBezTo>
                  <a:cubicBezTo>
                    <a:pt x="63981" y="360648"/>
                    <a:pt x="63981" y="361287"/>
                    <a:pt x="63662" y="361926"/>
                  </a:cubicBezTo>
                  <a:cubicBezTo>
                    <a:pt x="63662" y="362883"/>
                    <a:pt x="63023" y="363203"/>
                    <a:pt x="62385" y="362564"/>
                  </a:cubicBezTo>
                  <a:cubicBezTo>
                    <a:pt x="61426" y="361926"/>
                    <a:pt x="60468" y="361926"/>
                    <a:pt x="59191" y="362245"/>
                  </a:cubicBezTo>
                  <a:cubicBezTo>
                    <a:pt x="58553" y="362564"/>
                    <a:pt x="57914" y="362883"/>
                    <a:pt x="57595" y="363522"/>
                  </a:cubicBezTo>
                  <a:cubicBezTo>
                    <a:pt x="57275" y="364480"/>
                    <a:pt x="56636" y="365119"/>
                    <a:pt x="55678" y="365438"/>
                  </a:cubicBezTo>
                  <a:cubicBezTo>
                    <a:pt x="55040" y="365758"/>
                    <a:pt x="54082" y="366077"/>
                    <a:pt x="53763" y="367035"/>
                  </a:cubicBezTo>
                  <a:cubicBezTo>
                    <a:pt x="53124" y="367673"/>
                    <a:pt x="52485" y="367673"/>
                    <a:pt x="51847" y="367035"/>
                  </a:cubicBezTo>
                  <a:cubicBezTo>
                    <a:pt x="51847" y="367035"/>
                    <a:pt x="51528" y="366716"/>
                    <a:pt x="51528" y="366396"/>
                  </a:cubicBezTo>
                  <a:cubicBezTo>
                    <a:pt x="51208" y="365119"/>
                    <a:pt x="50250" y="363842"/>
                    <a:pt x="50570" y="362245"/>
                  </a:cubicBezTo>
                  <a:cubicBezTo>
                    <a:pt x="50570" y="360968"/>
                    <a:pt x="49931" y="359690"/>
                    <a:pt x="49292" y="358413"/>
                  </a:cubicBezTo>
                  <a:cubicBezTo>
                    <a:pt x="48653" y="357455"/>
                    <a:pt x="48334" y="356817"/>
                    <a:pt x="48653" y="355539"/>
                  </a:cubicBezTo>
                  <a:cubicBezTo>
                    <a:pt x="48653" y="353623"/>
                    <a:pt x="48973" y="351707"/>
                    <a:pt x="48653" y="349791"/>
                  </a:cubicBezTo>
                  <a:cubicBezTo>
                    <a:pt x="48334" y="348514"/>
                    <a:pt x="48653" y="346917"/>
                    <a:pt x="48973" y="345640"/>
                  </a:cubicBezTo>
                  <a:cubicBezTo>
                    <a:pt x="48973" y="345320"/>
                    <a:pt x="49292" y="344682"/>
                    <a:pt x="48973" y="344363"/>
                  </a:cubicBezTo>
                  <a:cubicBezTo>
                    <a:pt x="48334" y="343085"/>
                    <a:pt x="48653" y="341808"/>
                    <a:pt x="48653" y="340530"/>
                  </a:cubicBezTo>
                  <a:cubicBezTo>
                    <a:pt x="48653" y="339253"/>
                    <a:pt x="48334" y="337657"/>
                    <a:pt x="48334" y="336379"/>
                  </a:cubicBezTo>
                  <a:cubicBezTo>
                    <a:pt x="48334" y="334783"/>
                    <a:pt x="48334" y="333186"/>
                    <a:pt x="48334" y="331589"/>
                  </a:cubicBezTo>
                  <a:cubicBezTo>
                    <a:pt x="48334" y="328715"/>
                    <a:pt x="48015" y="325841"/>
                    <a:pt x="48015" y="322967"/>
                  </a:cubicBezTo>
                  <a:cubicBezTo>
                    <a:pt x="48015" y="320732"/>
                    <a:pt x="48015" y="318497"/>
                    <a:pt x="48015" y="316261"/>
                  </a:cubicBezTo>
                  <a:cubicBezTo>
                    <a:pt x="48015" y="314026"/>
                    <a:pt x="48015" y="312110"/>
                    <a:pt x="47695" y="309875"/>
                  </a:cubicBezTo>
                  <a:cubicBezTo>
                    <a:pt x="47376" y="307640"/>
                    <a:pt x="47057" y="305085"/>
                    <a:pt x="47057" y="302850"/>
                  </a:cubicBezTo>
                  <a:cubicBezTo>
                    <a:pt x="47057" y="302211"/>
                    <a:pt x="47057" y="301892"/>
                    <a:pt x="47057" y="301253"/>
                  </a:cubicBezTo>
                  <a:cubicBezTo>
                    <a:pt x="47057" y="299656"/>
                    <a:pt x="47057" y="298379"/>
                    <a:pt x="47057" y="296782"/>
                  </a:cubicBezTo>
                  <a:cubicBezTo>
                    <a:pt x="47057" y="296463"/>
                    <a:pt x="47057" y="296144"/>
                    <a:pt x="47057" y="295824"/>
                  </a:cubicBezTo>
                  <a:cubicBezTo>
                    <a:pt x="46738" y="294867"/>
                    <a:pt x="47057" y="293908"/>
                    <a:pt x="47695" y="293270"/>
                  </a:cubicBezTo>
                  <a:cubicBezTo>
                    <a:pt x="48653" y="292312"/>
                    <a:pt x="48973" y="290715"/>
                    <a:pt x="48973" y="289438"/>
                  </a:cubicBezTo>
                  <a:cubicBezTo>
                    <a:pt x="48973" y="287841"/>
                    <a:pt x="48653" y="286564"/>
                    <a:pt x="49292" y="284967"/>
                  </a:cubicBezTo>
                  <a:cubicBezTo>
                    <a:pt x="49611" y="284328"/>
                    <a:pt x="49292" y="283690"/>
                    <a:pt x="49292" y="282732"/>
                  </a:cubicBezTo>
                  <a:cubicBezTo>
                    <a:pt x="48973" y="281135"/>
                    <a:pt x="48973" y="279539"/>
                    <a:pt x="48653" y="277942"/>
                  </a:cubicBezTo>
                  <a:cubicBezTo>
                    <a:pt x="48653" y="277623"/>
                    <a:pt x="48653" y="277303"/>
                    <a:pt x="48653" y="277303"/>
                  </a:cubicBezTo>
                  <a:cubicBezTo>
                    <a:pt x="48653" y="275707"/>
                    <a:pt x="48973" y="274429"/>
                    <a:pt x="48973" y="272833"/>
                  </a:cubicBezTo>
                  <a:cubicBezTo>
                    <a:pt x="48973" y="270917"/>
                    <a:pt x="48973" y="269320"/>
                    <a:pt x="48973" y="267404"/>
                  </a:cubicBezTo>
                  <a:cubicBezTo>
                    <a:pt x="48973" y="266127"/>
                    <a:pt x="48973" y="264530"/>
                    <a:pt x="48973" y="263253"/>
                  </a:cubicBezTo>
                  <a:cubicBezTo>
                    <a:pt x="48973" y="262614"/>
                    <a:pt x="48973" y="262295"/>
                    <a:pt x="48653" y="261656"/>
                  </a:cubicBezTo>
                  <a:cubicBezTo>
                    <a:pt x="48653" y="261337"/>
                    <a:pt x="48334" y="261018"/>
                    <a:pt x="48653" y="261018"/>
                  </a:cubicBezTo>
                  <a:cubicBezTo>
                    <a:pt x="48973" y="259421"/>
                    <a:pt x="48653" y="257824"/>
                    <a:pt x="48653" y="256228"/>
                  </a:cubicBezTo>
                  <a:cubicBezTo>
                    <a:pt x="48653" y="255589"/>
                    <a:pt x="48653" y="255270"/>
                    <a:pt x="48653" y="254631"/>
                  </a:cubicBezTo>
                  <a:cubicBezTo>
                    <a:pt x="48653" y="254311"/>
                    <a:pt x="48653" y="253673"/>
                    <a:pt x="48653" y="253354"/>
                  </a:cubicBezTo>
                  <a:cubicBezTo>
                    <a:pt x="47695" y="250160"/>
                    <a:pt x="48334" y="247286"/>
                    <a:pt x="48015" y="244093"/>
                  </a:cubicBezTo>
                  <a:cubicBezTo>
                    <a:pt x="47695" y="241538"/>
                    <a:pt x="47695" y="239303"/>
                    <a:pt x="47695" y="236748"/>
                  </a:cubicBezTo>
                  <a:cubicBezTo>
                    <a:pt x="47695" y="236110"/>
                    <a:pt x="47695" y="235471"/>
                    <a:pt x="47695" y="234513"/>
                  </a:cubicBezTo>
                  <a:cubicBezTo>
                    <a:pt x="48015" y="231958"/>
                    <a:pt x="48653" y="229723"/>
                    <a:pt x="47695" y="227168"/>
                  </a:cubicBezTo>
                  <a:cubicBezTo>
                    <a:pt x="47695" y="226849"/>
                    <a:pt x="47695" y="226849"/>
                    <a:pt x="47695" y="226530"/>
                  </a:cubicBezTo>
                  <a:cubicBezTo>
                    <a:pt x="48015" y="225253"/>
                    <a:pt x="48334" y="224295"/>
                    <a:pt x="48334" y="223017"/>
                  </a:cubicBezTo>
                  <a:cubicBezTo>
                    <a:pt x="48334" y="222698"/>
                    <a:pt x="48653" y="222378"/>
                    <a:pt x="48653" y="222378"/>
                  </a:cubicBezTo>
                  <a:cubicBezTo>
                    <a:pt x="48653" y="220782"/>
                    <a:pt x="48653" y="219185"/>
                    <a:pt x="48653" y="217589"/>
                  </a:cubicBezTo>
                  <a:cubicBezTo>
                    <a:pt x="48653" y="216631"/>
                    <a:pt x="48653" y="215673"/>
                    <a:pt x="48334" y="214715"/>
                  </a:cubicBezTo>
                  <a:cubicBezTo>
                    <a:pt x="48015" y="213757"/>
                    <a:pt x="48653" y="212799"/>
                    <a:pt x="48653" y="211841"/>
                  </a:cubicBezTo>
                  <a:cubicBezTo>
                    <a:pt x="48653" y="211522"/>
                    <a:pt x="48973" y="210883"/>
                    <a:pt x="48653" y="210563"/>
                  </a:cubicBezTo>
                  <a:cubicBezTo>
                    <a:pt x="48653" y="209286"/>
                    <a:pt x="48653" y="208328"/>
                    <a:pt x="48973" y="207051"/>
                  </a:cubicBezTo>
                  <a:cubicBezTo>
                    <a:pt x="49292" y="206093"/>
                    <a:pt x="48973" y="205135"/>
                    <a:pt x="48973" y="204177"/>
                  </a:cubicBezTo>
                  <a:cubicBezTo>
                    <a:pt x="48973" y="203538"/>
                    <a:pt x="48973" y="202899"/>
                    <a:pt x="48973" y="201942"/>
                  </a:cubicBezTo>
                  <a:cubicBezTo>
                    <a:pt x="48973" y="201622"/>
                    <a:pt x="48973" y="201303"/>
                    <a:pt x="48973" y="201303"/>
                  </a:cubicBezTo>
                  <a:cubicBezTo>
                    <a:pt x="48973" y="197471"/>
                    <a:pt x="48973" y="193320"/>
                    <a:pt x="48653" y="189488"/>
                  </a:cubicBezTo>
                  <a:cubicBezTo>
                    <a:pt x="48653" y="188530"/>
                    <a:pt x="48653" y="187252"/>
                    <a:pt x="48653" y="186294"/>
                  </a:cubicBezTo>
                  <a:cubicBezTo>
                    <a:pt x="48653" y="185975"/>
                    <a:pt x="48653" y="185656"/>
                    <a:pt x="48653" y="185656"/>
                  </a:cubicBezTo>
                  <a:cubicBezTo>
                    <a:pt x="48015" y="183420"/>
                    <a:pt x="48015" y="180866"/>
                    <a:pt x="48015" y="178311"/>
                  </a:cubicBezTo>
                  <a:cubicBezTo>
                    <a:pt x="47695" y="176395"/>
                    <a:pt x="47376" y="174160"/>
                    <a:pt x="47695" y="172244"/>
                  </a:cubicBezTo>
                  <a:cubicBezTo>
                    <a:pt x="47695" y="171605"/>
                    <a:pt x="47376" y="170647"/>
                    <a:pt x="47376" y="170009"/>
                  </a:cubicBezTo>
                  <a:cubicBezTo>
                    <a:pt x="47376" y="169370"/>
                    <a:pt x="46738" y="169051"/>
                    <a:pt x="46418" y="169051"/>
                  </a:cubicBezTo>
                  <a:cubicBezTo>
                    <a:pt x="46098" y="169051"/>
                    <a:pt x="45780" y="169370"/>
                    <a:pt x="45460" y="169689"/>
                  </a:cubicBezTo>
                  <a:cubicBezTo>
                    <a:pt x="45141" y="170328"/>
                    <a:pt x="44821" y="170967"/>
                    <a:pt x="44502" y="171286"/>
                  </a:cubicBezTo>
                  <a:cubicBezTo>
                    <a:pt x="43544" y="172244"/>
                    <a:pt x="42905" y="173521"/>
                    <a:pt x="41948" y="174799"/>
                  </a:cubicBezTo>
                  <a:cubicBezTo>
                    <a:pt x="40031" y="177034"/>
                    <a:pt x="37796" y="178950"/>
                    <a:pt x="35880" y="180866"/>
                  </a:cubicBezTo>
                  <a:cubicBezTo>
                    <a:pt x="35880" y="180866"/>
                    <a:pt x="35561" y="181185"/>
                    <a:pt x="35242" y="181185"/>
                  </a:cubicBezTo>
                  <a:cubicBezTo>
                    <a:pt x="33965" y="182143"/>
                    <a:pt x="32687" y="183101"/>
                    <a:pt x="31729" y="184379"/>
                  </a:cubicBezTo>
                  <a:cubicBezTo>
                    <a:pt x="30452" y="185656"/>
                    <a:pt x="29175" y="186933"/>
                    <a:pt x="27578" y="188210"/>
                  </a:cubicBezTo>
                  <a:cubicBezTo>
                    <a:pt x="26300" y="189169"/>
                    <a:pt x="25342" y="190126"/>
                    <a:pt x="24065" y="191084"/>
                  </a:cubicBezTo>
                  <a:cubicBezTo>
                    <a:pt x="23107" y="191723"/>
                    <a:pt x="22149" y="192362"/>
                    <a:pt x="21830" y="193320"/>
                  </a:cubicBezTo>
                  <a:cubicBezTo>
                    <a:pt x="19595" y="194278"/>
                    <a:pt x="18317" y="196513"/>
                    <a:pt x="16401" y="197790"/>
                  </a:cubicBezTo>
                  <a:cubicBezTo>
                    <a:pt x="15762" y="198110"/>
                    <a:pt x="15124" y="198748"/>
                    <a:pt x="14485" y="199387"/>
                  </a:cubicBezTo>
                  <a:cubicBezTo>
                    <a:pt x="13847" y="199706"/>
                    <a:pt x="13208" y="200345"/>
                    <a:pt x="12888" y="200664"/>
                  </a:cubicBezTo>
                  <a:cubicBezTo>
                    <a:pt x="11930" y="201303"/>
                    <a:pt x="10972" y="201622"/>
                    <a:pt x="10653" y="202899"/>
                  </a:cubicBezTo>
                  <a:cubicBezTo>
                    <a:pt x="9376" y="202899"/>
                    <a:pt x="8418" y="203538"/>
                    <a:pt x="7460" y="204177"/>
                  </a:cubicBezTo>
                  <a:cubicBezTo>
                    <a:pt x="6182" y="205135"/>
                    <a:pt x="4905" y="205774"/>
                    <a:pt x="3309" y="206412"/>
                  </a:cubicBezTo>
                  <a:cubicBezTo>
                    <a:pt x="2989" y="206732"/>
                    <a:pt x="2670" y="206732"/>
                    <a:pt x="2032" y="206732"/>
                  </a:cubicBezTo>
                  <a:cubicBezTo>
                    <a:pt x="1073" y="206732"/>
                    <a:pt x="435" y="206412"/>
                    <a:pt x="115" y="205454"/>
                  </a:cubicBezTo>
                  <a:cubicBezTo>
                    <a:pt x="-204" y="204177"/>
                    <a:pt x="115" y="203858"/>
                    <a:pt x="1392" y="203538"/>
                  </a:cubicBezTo>
                  <a:cubicBezTo>
                    <a:pt x="1712" y="203538"/>
                    <a:pt x="1712" y="203538"/>
                    <a:pt x="2032" y="203538"/>
                  </a:cubicBezTo>
                  <a:cubicBezTo>
                    <a:pt x="3628" y="203219"/>
                    <a:pt x="3947" y="201942"/>
                    <a:pt x="2670" y="200664"/>
                  </a:cubicBezTo>
                  <a:cubicBezTo>
                    <a:pt x="2350" y="200345"/>
                    <a:pt x="2032" y="200025"/>
                    <a:pt x="1712" y="199706"/>
                  </a:cubicBezTo>
                  <a:cubicBezTo>
                    <a:pt x="2032" y="198748"/>
                    <a:pt x="2670" y="198429"/>
                    <a:pt x="3309" y="197790"/>
                  </a:cubicBezTo>
                  <a:cubicBezTo>
                    <a:pt x="4905" y="196513"/>
                    <a:pt x="6822" y="195555"/>
                    <a:pt x="7779" y="193958"/>
                  </a:cubicBezTo>
                  <a:cubicBezTo>
                    <a:pt x="7779" y="193958"/>
                    <a:pt x="7779" y="193639"/>
                    <a:pt x="8099" y="193639"/>
                  </a:cubicBezTo>
                  <a:cubicBezTo>
                    <a:pt x="9057" y="193000"/>
                    <a:pt x="9695" y="192362"/>
                    <a:pt x="10653" y="191723"/>
                  </a:cubicBezTo>
                  <a:cubicBezTo>
                    <a:pt x="11611" y="191084"/>
                    <a:pt x="12250" y="190126"/>
                    <a:pt x="12888" y="188849"/>
                  </a:cubicBezTo>
                  <a:cubicBezTo>
                    <a:pt x="13208" y="188210"/>
                    <a:pt x="13527" y="187891"/>
                    <a:pt x="13847" y="187252"/>
                  </a:cubicBezTo>
                  <a:cubicBezTo>
                    <a:pt x="14165" y="186933"/>
                    <a:pt x="14165" y="186614"/>
                    <a:pt x="14485" y="186294"/>
                  </a:cubicBezTo>
                  <a:cubicBezTo>
                    <a:pt x="14485" y="185975"/>
                    <a:pt x="14805" y="185656"/>
                    <a:pt x="15124" y="185656"/>
                  </a:cubicBezTo>
                  <a:cubicBezTo>
                    <a:pt x="16082" y="185336"/>
                    <a:pt x="16401" y="184379"/>
                    <a:pt x="17359" y="184059"/>
                  </a:cubicBezTo>
                  <a:cubicBezTo>
                    <a:pt x="18955" y="183101"/>
                    <a:pt x="19914" y="181505"/>
                    <a:pt x="20872" y="179908"/>
                  </a:cubicBezTo>
                  <a:cubicBezTo>
                    <a:pt x="21510" y="179269"/>
                    <a:pt x="22149" y="178631"/>
                    <a:pt x="22468" y="177992"/>
                  </a:cubicBezTo>
                  <a:cubicBezTo>
                    <a:pt x="23427" y="176715"/>
                    <a:pt x="24385" y="175118"/>
                    <a:pt x="25342" y="173841"/>
                  </a:cubicBezTo>
                  <a:cubicBezTo>
                    <a:pt x="25981" y="172882"/>
                    <a:pt x="26939" y="171925"/>
                    <a:pt x="27578" y="171286"/>
                  </a:cubicBezTo>
                  <a:cubicBezTo>
                    <a:pt x="28855" y="169689"/>
                    <a:pt x="30132" y="168092"/>
                    <a:pt x="31410" y="166177"/>
                  </a:cubicBezTo>
                  <a:cubicBezTo>
                    <a:pt x="32368" y="164580"/>
                    <a:pt x="33645" y="162983"/>
                    <a:pt x="34922" y="161387"/>
                  </a:cubicBezTo>
                  <a:cubicBezTo>
                    <a:pt x="35880" y="160109"/>
                    <a:pt x="36200" y="158513"/>
                    <a:pt x="37158" y="157236"/>
                  </a:cubicBezTo>
                  <a:cubicBezTo>
                    <a:pt x="37477" y="156916"/>
                    <a:pt x="37477" y="156277"/>
                    <a:pt x="37796" y="155958"/>
                  </a:cubicBezTo>
                  <a:cubicBezTo>
                    <a:pt x="38115" y="155000"/>
                    <a:pt x="38754" y="154042"/>
                    <a:pt x="39073" y="152765"/>
                  </a:cubicBezTo>
                  <a:cubicBezTo>
                    <a:pt x="39712" y="151168"/>
                    <a:pt x="40351" y="149572"/>
                    <a:pt x="40670" y="147975"/>
                  </a:cubicBezTo>
                  <a:cubicBezTo>
                    <a:pt x="40670" y="147336"/>
                    <a:pt x="41309" y="146698"/>
                    <a:pt x="41309" y="146059"/>
                  </a:cubicBezTo>
                  <a:cubicBezTo>
                    <a:pt x="41309" y="145739"/>
                    <a:pt x="41309" y="145420"/>
                    <a:pt x="40990" y="145101"/>
                  </a:cubicBezTo>
                  <a:cubicBezTo>
                    <a:pt x="40990" y="145101"/>
                    <a:pt x="40351" y="145101"/>
                    <a:pt x="40031" y="145101"/>
                  </a:cubicBezTo>
                  <a:cubicBezTo>
                    <a:pt x="40031" y="145101"/>
                    <a:pt x="39712" y="145101"/>
                    <a:pt x="39712" y="145101"/>
                  </a:cubicBezTo>
                  <a:cubicBezTo>
                    <a:pt x="38754" y="146059"/>
                    <a:pt x="37796" y="147336"/>
                    <a:pt x="36838" y="148294"/>
                  </a:cubicBezTo>
                  <a:cubicBezTo>
                    <a:pt x="35880" y="149252"/>
                    <a:pt x="35242" y="150210"/>
                    <a:pt x="34283" y="151168"/>
                  </a:cubicBezTo>
                  <a:cubicBezTo>
                    <a:pt x="33325" y="152126"/>
                    <a:pt x="32368" y="153403"/>
                    <a:pt x="31410" y="154362"/>
                  </a:cubicBezTo>
                  <a:cubicBezTo>
                    <a:pt x="31090" y="154681"/>
                    <a:pt x="30452" y="155000"/>
                    <a:pt x="30132" y="155319"/>
                  </a:cubicBezTo>
                  <a:cubicBezTo>
                    <a:pt x="29175" y="155639"/>
                    <a:pt x="28535" y="156277"/>
                    <a:pt x="27897" y="157236"/>
                  </a:cubicBezTo>
                  <a:cubicBezTo>
                    <a:pt x="27258" y="157874"/>
                    <a:pt x="26620" y="158513"/>
                    <a:pt x="25981" y="159151"/>
                  </a:cubicBezTo>
                  <a:cubicBezTo>
                    <a:pt x="25342" y="159790"/>
                    <a:pt x="24704" y="160109"/>
                    <a:pt x="24065" y="160748"/>
                  </a:cubicBezTo>
                  <a:cubicBezTo>
                    <a:pt x="22788" y="162026"/>
                    <a:pt x="21191" y="163303"/>
                    <a:pt x="19914" y="164261"/>
                  </a:cubicBezTo>
                  <a:cubicBezTo>
                    <a:pt x="18955" y="165219"/>
                    <a:pt x="17678" y="165538"/>
                    <a:pt x="16720" y="166177"/>
                  </a:cubicBezTo>
                  <a:cubicBezTo>
                    <a:pt x="16401" y="166496"/>
                    <a:pt x="16082" y="166496"/>
                    <a:pt x="15762" y="166815"/>
                  </a:cubicBezTo>
                  <a:cubicBezTo>
                    <a:pt x="14165" y="168092"/>
                    <a:pt x="12569" y="169689"/>
                    <a:pt x="10653" y="170647"/>
                  </a:cubicBezTo>
                  <a:cubicBezTo>
                    <a:pt x="9376" y="171286"/>
                    <a:pt x="8099" y="172563"/>
                    <a:pt x="6502" y="172882"/>
                  </a:cubicBezTo>
                  <a:cubicBezTo>
                    <a:pt x="6182" y="172882"/>
                    <a:pt x="5863" y="173521"/>
                    <a:pt x="5225" y="173841"/>
                  </a:cubicBezTo>
                  <a:cubicBezTo>
                    <a:pt x="4586" y="173841"/>
                    <a:pt x="3947" y="173841"/>
                    <a:pt x="3309" y="173841"/>
                  </a:cubicBezTo>
                  <a:cubicBezTo>
                    <a:pt x="2670" y="173841"/>
                    <a:pt x="2670" y="173521"/>
                    <a:pt x="2350" y="173202"/>
                  </a:cubicBezTo>
                  <a:cubicBezTo>
                    <a:pt x="2032" y="172244"/>
                    <a:pt x="2670" y="170647"/>
                    <a:pt x="3628" y="170009"/>
                  </a:cubicBezTo>
                  <a:cubicBezTo>
                    <a:pt x="3947" y="170009"/>
                    <a:pt x="4267" y="169689"/>
                    <a:pt x="4267" y="169370"/>
                  </a:cubicBezTo>
                  <a:cubicBezTo>
                    <a:pt x="4586" y="168412"/>
                    <a:pt x="5544" y="168092"/>
                    <a:pt x="6502" y="167454"/>
                  </a:cubicBezTo>
                  <a:cubicBezTo>
                    <a:pt x="7140" y="167135"/>
                    <a:pt x="7460" y="166815"/>
                    <a:pt x="8099" y="166496"/>
                  </a:cubicBezTo>
                  <a:cubicBezTo>
                    <a:pt x="8737" y="166177"/>
                    <a:pt x="9057" y="165857"/>
                    <a:pt x="9695" y="165219"/>
                  </a:cubicBezTo>
                  <a:cubicBezTo>
                    <a:pt x="10334" y="164580"/>
                    <a:pt x="10653" y="163941"/>
                    <a:pt x="11292" y="163303"/>
                  </a:cubicBezTo>
                  <a:cubicBezTo>
                    <a:pt x="11930" y="162664"/>
                    <a:pt x="12250" y="162026"/>
                    <a:pt x="12888" y="161387"/>
                  </a:cubicBezTo>
                  <a:cubicBezTo>
                    <a:pt x="13527" y="160748"/>
                    <a:pt x="14485" y="160109"/>
                    <a:pt x="14485" y="159151"/>
                  </a:cubicBezTo>
                  <a:cubicBezTo>
                    <a:pt x="14485" y="158832"/>
                    <a:pt x="14485" y="158832"/>
                    <a:pt x="14805" y="158832"/>
                  </a:cubicBezTo>
                  <a:cubicBezTo>
                    <a:pt x="16720" y="157555"/>
                    <a:pt x="17678" y="155639"/>
                    <a:pt x="19275" y="154362"/>
                  </a:cubicBezTo>
                  <a:cubicBezTo>
                    <a:pt x="21191" y="152765"/>
                    <a:pt x="22468" y="150849"/>
                    <a:pt x="23745" y="149252"/>
                  </a:cubicBezTo>
                  <a:cubicBezTo>
                    <a:pt x="25342" y="147017"/>
                    <a:pt x="26939" y="144782"/>
                    <a:pt x="28535" y="142866"/>
                  </a:cubicBezTo>
                  <a:cubicBezTo>
                    <a:pt x="29493" y="141588"/>
                    <a:pt x="30771" y="140630"/>
                    <a:pt x="31410" y="139034"/>
                  </a:cubicBezTo>
                  <a:cubicBezTo>
                    <a:pt x="32048" y="137756"/>
                    <a:pt x="33325" y="136479"/>
                    <a:pt x="33965" y="134883"/>
                  </a:cubicBezTo>
                  <a:cubicBezTo>
                    <a:pt x="34603" y="133605"/>
                    <a:pt x="35561" y="132647"/>
                    <a:pt x="36200" y="131370"/>
                  </a:cubicBezTo>
                  <a:cubicBezTo>
                    <a:pt x="37477" y="129134"/>
                    <a:pt x="39393" y="126899"/>
                    <a:pt x="40351" y="124344"/>
                  </a:cubicBezTo>
                  <a:cubicBezTo>
                    <a:pt x="40351" y="124025"/>
                    <a:pt x="40351" y="124025"/>
                    <a:pt x="40670" y="124025"/>
                  </a:cubicBezTo>
                  <a:cubicBezTo>
                    <a:pt x="41948" y="122748"/>
                    <a:pt x="41628" y="121151"/>
                    <a:pt x="41309" y="119874"/>
                  </a:cubicBezTo>
                  <a:cubicBezTo>
                    <a:pt x="41309" y="119235"/>
                    <a:pt x="40670" y="118916"/>
                    <a:pt x="40031" y="119555"/>
                  </a:cubicBezTo>
                  <a:cubicBezTo>
                    <a:pt x="39712" y="119874"/>
                    <a:pt x="39393" y="120193"/>
                    <a:pt x="39393" y="120513"/>
                  </a:cubicBezTo>
                  <a:cubicBezTo>
                    <a:pt x="38754" y="121470"/>
                    <a:pt x="38115" y="122748"/>
                    <a:pt x="37477" y="123706"/>
                  </a:cubicBezTo>
                  <a:cubicBezTo>
                    <a:pt x="37158" y="124025"/>
                    <a:pt x="37158" y="124344"/>
                    <a:pt x="36838" y="124344"/>
                  </a:cubicBezTo>
                  <a:cubicBezTo>
                    <a:pt x="35880" y="124664"/>
                    <a:pt x="35242" y="125622"/>
                    <a:pt x="34922" y="126580"/>
                  </a:cubicBezTo>
                  <a:cubicBezTo>
                    <a:pt x="34603" y="127538"/>
                    <a:pt x="34283" y="128176"/>
                    <a:pt x="33325" y="128496"/>
                  </a:cubicBezTo>
                  <a:cubicBezTo>
                    <a:pt x="33325" y="128496"/>
                    <a:pt x="33325" y="128496"/>
                    <a:pt x="33325" y="128496"/>
                  </a:cubicBezTo>
                  <a:cubicBezTo>
                    <a:pt x="33006" y="129134"/>
                    <a:pt x="32687" y="129773"/>
                    <a:pt x="32048" y="130412"/>
                  </a:cubicBezTo>
                  <a:cubicBezTo>
                    <a:pt x="31410" y="131050"/>
                    <a:pt x="30771" y="131370"/>
                    <a:pt x="30771" y="132328"/>
                  </a:cubicBezTo>
                  <a:cubicBezTo>
                    <a:pt x="30771" y="132328"/>
                    <a:pt x="30771" y="132647"/>
                    <a:pt x="30771" y="132647"/>
                  </a:cubicBezTo>
                  <a:cubicBezTo>
                    <a:pt x="29175" y="133924"/>
                    <a:pt x="28855" y="135840"/>
                    <a:pt x="27258" y="136798"/>
                  </a:cubicBezTo>
                  <a:cubicBezTo>
                    <a:pt x="26620" y="137118"/>
                    <a:pt x="25981" y="137756"/>
                    <a:pt x="25342" y="138395"/>
                  </a:cubicBezTo>
                  <a:cubicBezTo>
                    <a:pt x="25023" y="138714"/>
                    <a:pt x="24385" y="139034"/>
                    <a:pt x="24065" y="138714"/>
                  </a:cubicBezTo>
                  <a:cubicBezTo>
                    <a:pt x="23107" y="138395"/>
                    <a:pt x="22468" y="139034"/>
                    <a:pt x="22149" y="139353"/>
                  </a:cubicBezTo>
                  <a:cubicBezTo>
                    <a:pt x="21830" y="139672"/>
                    <a:pt x="21510" y="139992"/>
                    <a:pt x="20872" y="140311"/>
                  </a:cubicBezTo>
                  <a:cubicBezTo>
                    <a:pt x="20552" y="140630"/>
                    <a:pt x="19914" y="140630"/>
                    <a:pt x="19275" y="140311"/>
                  </a:cubicBezTo>
                  <a:cubicBezTo>
                    <a:pt x="18955" y="139992"/>
                    <a:pt x="18317" y="139992"/>
                    <a:pt x="17678" y="139672"/>
                  </a:cubicBezTo>
                  <a:cubicBezTo>
                    <a:pt x="16720" y="139034"/>
                    <a:pt x="16082" y="138076"/>
                    <a:pt x="16401" y="137118"/>
                  </a:cubicBezTo>
                  <a:cubicBezTo>
                    <a:pt x="15124" y="137756"/>
                    <a:pt x="15443" y="137118"/>
                    <a:pt x="15443" y="136160"/>
                  </a:cubicBezTo>
                  <a:close/>
                  <a:moveTo>
                    <a:pt x="52166" y="360010"/>
                  </a:moveTo>
                  <a:cubicBezTo>
                    <a:pt x="52166" y="360648"/>
                    <a:pt x="52166" y="360968"/>
                    <a:pt x="52166" y="361606"/>
                  </a:cubicBezTo>
                  <a:cubicBezTo>
                    <a:pt x="52166" y="362564"/>
                    <a:pt x="52805" y="362883"/>
                    <a:pt x="53443" y="363203"/>
                  </a:cubicBezTo>
                  <a:cubicBezTo>
                    <a:pt x="54082" y="363522"/>
                    <a:pt x="54401" y="363203"/>
                    <a:pt x="55040" y="362883"/>
                  </a:cubicBezTo>
                  <a:cubicBezTo>
                    <a:pt x="55998" y="362245"/>
                    <a:pt x="56956" y="360968"/>
                    <a:pt x="58553" y="360968"/>
                  </a:cubicBezTo>
                  <a:cubicBezTo>
                    <a:pt x="59191" y="360968"/>
                    <a:pt x="59511" y="360010"/>
                    <a:pt x="59511" y="359371"/>
                  </a:cubicBezTo>
                  <a:cubicBezTo>
                    <a:pt x="58872" y="357455"/>
                    <a:pt x="58553" y="357136"/>
                    <a:pt x="56636" y="357136"/>
                  </a:cubicBezTo>
                  <a:cubicBezTo>
                    <a:pt x="55678" y="357136"/>
                    <a:pt x="55359" y="357455"/>
                    <a:pt x="55359" y="358413"/>
                  </a:cubicBezTo>
                  <a:cubicBezTo>
                    <a:pt x="55359" y="359690"/>
                    <a:pt x="55040" y="360010"/>
                    <a:pt x="53763" y="360010"/>
                  </a:cubicBezTo>
                  <a:cubicBezTo>
                    <a:pt x="53443" y="360010"/>
                    <a:pt x="52805" y="360010"/>
                    <a:pt x="52166" y="360010"/>
                  </a:cubicBezTo>
                  <a:close/>
                  <a:moveTo>
                    <a:pt x="56956" y="68462"/>
                  </a:moveTo>
                  <a:cubicBezTo>
                    <a:pt x="56956" y="67184"/>
                    <a:pt x="56636" y="66865"/>
                    <a:pt x="55998" y="65907"/>
                  </a:cubicBezTo>
                  <a:cubicBezTo>
                    <a:pt x="55678" y="65588"/>
                    <a:pt x="55359" y="65269"/>
                    <a:pt x="55359" y="64949"/>
                  </a:cubicBezTo>
                  <a:cubicBezTo>
                    <a:pt x="55040" y="64630"/>
                    <a:pt x="55040" y="64310"/>
                    <a:pt x="54721" y="63991"/>
                  </a:cubicBezTo>
                  <a:cubicBezTo>
                    <a:pt x="54401" y="63672"/>
                    <a:pt x="54082" y="63353"/>
                    <a:pt x="53443" y="63672"/>
                  </a:cubicBezTo>
                  <a:cubicBezTo>
                    <a:pt x="53124" y="63991"/>
                    <a:pt x="53124" y="64310"/>
                    <a:pt x="53443" y="64630"/>
                  </a:cubicBezTo>
                  <a:cubicBezTo>
                    <a:pt x="54721" y="65907"/>
                    <a:pt x="55359" y="67504"/>
                    <a:pt x="56956" y="68462"/>
                  </a:cubicBezTo>
                  <a:close/>
                  <a:moveTo>
                    <a:pt x="92401" y="143824"/>
                  </a:moveTo>
                  <a:cubicBezTo>
                    <a:pt x="92401" y="142546"/>
                    <a:pt x="92401" y="141908"/>
                    <a:pt x="91444" y="141908"/>
                  </a:cubicBezTo>
                  <a:cubicBezTo>
                    <a:pt x="90805" y="141908"/>
                    <a:pt x="90486" y="142227"/>
                    <a:pt x="90166" y="142866"/>
                  </a:cubicBezTo>
                  <a:cubicBezTo>
                    <a:pt x="90166" y="143504"/>
                    <a:pt x="90486" y="143504"/>
                    <a:pt x="90805" y="143824"/>
                  </a:cubicBezTo>
                  <a:cubicBezTo>
                    <a:pt x="91444" y="143824"/>
                    <a:pt x="91763" y="143824"/>
                    <a:pt x="92401" y="143824"/>
                  </a:cubicBezTo>
                  <a:close/>
                  <a:moveTo>
                    <a:pt x="7460" y="200664"/>
                  </a:moveTo>
                  <a:cubicBezTo>
                    <a:pt x="7779" y="200025"/>
                    <a:pt x="8099" y="199706"/>
                    <a:pt x="8418" y="199387"/>
                  </a:cubicBezTo>
                  <a:cubicBezTo>
                    <a:pt x="8418" y="199068"/>
                    <a:pt x="8418" y="198748"/>
                    <a:pt x="8099" y="198748"/>
                  </a:cubicBezTo>
                  <a:cubicBezTo>
                    <a:pt x="7779" y="198748"/>
                    <a:pt x="7140" y="199068"/>
                    <a:pt x="7140" y="199706"/>
                  </a:cubicBezTo>
                  <a:cubicBezTo>
                    <a:pt x="6822" y="199706"/>
                    <a:pt x="7140" y="200025"/>
                    <a:pt x="7460" y="200664"/>
                  </a:cubicBezTo>
                  <a:close/>
                  <a:moveTo>
                    <a:pt x="39393" y="67823"/>
                  </a:moveTo>
                  <a:cubicBezTo>
                    <a:pt x="39073" y="67823"/>
                    <a:pt x="38754" y="67823"/>
                    <a:pt x="38754" y="68143"/>
                  </a:cubicBezTo>
                  <a:cubicBezTo>
                    <a:pt x="38115" y="68462"/>
                    <a:pt x="38115" y="68781"/>
                    <a:pt x="38435" y="69420"/>
                  </a:cubicBezTo>
                  <a:cubicBezTo>
                    <a:pt x="38435" y="69420"/>
                    <a:pt x="38754" y="69739"/>
                    <a:pt x="38754" y="69739"/>
                  </a:cubicBezTo>
                  <a:cubicBezTo>
                    <a:pt x="39073" y="69420"/>
                    <a:pt x="39393" y="69100"/>
                    <a:pt x="39712" y="68781"/>
                  </a:cubicBezTo>
                  <a:cubicBezTo>
                    <a:pt x="39712" y="68462"/>
                    <a:pt x="39393" y="68143"/>
                    <a:pt x="39393" y="67823"/>
                  </a:cubicBezTo>
                  <a:close/>
                  <a:moveTo>
                    <a:pt x="36519" y="92092"/>
                  </a:moveTo>
                  <a:cubicBezTo>
                    <a:pt x="36200" y="91773"/>
                    <a:pt x="35880" y="91453"/>
                    <a:pt x="35561" y="91453"/>
                  </a:cubicBezTo>
                  <a:cubicBezTo>
                    <a:pt x="34922" y="91453"/>
                    <a:pt x="34922" y="92092"/>
                    <a:pt x="34922" y="92412"/>
                  </a:cubicBezTo>
                  <a:cubicBezTo>
                    <a:pt x="34922" y="92731"/>
                    <a:pt x="35242" y="92731"/>
                    <a:pt x="35561" y="93050"/>
                  </a:cubicBezTo>
                  <a:cubicBezTo>
                    <a:pt x="35880" y="92731"/>
                    <a:pt x="36200" y="92412"/>
                    <a:pt x="36519" y="92092"/>
                  </a:cubicBezTo>
                  <a:close/>
                  <a:moveTo>
                    <a:pt x="49611" y="167135"/>
                  </a:moveTo>
                  <a:cubicBezTo>
                    <a:pt x="49292" y="166815"/>
                    <a:pt x="48973" y="166496"/>
                    <a:pt x="48653" y="166496"/>
                  </a:cubicBezTo>
                  <a:cubicBezTo>
                    <a:pt x="48015" y="166496"/>
                    <a:pt x="48015" y="166815"/>
                    <a:pt x="48015" y="167454"/>
                  </a:cubicBezTo>
                  <a:cubicBezTo>
                    <a:pt x="48015" y="167773"/>
                    <a:pt x="48334" y="168092"/>
                    <a:pt x="48653" y="168092"/>
                  </a:cubicBezTo>
                  <a:cubicBezTo>
                    <a:pt x="48973" y="167773"/>
                    <a:pt x="49292" y="167454"/>
                    <a:pt x="49611" y="167135"/>
                  </a:cubicBezTo>
                  <a:close/>
                  <a:moveTo>
                    <a:pt x="42586" y="74848"/>
                  </a:moveTo>
                  <a:cubicBezTo>
                    <a:pt x="42267" y="75168"/>
                    <a:pt x="41948" y="75487"/>
                    <a:pt x="41948" y="75807"/>
                  </a:cubicBezTo>
                  <a:cubicBezTo>
                    <a:pt x="41948" y="76126"/>
                    <a:pt x="42267" y="76126"/>
                    <a:pt x="42586" y="76445"/>
                  </a:cubicBezTo>
                  <a:cubicBezTo>
                    <a:pt x="42905" y="76126"/>
                    <a:pt x="42905" y="75807"/>
                    <a:pt x="43225" y="75807"/>
                  </a:cubicBezTo>
                  <a:cubicBezTo>
                    <a:pt x="43225" y="75487"/>
                    <a:pt x="42905" y="75168"/>
                    <a:pt x="42586" y="74848"/>
                  </a:cubicBezTo>
                  <a:close/>
                  <a:moveTo>
                    <a:pt x="40670" y="170967"/>
                  </a:moveTo>
                  <a:cubicBezTo>
                    <a:pt x="40351" y="170647"/>
                    <a:pt x="40031" y="170647"/>
                    <a:pt x="39712" y="170647"/>
                  </a:cubicBezTo>
                  <a:cubicBezTo>
                    <a:pt x="39712" y="170647"/>
                    <a:pt x="39393" y="170967"/>
                    <a:pt x="39393" y="171286"/>
                  </a:cubicBezTo>
                  <a:cubicBezTo>
                    <a:pt x="39393" y="171605"/>
                    <a:pt x="39712" y="171605"/>
                    <a:pt x="39712" y="171605"/>
                  </a:cubicBezTo>
                  <a:cubicBezTo>
                    <a:pt x="40031" y="171605"/>
                    <a:pt x="40351" y="171286"/>
                    <a:pt x="40670" y="170967"/>
                  </a:cubicBezTo>
                  <a:close/>
                  <a:moveTo>
                    <a:pt x="30771" y="97840"/>
                  </a:moveTo>
                  <a:cubicBezTo>
                    <a:pt x="31090" y="97840"/>
                    <a:pt x="31410" y="97840"/>
                    <a:pt x="31410" y="97840"/>
                  </a:cubicBezTo>
                  <a:cubicBezTo>
                    <a:pt x="31729" y="97521"/>
                    <a:pt x="31729" y="97521"/>
                    <a:pt x="32048" y="97201"/>
                  </a:cubicBezTo>
                  <a:cubicBezTo>
                    <a:pt x="32048" y="97201"/>
                    <a:pt x="31729" y="96882"/>
                    <a:pt x="31729" y="96882"/>
                  </a:cubicBezTo>
                  <a:cubicBezTo>
                    <a:pt x="31410" y="96882"/>
                    <a:pt x="31090" y="97201"/>
                    <a:pt x="30771" y="97201"/>
                  </a:cubicBezTo>
                  <a:cubicBezTo>
                    <a:pt x="30771" y="97201"/>
                    <a:pt x="30771" y="97521"/>
                    <a:pt x="30771" y="97840"/>
                  </a:cubicBezTo>
                  <a:close/>
                  <a:moveTo>
                    <a:pt x="34603" y="94966"/>
                  </a:moveTo>
                  <a:cubicBezTo>
                    <a:pt x="34283" y="94966"/>
                    <a:pt x="34283" y="94647"/>
                    <a:pt x="33965" y="94647"/>
                  </a:cubicBezTo>
                  <a:cubicBezTo>
                    <a:pt x="33965" y="94647"/>
                    <a:pt x="33645" y="94966"/>
                    <a:pt x="33645" y="94966"/>
                  </a:cubicBezTo>
                  <a:cubicBezTo>
                    <a:pt x="33645" y="94966"/>
                    <a:pt x="33965" y="95286"/>
                    <a:pt x="33965" y="95286"/>
                  </a:cubicBezTo>
                  <a:cubicBezTo>
                    <a:pt x="34283" y="95286"/>
                    <a:pt x="34283" y="95286"/>
                    <a:pt x="34603" y="94966"/>
                  </a:cubicBezTo>
                  <a:close/>
                  <a:moveTo>
                    <a:pt x="44183" y="81235"/>
                  </a:moveTo>
                  <a:cubicBezTo>
                    <a:pt x="43863" y="81235"/>
                    <a:pt x="43863" y="80916"/>
                    <a:pt x="43863" y="80916"/>
                  </a:cubicBezTo>
                  <a:cubicBezTo>
                    <a:pt x="43544" y="80916"/>
                    <a:pt x="43544" y="81235"/>
                    <a:pt x="43544" y="81554"/>
                  </a:cubicBezTo>
                  <a:cubicBezTo>
                    <a:pt x="43544" y="81554"/>
                    <a:pt x="43863" y="81874"/>
                    <a:pt x="43863" y="81874"/>
                  </a:cubicBezTo>
                  <a:cubicBezTo>
                    <a:pt x="43863" y="81554"/>
                    <a:pt x="43863" y="81554"/>
                    <a:pt x="44183" y="81235"/>
                  </a:cubicBezTo>
                  <a:close/>
                  <a:moveTo>
                    <a:pt x="69410" y="132966"/>
                  </a:moveTo>
                  <a:cubicBezTo>
                    <a:pt x="69410" y="132647"/>
                    <a:pt x="69729" y="132647"/>
                    <a:pt x="69729" y="132647"/>
                  </a:cubicBezTo>
                  <a:cubicBezTo>
                    <a:pt x="69729" y="132647"/>
                    <a:pt x="69410" y="132328"/>
                    <a:pt x="69410" y="132328"/>
                  </a:cubicBezTo>
                  <a:cubicBezTo>
                    <a:pt x="69410" y="132328"/>
                    <a:pt x="69091" y="132647"/>
                    <a:pt x="69091" y="132647"/>
                  </a:cubicBezTo>
                  <a:cubicBezTo>
                    <a:pt x="69091" y="132647"/>
                    <a:pt x="69410" y="132647"/>
                    <a:pt x="69410" y="132966"/>
                  </a:cubicBezTo>
                  <a:close/>
                  <a:moveTo>
                    <a:pt x="12888" y="193958"/>
                  </a:moveTo>
                  <a:cubicBezTo>
                    <a:pt x="12888" y="193958"/>
                    <a:pt x="12569" y="194278"/>
                    <a:pt x="12569" y="194278"/>
                  </a:cubicBezTo>
                  <a:cubicBezTo>
                    <a:pt x="12569" y="194278"/>
                    <a:pt x="12569" y="194597"/>
                    <a:pt x="12569" y="194597"/>
                  </a:cubicBezTo>
                  <a:cubicBezTo>
                    <a:pt x="12569" y="194597"/>
                    <a:pt x="12888" y="194597"/>
                    <a:pt x="12888" y="194597"/>
                  </a:cubicBezTo>
                  <a:cubicBezTo>
                    <a:pt x="13208" y="194278"/>
                    <a:pt x="13208" y="194278"/>
                    <a:pt x="12888" y="193958"/>
                  </a:cubicBezTo>
                  <a:close/>
                  <a:moveTo>
                    <a:pt x="61108" y="66865"/>
                  </a:moveTo>
                  <a:cubicBezTo>
                    <a:pt x="61108" y="66865"/>
                    <a:pt x="61426" y="66865"/>
                    <a:pt x="61108" y="66865"/>
                  </a:cubicBezTo>
                  <a:cubicBezTo>
                    <a:pt x="61426" y="66546"/>
                    <a:pt x="61108" y="66546"/>
                    <a:pt x="61108" y="66546"/>
                  </a:cubicBezTo>
                  <a:cubicBezTo>
                    <a:pt x="61108" y="66546"/>
                    <a:pt x="61108" y="66546"/>
                    <a:pt x="61108" y="66865"/>
                  </a:cubicBezTo>
                  <a:cubicBezTo>
                    <a:pt x="61108" y="66865"/>
                    <a:pt x="61108" y="66865"/>
                    <a:pt x="61108" y="66865"/>
                  </a:cubicBezTo>
                  <a:close/>
                  <a:moveTo>
                    <a:pt x="41309" y="66865"/>
                  </a:moveTo>
                  <a:cubicBezTo>
                    <a:pt x="41309" y="66865"/>
                    <a:pt x="40990" y="66865"/>
                    <a:pt x="41309" y="66865"/>
                  </a:cubicBezTo>
                  <a:cubicBezTo>
                    <a:pt x="41309" y="67184"/>
                    <a:pt x="41309" y="67504"/>
                    <a:pt x="41309" y="67504"/>
                  </a:cubicBezTo>
                  <a:cubicBezTo>
                    <a:pt x="41309" y="67504"/>
                    <a:pt x="41628" y="67504"/>
                    <a:pt x="41628" y="67184"/>
                  </a:cubicBezTo>
                  <a:cubicBezTo>
                    <a:pt x="41309" y="67184"/>
                    <a:pt x="41309" y="66865"/>
                    <a:pt x="41309" y="66865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BEB49A1D-2AF7-1CE1-F1B6-DB4D8B771302}"/>
                </a:ext>
              </a:extLst>
            </p:cNvPr>
            <p:cNvSpPr/>
            <p:nvPr/>
          </p:nvSpPr>
          <p:spPr>
            <a:xfrm>
              <a:off x="6225177" y="3970346"/>
              <a:ext cx="6255145" cy="1766637"/>
            </a:xfrm>
            <a:custGeom>
              <a:avLst/>
              <a:gdLst>
                <a:gd name="connsiteX0" fmla="*/ 0 w 3970542"/>
                <a:gd name="connsiteY0" fmla="*/ 1120440 h 1121398"/>
                <a:gd name="connsiteX1" fmla="*/ 296018 w 3970542"/>
                <a:gd name="connsiteY1" fmla="*/ 861783 h 1121398"/>
                <a:gd name="connsiteX2" fmla="*/ 471969 w 3970542"/>
                <a:gd name="connsiteY2" fmla="*/ 804623 h 1121398"/>
                <a:gd name="connsiteX3" fmla="*/ 635466 w 3970542"/>
                <a:gd name="connsiteY3" fmla="*/ 689984 h 1121398"/>
                <a:gd name="connsiteX4" fmla="*/ 704760 w 3970542"/>
                <a:gd name="connsiteY4" fmla="*/ 689984 h 1121398"/>
                <a:gd name="connsiteX5" fmla="*/ 874643 w 3970542"/>
                <a:gd name="connsiteY5" fmla="*/ 613664 h 1121398"/>
                <a:gd name="connsiteX6" fmla="*/ 1145115 w 3970542"/>
                <a:gd name="connsiteY6" fmla="*/ 553311 h 1121398"/>
                <a:gd name="connsiteX7" fmla="*/ 1270931 w 3970542"/>
                <a:gd name="connsiteY7" fmla="*/ 524571 h 1121398"/>
                <a:gd name="connsiteX8" fmla="*/ 1336074 w 3970542"/>
                <a:gd name="connsiteY8" fmla="*/ 507647 h 1121398"/>
                <a:gd name="connsiteX9" fmla="*/ 1412395 w 3970542"/>
                <a:gd name="connsiteY9" fmla="*/ 505412 h 1121398"/>
                <a:gd name="connsiteX10" fmla="*/ 1530546 w 3970542"/>
                <a:gd name="connsiteY10" fmla="*/ 446336 h 1121398"/>
                <a:gd name="connsiteX11" fmla="*/ 1697236 w 3970542"/>
                <a:gd name="connsiteY11" fmla="*/ 397159 h 1121398"/>
                <a:gd name="connsiteX12" fmla="*/ 1732043 w 3970542"/>
                <a:gd name="connsiteY12" fmla="*/ 360436 h 1121398"/>
                <a:gd name="connsiteX13" fmla="*/ 1766850 w 3970542"/>
                <a:gd name="connsiteY13" fmla="*/ 330738 h 1121398"/>
                <a:gd name="connsiteX14" fmla="*/ 1798144 w 3970542"/>
                <a:gd name="connsiteY14" fmla="*/ 295612 h 1121398"/>
                <a:gd name="connsiteX15" fmla="*/ 1832951 w 3970542"/>
                <a:gd name="connsiteY15" fmla="*/ 255376 h 1121398"/>
                <a:gd name="connsiteX16" fmla="*/ 1874464 w 3970542"/>
                <a:gd name="connsiteY16" fmla="*/ 215141 h 1121398"/>
                <a:gd name="connsiteX17" fmla="*/ 1874464 w 3970542"/>
                <a:gd name="connsiteY17" fmla="*/ 181931 h 1121398"/>
                <a:gd name="connsiteX18" fmla="*/ 1937052 w 3970542"/>
                <a:gd name="connsiteY18" fmla="*/ 122216 h 1121398"/>
                <a:gd name="connsiteX19" fmla="*/ 1999641 w 3970542"/>
                <a:gd name="connsiteY19" fmla="*/ 144888 h 1121398"/>
                <a:gd name="connsiteX20" fmla="*/ 2036364 w 3970542"/>
                <a:gd name="connsiteY20" fmla="*/ 128283 h 1121398"/>
                <a:gd name="connsiteX21" fmla="*/ 2088734 w 3970542"/>
                <a:gd name="connsiteY21" fmla="*/ 111359 h 1121398"/>
                <a:gd name="connsiteX22" fmla="*/ 2132801 w 3970542"/>
                <a:gd name="connsiteY22" fmla="*/ 92199 h 1121398"/>
                <a:gd name="connsiteX23" fmla="*/ 2164416 w 3970542"/>
                <a:gd name="connsiteY23" fmla="*/ 65695 h 1121398"/>
                <a:gd name="connsiteX24" fmla="*/ 2231475 w 3970542"/>
                <a:gd name="connsiteY24" fmla="*/ 42384 h 1121398"/>
                <a:gd name="connsiteX25" fmla="*/ 2298534 w 3970542"/>
                <a:gd name="connsiteY25" fmla="*/ 13644 h 1121398"/>
                <a:gd name="connsiteX26" fmla="*/ 2371980 w 3970542"/>
                <a:gd name="connsiteY26" fmla="*/ 13644 h 1121398"/>
                <a:gd name="connsiteX27" fmla="*/ 2424349 w 3970542"/>
                <a:gd name="connsiteY27" fmla="*/ 3106 h 1121398"/>
                <a:gd name="connsiteX28" fmla="*/ 2491409 w 3970542"/>
                <a:gd name="connsiteY28" fmla="*/ 13644 h 1121398"/>
                <a:gd name="connsiteX29" fmla="*/ 2554316 w 3970542"/>
                <a:gd name="connsiteY29" fmla="*/ 30569 h 1121398"/>
                <a:gd name="connsiteX30" fmla="*/ 2602535 w 3970542"/>
                <a:gd name="connsiteY30" fmla="*/ 43342 h 1121398"/>
                <a:gd name="connsiteX31" fmla="*/ 2650754 w 3970542"/>
                <a:gd name="connsiteY31" fmla="*/ 75275 h 1121398"/>
                <a:gd name="connsiteX32" fmla="*/ 2730586 w 3970542"/>
                <a:gd name="connsiteY32" fmla="*/ 98586 h 1121398"/>
                <a:gd name="connsiteX33" fmla="*/ 2749427 w 3970542"/>
                <a:gd name="connsiteY33" fmla="*/ 144250 h 1121398"/>
                <a:gd name="connsiteX34" fmla="*/ 2804032 w 3970542"/>
                <a:gd name="connsiteY34" fmla="*/ 167561 h 1121398"/>
                <a:gd name="connsiteX35" fmla="*/ 2831175 w 3970542"/>
                <a:gd name="connsiteY35" fmla="*/ 195023 h 1121398"/>
                <a:gd name="connsiteX36" fmla="*/ 2854167 w 3970542"/>
                <a:gd name="connsiteY36" fmla="*/ 203645 h 1121398"/>
                <a:gd name="connsiteX37" fmla="*/ 2948688 w 3970542"/>
                <a:gd name="connsiteY37" fmla="*/ 179376 h 1121398"/>
                <a:gd name="connsiteX38" fmla="*/ 3013832 w 3970542"/>
                <a:gd name="connsiteY38" fmla="*/ 172031 h 1121398"/>
                <a:gd name="connsiteX39" fmla="*/ 3043210 w 3970542"/>
                <a:gd name="connsiteY39" fmla="*/ 208116 h 1121398"/>
                <a:gd name="connsiteX40" fmla="*/ 3060135 w 3970542"/>
                <a:gd name="connsiteY40" fmla="*/ 231427 h 1121398"/>
                <a:gd name="connsiteX41" fmla="*/ 3121126 w 3970542"/>
                <a:gd name="connsiteY41" fmla="*/ 247393 h 1121398"/>
                <a:gd name="connsiteX42" fmla="*/ 3169345 w 3970542"/>
                <a:gd name="connsiteY42" fmla="*/ 259208 h 1121398"/>
                <a:gd name="connsiteX43" fmla="*/ 3211177 w 3970542"/>
                <a:gd name="connsiteY43" fmla="*/ 262402 h 1121398"/>
                <a:gd name="connsiteX44" fmla="*/ 3219480 w 3970542"/>
                <a:gd name="connsiteY44" fmla="*/ 295293 h 1121398"/>
                <a:gd name="connsiteX45" fmla="*/ 3263548 w 3970542"/>
                <a:gd name="connsiteY45" fmla="*/ 325948 h 1121398"/>
                <a:gd name="connsiteX46" fmla="*/ 3305379 w 3970542"/>
                <a:gd name="connsiteY46" fmla="*/ 309024 h 1121398"/>
                <a:gd name="connsiteX47" fmla="*/ 3351682 w 3970542"/>
                <a:gd name="connsiteY47" fmla="*/ 292099 h 1121398"/>
                <a:gd name="connsiteX48" fmla="*/ 3393514 w 3970542"/>
                <a:gd name="connsiteY48" fmla="*/ 262402 h 1121398"/>
                <a:gd name="connsiteX49" fmla="*/ 3456422 w 3970542"/>
                <a:gd name="connsiteY49" fmla="*/ 210351 h 1121398"/>
                <a:gd name="connsiteX50" fmla="*/ 3508793 w 3970542"/>
                <a:gd name="connsiteY50" fmla="*/ 192149 h 1121398"/>
                <a:gd name="connsiteX51" fmla="*/ 3548709 w 3970542"/>
                <a:gd name="connsiteY51" fmla="*/ 186721 h 1121398"/>
                <a:gd name="connsiteX52" fmla="*/ 3605230 w 3970542"/>
                <a:gd name="connsiteY52" fmla="*/ 147443 h 1121398"/>
                <a:gd name="connsiteX53" fmla="*/ 3661751 w 3970542"/>
                <a:gd name="connsiteY53" fmla="*/ 133712 h 1121398"/>
                <a:gd name="connsiteX54" fmla="*/ 3751164 w 3970542"/>
                <a:gd name="connsiteY54" fmla="*/ 76871 h 1121398"/>
                <a:gd name="connsiteX55" fmla="*/ 3819500 w 3970542"/>
                <a:gd name="connsiteY55" fmla="*/ 62502 h 1121398"/>
                <a:gd name="connsiteX56" fmla="*/ 3910828 w 3970542"/>
                <a:gd name="connsiteY56" fmla="*/ 33762 h 1121398"/>
                <a:gd name="connsiteX57" fmla="*/ 3970543 w 3970542"/>
                <a:gd name="connsiteY57" fmla="*/ 232 h 1121398"/>
                <a:gd name="connsiteX58" fmla="*/ 3946913 w 3970542"/>
                <a:gd name="connsiteY58" fmla="*/ 1121398 h 1121398"/>
                <a:gd name="connsiteX59" fmla="*/ 0 w 3970542"/>
                <a:gd name="connsiteY59" fmla="*/ 1121398 h 112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970542" h="1121398">
                  <a:moveTo>
                    <a:pt x="0" y="1120440"/>
                  </a:moveTo>
                  <a:cubicBezTo>
                    <a:pt x="0" y="1120440"/>
                    <a:pt x="220657" y="928842"/>
                    <a:pt x="296018" y="861783"/>
                  </a:cubicBezTo>
                  <a:cubicBezTo>
                    <a:pt x="371380" y="795043"/>
                    <a:pt x="402994" y="845817"/>
                    <a:pt x="471969" y="804623"/>
                  </a:cubicBezTo>
                  <a:cubicBezTo>
                    <a:pt x="540944" y="763430"/>
                    <a:pt x="578945" y="712337"/>
                    <a:pt x="635466" y="689984"/>
                  </a:cubicBezTo>
                  <a:cubicBezTo>
                    <a:pt x="691987" y="667631"/>
                    <a:pt x="704760" y="645597"/>
                    <a:pt x="704760" y="689984"/>
                  </a:cubicBezTo>
                  <a:cubicBezTo>
                    <a:pt x="704760" y="734371"/>
                    <a:pt x="792895" y="632824"/>
                    <a:pt x="874643" y="613664"/>
                  </a:cubicBezTo>
                  <a:cubicBezTo>
                    <a:pt x="956392" y="594505"/>
                    <a:pt x="1101048" y="600891"/>
                    <a:pt x="1145115" y="553311"/>
                  </a:cubicBezTo>
                  <a:cubicBezTo>
                    <a:pt x="1189183" y="505731"/>
                    <a:pt x="1252091" y="511798"/>
                    <a:pt x="1270931" y="524571"/>
                  </a:cubicBezTo>
                  <a:cubicBezTo>
                    <a:pt x="1289772" y="537345"/>
                    <a:pt x="1308293" y="495193"/>
                    <a:pt x="1336074" y="507647"/>
                  </a:cubicBezTo>
                  <a:cubicBezTo>
                    <a:pt x="1363856" y="519781"/>
                    <a:pt x="1374394" y="490722"/>
                    <a:pt x="1412395" y="505412"/>
                  </a:cubicBezTo>
                  <a:cubicBezTo>
                    <a:pt x="1450714" y="520101"/>
                    <a:pt x="1471471" y="463899"/>
                    <a:pt x="1530546" y="446336"/>
                  </a:cubicBezTo>
                  <a:cubicBezTo>
                    <a:pt x="1589622" y="428772"/>
                    <a:pt x="1697236" y="397159"/>
                    <a:pt x="1697236" y="397159"/>
                  </a:cubicBezTo>
                  <a:lnTo>
                    <a:pt x="1732043" y="360436"/>
                  </a:lnTo>
                  <a:lnTo>
                    <a:pt x="1766850" y="330738"/>
                  </a:lnTo>
                  <a:lnTo>
                    <a:pt x="1798144" y="295612"/>
                  </a:lnTo>
                  <a:cubicBezTo>
                    <a:pt x="1798144" y="295612"/>
                    <a:pt x="1811875" y="272940"/>
                    <a:pt x="1832951" y="255376"/>
                  </a:cubicBezTo>
                  <a:cubicBezTo>
                    <a:pt x="1854027" y="237813"/>
                    <a:pt x="1874464" y="215141"/>
                    <a:pt x="1874464" y="215141"/>
                  </a:cubicBezTo>
                  <a:lnTo>
                    <a:pt x="1874464" y="181931"/>
                  </a:lnTo>
                  <a:lnTo>
                    <a:pt x="1937052" y="122216"/>
                  </a:lnTo>
                  <a:cubicBezTo>
                    <a:pt x="1937052" y="122216"/>
                    <a:pt x="1975372" y="129241"/>
                    <a:pt x="1999641" y="144888"/>
                  </a:cubicBezTo>
                  <a:cubicBezTo>
                    <a:pt x="2023911" y="160536"/>
                    <a:pt x="2019759" y="148401"/>
                    <a:pt x="2036364" y="128283"/>
                  </a:cubicBezTo>
                  <a:cubicBezTo>
                    <a:pt x="2053289" y="108166"/>
                    <a:pt x="2059356" y="100821"/>
                    <a:pt x="2088734" y="111359"/>
                  </a:cubicBezTo>
                  <a:cubicBezTo>
                    <a:pt x="2118113" y="121897"/>
                    <a:pt x="2135037" y="114552"/>
                    <a:pt x="2132801" y="92199"/>
                  </a:cubicBezTo>
                  <a:cubicBezTo>
                    <a:pt x="2130566" y="69846"/>
                    <a:pt x="2139188" y="65695"/>
                    <a:pt x="2164416" y="65695"/>
                  </a:cubicBezTo>
                  <a:cubicBezTo>
                    <a:pt x="2189642" y="65695"/>
                    <a:pt x="2204332" y="62502"/>
                    <a:pt x="2231475" y="42384"/>
                  </a:cubicBezTo>
                  <a:cubicBezTo>
                    <a:pt x="2258618" y="22266"/>
                    <a:pt x="2260853" y="14921"/>
                    <a:pt x="2298534" y="13644"/>
                  </a:cubicBezTo>
                  <a:cubicBezTo>
                    <a:pt x="2336214" y="12686"/>
                    <a:pt x="2346752" y="24182"/>
                    <a:pt x="2371980" y="13644"/>
                  </a:cubicBezTo>
                  <a:cubicBezTo>
                    <a:pt x="2397206" y="3106"/>
                    <a:pt x="2397206" y="-4558"/>
                    <a:pt x="2424349" y="3106"/>
                  </a:cubicBezTo>
                  <a:cubicBezTo>
                    <a:pt x="2451492" y="10451"/>
                    <a:pt x="2430736" y="19073"/>
                    <a:pt x="2491409" y="13644"/>
                  </a:cubicBezTo>
                  <a:cubicBezTo>
                    <a:pt x="2552401" y="8216"/>
                    <a:pt x="2529090" y="17795"/>
                    <a:pt x="2554316" y="30569"/>
                  </a:cubicBezTo>
                  <a:cubicBezTo>
                    <a:pt x="2579544" y="43342"/>
                    <a:pt x="2598384" y="23224"/>
                    <a:pt x="2602535" y="43342"/>
                  </a:cubicBezTo>
                  <a:cubicBezTo>
                    <a:pt x="2606687" y="63459"/>
                    <a:pt x="2625527" y="75275"/>
                    <a:pt x="2650754" y="75275"/>
                  </a:cubicBezTo>
                  <a:cubicBezTo>
                    <a:pt x="2675981" y="75275"/>
                    <a:pt x="2705359" y="60266"/>
                    <a:pt x="2730586" y="98586"/>
                  </a:cubicBezTo>
                  <a:cubicBezTo>
                    <a:pt x="2755814" y="136905"/>
                    <a:pt x="2724200" y="138821"/>
                    <a:pt x="2749427" y="144250"/>
                  </a:cubicBezTo>
                  <a:cubicBezTo>
                    <a:pt x="2774654" y="149678"/>
                    <a:pt x="2799881" y="152872"/>
                    <a:pt x="2804032" y="167561"/>
                  </a:cubicBezTo>
                  <a:cubicBezTo>
                    <a:pt x="2808183" y="182569"/>
                    <a:pt x="2831175" y="180334"/>
                    <a:pt x="2831175" y="195023"/>
                  </a:cubicBezTo>
                  <a:cubicBezTo>
                    <a:pt x="2831175" y="209712"/>
                    <a:pt x="2812335" y="215141"/>
                    <a:pt x="2854167" y="203645"/>
                  </a:cubicBezTo>
                  <a:cubicBezTo>
                    <a:pt x="2895999" y="191830"/>
                    <a:pt x="2912924" y="180334"/>
                    <a:pt x="2948688" y="179376"/>
                  </a:cubicBezTo>
                  <a:cubicBezTo>
                    <a:pt x="2984453" y="178418"/>
                    <a:pt x="2996907" y="175225"/>
                    <a:pt x="3013832" y="172031"/>
                  </a:cubicBezTo>
                  <a:cubicBezTo>
                    <a:pt x="3030756" y="168838"/>
                    <a:pt x="3022134" y="199494"/>
                    <a:pt x="3043210" y="208116"/>
                  </a:cubicBezTo>
                  <a:cubicBezTo>
                    <a:pt x="3064285" y="216738"/>
                    <a:pt x="3064285" y="221847"/>
                    <a:pt x="3060135" y="231427"/>
                  </a:cubicBezTo>
                  <a:cubicBezTo>
                    <a:pt x="3055983" y="241007"/>
                    <a:pt x="3070672" y="247393"/>
                    <a:pt x="3121126" y="247393"/>
                  </a:cubicBezTo>
                  <a:cubicBezTo>
                    <a:pt x="3171580" y="247393"/>
                    <a:pt x="3169345" y="249629"/>
                    <a:pt x="3169345" y="259208"/>
                  </a:cubicBezTo>
                  <a:cubicBezTo>
                    <a:pt x="3169345" y="268788"/>
                    <a:pt x="3179883" y="262402"/>
                    <a:pt x="3211177" y="262402"/>
                  </a:cubicBezTo>
                  <a:cubicBezTo>
                    <a:pt x="3242471" y="262402"/>
                    <a:pt x="3204790" y="274217"/>
                    <a:pt x="3219480" y="295293"/>
                  </a:cubicBezTo>
                  <a:cubicBezTo>
                    <a:pt x="3234169" y="316368"/>
                    <a:pt x="3231933" y="345108"/>
                    <a:pt x="3263548" y="325948"/>
                  </a:cubicBezTo>
                  <a:cubicBezTo>
                    <a:pt x="3295161" y="306789"/>
                    <a:pt x="3299312" y="290822"/>
                    <a:pt x="3305379" y="309024"/>
                  </a:cubicBezTo>
                  <a:cubicBezTo>
                    <a:pt x="3311766" y="327226"/>
                    <a:pt x="3328372" y="309982"/>
                    <a:pt x="3351682" y="292099"/>
                  </a:cubicBezTo>
                  <a:cubicBezTo>
                    <a:pt x="3374674" y="273898"/>
                    <a:pt x="3395750" y="300721"/>
                    <a:pt x="3393514" y="262402"/>
                  </a:cubicBezTo>
                  <a:cubicBezTo>
                    <a:pt x="3391279" y="224082"/>
                    <a:pt x="3427044" y="210351"/>
                    <a:pt x="3456422" y="210351"/>
                  </a:cubicBezTo>
                  <a:cubicBezTo>
                    <a:pt x="3485800" y="210351"/>
                    <a:pt x="3492187" y="207158"/>
                    <a:pt x="3508793" y="192149"/>
                  </a:cubicBezTo>
                  <a:cubicBezTo>
                    <a:pt x="3525717" y="177141"/>
                    <a:pt x="3548709" y="186721"/>
                    <a:pt x="3548709" y="186721"/>
                  </a:cubicBezTo>
                  <a:cubicBezTo>
                    <a:pt x="3548709" y="186721"/>
                    <a:pt x="3578087" y="147443"/>
                    <a:pt x="3605230" y="147443"/>
                  </a:cubicBezTo>
                  <a:cubicBezTo>
                    <a:pt x="3632373" y="147443"/>
                    <a:pt x="3645146" y="146485"/>
                    <a:pt x="3661751" y="133712"/>
                  </a:cubicBezTo>
                  <a:cubicBezTo>
                    <a:pt x="3678676" y="120939"/>
                    <a:pt x="3696877" y="72720"/>
                    <a:pt x="3751164" y="76871"/>
                  </a:cubicBezTo>
                  <a:cubicBezTo>
                    <a:pt x="3805450" y="81023"/>
                    <a:pt x="3773836" y="60905"/>
                    <a:pt x="3819500" y="62502"/>
                  </a:cubicBezTo>
                  <a:cubicBezTo>
                    <a:pt x="3865164" y="64098"/>
                    <a:pt x="3874744" y="48132"/>
                    <a:pt x="3910828" y="33762"/>
                  </a:cubicBezTo>
                  <a:cubicBezTo>
                    <a:pt x="3946913" y="19392"/>
                    <a:pt x="3970543" y="232"/>
                    <a:pt x="3970543" y="232"/>
                  </a:cubicBezTo>
                  <a:lnTo>
                    <a:pt x="3946913" y="1121398"/>
                  </a:lnTo>
                  <a:lnTo>
                    <a:pt x="0" y="1121398"/>
                  </a:lnTo>
                  <a:close/>
                </a:path>
              </a:pathLst>
            </a:custGeom>
            <a:gradFill>
              <a:gsLst>
                <a:gs pos="5000">
                  <a:schemeClr val="accent2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</p:grpSp>
      <p:sp>
        <p:nvSpPr>
          <p:cNvPr id="1096" name="Freeform: Shape 1095">
            <a:extLst>
              <a:ext uri="{FF2B5EF4-FFF2-40B4-BE49-F238E27FC236}">
                <a16:creationId xmlns:a16="http://schemas.microsoft.com/office/drawing/2014/main" id="{35B089C8-4DAA-BE4F-DED1-045906AFCA11}"/>
              </a:ext>
            </a:extLst>
          </p:cNvPr>
          <p:cNvSpPr/>
          <p:nvPr/>
        </p:nvSpPr>
        <p:spPr>
          <a:xfrm>
            <a:off x="-228178" y="3043558"/>
            <a:ext cx="5748555" cy="2543510"/>
          </a:xfrm>
          <a:custGeom>
            <a:avLst/>
            <a:gdLst>
              <a:gd name="connsiteX0" fmla="*/ 3648978 w 3648977"/>
              <a:gd name="connsiteY0" fmla="*/ 1614530 h 1614529"/>
              <a:gd name="connsiteX1" fmla="*/ 3376910 w 3648977"/>
              <a:gd name="connsiteY1" fmla="*/ 1242192 h 1614529"/>
              <a:gd name="connsiteX2" fmla="*/ 3215010 w 3648977"/>
              <a:gd name="connsiteY2" fmla="*/ 1159805 h 1614529"/>
              <a:gd name="connsiteX3" fmla="*/ 3064925 w 3648977"/>
              <a:gd name="connsiteY3" fmla="*/ 995031 h 1614529"/>
              <a:gd name="connsiteX4" fmla="*/ 3001378 w 3648977"/>
              <a:gd name="connsiteY4" fmla="*/ 995031 h 1614529"/>
              <a:gd name="connsiteX5" fmla="*/ 2845226 w 3648977"/>
              <a:gd name="connsiteY5" fmla="*/ 885181 h 1614529"/>
              <a:gd name="connsiteX6" fmla="*/ 2596787 w 3648977"/>
              <a:gd name="connsiteY6" fmla="*/ 798004 h 1614529"/>
              <a:gd name="connsiteX7" fmla="*/ 2481190 w 3648977"/>
              <a:gd name="connsiteY7" fmla="*/ 756811 h 1614529"/>
              <a:gd name="connsiteX8" fmla="*/ 2421156 w 3648977"/>
              <a:gd name="connsiteY8" fmla="*/ 732222 h 1614529"/>
              <a:gd name="connsiteX9" fmla="*/ 2350904 w 3648977"/>
              <a:gd name="connsiteY9" fmla="*/ 729029 h 1614529"/>
              <a:gd name="connsiteX10" fmla="*/ 2242332 w 3648977"/>
              <a:gd name="connsiteY10" fmla="*/ 643768 h 1614529"/>
              <a:gd name="connsiteX11" fmla="*/ 2089373 w 3648977"/>
              <a:gd name="connsiteY11" fmla="*/ 572877 h 1614529"/>
              <a:gd name="connsiteX12" fmla="*/ 2057440 w 3648977"/>
              <a:gd name="connsiteY12" fmla="*/ 519868 h 1614529"/>
              <a:gd name="connsiteX13" fmla="*/ 2025507 w 3648977"/>
              <a:gd name="connsiteY13" fmla="*/ 476759 h 1614529"/>
              <a:gd name="connsiteX14" fmla="*/ 1996768 w 3648977"/>
              <a:gd name="connsiteY14" fmla="*/ 426305 h 1614529"/>
              <a:gd name="connsiteX15" fmla="*/ 1964835 w 3648977"/>
              <a:gd name="connsiteY15" fmla="*/ 368187 h 1614529"/>
              <a:gd name="connsiteX16" fmla="*/ 1926515 w 3648977"/>
              <a:gd name="connsiteY16" fmla="*/ 310069 h 1614529"/>
              <a:gd name="connsiteX17" fmla="*/ 1926515 w 3648977"/>
              <a:gd name="connsiteY17" fmla="*/ 262169 h 1614529"/>
              <a:gd name="connsiteX18" fmla="*/ 1869036 w 3648977"/>
              <a:gd name="connsiteY18" fmla="*/ 176270 h 1614529"/>
              <a:gd name="connsiteX19" fmla="*/ 1811556 w 3648977"/>
              <a:gd name="connsiteY19" fmla="*/ 209161 h 1614529"/>
              <a:gd name="connsiteX20" fmla="*/ 1777707 w 3648977"/>
              <a:gd name="connsiteY20" fmla="*/ 185211 h 1614529"/>
              <a:gd name="connsiteX21" fmla="*/ 1729489 w 3648977"/>
              <a:gd name="connsiteY21" fmla="*/ 160623 h 1614529"/>
              <a:gd name="connsiteX22" fmla="*/ 1688934 w 3648977"/>
              <a:gd name="connsiteY22" fmla="*/ 133160 h 1614529"/>
              <a:gd name="connsiteX23" fmla="*/ 1659875 w 3648977"/>
              <a:gd name="connsiteY23" fmla="*/ 94841 h 1614529"/>
              <a:gd name="connsiteX24" fmla="*/ 1598244 w 3648977"/>
              <a:gd name="connsiteY24" fmla="*/ 61311 h 1614529"/>
              <a:gd name="connsiteX25" fmla="*/ 1536613 w 3648977"/>
              <a:gd name="connsiteY25" fmla="*/ 20118 h 1614529"/>
              <a:gd name="connsiteX26" fmla="*/ 1469235 w 3648977"/>
              <a:gd name="connsiteY26" fmla="*/ 20118 h 1614529"/>
              <a:gd name="connsiteX27" fmla="*/ 1421016 w 3648977"/>
              <a:gd name="connsiteY27" fmla="*/ 4790 h 1614529"/>
              <a:gd name="connsiteX28" fmla="*/ 1359386 w 3648977"/>
              <a:gd name="connsiteY28" fmla="*/ 20118 h 1614529"/>
              <a:gd name="connsiteX29" fmla="*/ 1301587 w 3648977"/>
              <a:gd name="connsiteY29" fmla="*/ 44706 h 1614529"/>
              <a:gd name="connsiteX30" fmla="*/ 1257200 w 3648977"/>
              <a:gd name="connsiteY30" fmla="*/ 62908 h 1614529"/>
              <a:gd name="connsiteX31" fmla="*/ 1212813 w 3648977"/>
              <a:gd name="connsiteY31" fmla="*/ 108891 h 1614529"/>
              <a:gd name="connsiteX32" fmla="*/ 1139687 w 3648977"/>
              <a:gd name="connsiteY32" fmla="*/ 142421 h 1614529"/>
              <a:gd name="connsiteX33" fmla="*/ 1122443 w 3648977"/>
              <a:gd name="connsiteY33" fmla="*/ 208203 h 1614529"/>
              <a:gd name="connsiteX34" fmla="*/ 1072308 w 3648977"/>
              <a:gd name="connsiteY34" fmla="*/ 241732 h 1614529"/>
              <a:gd name="connsiteX35" fmla="*/ 1047401 w 3648977"/>
              <a:gd name="connsiteY35" fmla="*/ 281329 h 1614529"/>
              <a:gd name="connsiteX36" fmla="*/ 1026325 w 3648977"/>
              <a:gd name="connsiteY36" fmla="*/ 293464 h 1614529"/>
              <a:gd name="connsiteX37" fmla="*/ 939467 w 3648977"/>
              <a:gd name="connsiteY37" fmla="*/ 258337 h 1614529"/>
              <a:gd name="connsiteX38" fmla="*/ 879753 w 3648977"/>
              <a:gd name="connsiteY38" fmla="*/ 247480 h 1614529"/>
              <a:gd name="connsiteX39" fmla="*/ 852610 w 3648977"/>
              <a:gd name="connsiteY39" fmla="*/ 299531 h 1614529"/>
              <a:gd name="connsiteX40" fmla="*/ 837282 w 3648977"/>
              <a:gd name="connsiteY40" fmla="*/ 333061 h 1614529"/>
              <a:gd name="connsiteX41" fmla="*/ 781399 w 3648977"/>
              <a:gd name="connsiteY41" fmla="*/ 356052 h 1614529"/>
              <a:gd name="connsiteX42" fmla="*/ 737012 w 3648977"/>
              <a:gd name="connsiteY42" fmla="*/ 372977 h 1614529"/>
              <a:gd name="connsiteX43" fmla="*/ 698374 w 3648977"/>
              <a:gd name="connsiteY43" fmla="*/ 377447 h 1614529"/>
              <a:gd name="connsiteX44" fmla="*/ 690710 w 3648977"/>
              <a:gd name="connsiteY44" fmla="*/ 424708 h 1614529"/>
              <a:gd name="connsiteX45" fmla="*/ 650155 w 3648977"/>
              <a:gd name="connsiteY45" fmla="*/ 469095 h 1614529"/>
              <a:gd name="connsiteX46" fmla="*/ 611516 w 3648977"/>
              <a:gd name="connsiteY46" fmla="*/ 444506 h 1614529"/>
              <a:gd name="connsiteX47" fmla="*/ 569045 w 3648977"/>
              <a:gd name="connsiteY47" fmla="*/ 419918 h 1614529"/>
              <a:gd name="connsiteX48" fmla="*/ 530406 w 3648977"/>
              <a:gd name="connsiteY48" fmla="*/ 377128 h 1614529"/>
              <a:gd name="connsiteX49" fmla="*/ 472608 w 3648977"/>
              <a:gd name="connsiteY49" fmla="*/ 302086 h 1614529"/>
              <a:gd name="connsiteX50" fmla="*/ 424389 w 3648977"/>
              <a:gd name="connsiteY50" fmla="*/ 276220 h 1614529"/>
              <a:gd name="connsiteX51" fmla="*/ 387666 w 3648977"/>
              <a:gd name="connsiteY51" fmla="*/ 268556 h 1614529"/>
              <a:gd name="connsiteX52" fmla="*/ 335615 w 3648977"/>
              <a:gd name="connsiteY52" fmla="*/ 212035 h 1614529"/>
              <a:gd name="connsiteX53" fmla="*/ 283565 w 3648977"/>
              <a:gd name="connsiteY53" fmla="*/ 192236 h 1614529"/>
              <a:gd name="connsiteX54" fmla="*/ 201497 w 3648977"/>
              <a:gd name="connsiteY54" fmla="*/ 110488 h 1614529"/>
              <a:gd name="connsiteX55" fmla="*/ 138589 w 3648977"/>
              <a:gd name="connsiteY55" fmla="*/ 89732 h 1614529"/>
              <a:gd name="connsiteX56" fmla="*/ 54925 w 3648977"/>
              <a:gd name="connsiteY56" fmla="*/ 48219 h 1614529"/>
              <a:gd name="connsiteX57" fmla="*/ 0 w 3648977"/>
              <a:gd name="connsiteY57" fmla="*/ 0 h 1614529"/>
              <a:gd name="connsiteX58" fmla="*/ 0 w 3648977"/>
              <a:gd name="connsiteY58" fmla="*/ 1614211 h 1614529"/>
              <a:gd name="connsiteX59" fmla="*/ 3648978 w 3648977"/>
              <a:gd name="connsiteY59" fmla="*/ 1614211 h 161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648977" h="1614529">
                <a:moveTo>
                  <a:pt x="3648978" y="1614530"/>
                </a:moveTo>
                <a:cubicBezTo>
                  <a:pt x="3648978" y="1614530"/>
                  <a:pt x="3446204" y="1338310"/>
                  <a:pt x="3376910" y="1242192"/>
                </a:cubicBezTo>
                <a:cubicBezTo>
                  <a:pt x="3307615" y="1146074"/>
                  <a:pt x="3278556" y="1219200"/>
                  <a:pt x="3215010" y="1159805"/>
                </a:cubicBezTo>
                <a:cubicBezTo>
                  <a:pt x="3151463" y="1100409"/>
                  <a:pt x="3116656" y="1026964"/>
                  <a:pt x="3064925" y="995031"/>
                </a:cubicBezTo>
                <a:cubicBezTo>
                  <a:pt x="3012874" y="963098"/>
                  <a:pt x="3001378" y="930845"/>
                  <a:pt x="3001378" y="995031"/>
                </a:cubicBezTo>
                <a:cubicBezTo>
                  <a:pt x="3001378" y="1059216"/>
                  <a:pt x="2920588" y="912644"/>
                  <a:pt x="2845226" y="885181"/>
                </a:cubicBezTo>
                <a:cubicBezTo>
                  <a:pt x="2770183" y="857719"/>
                  <a:pt x="2637342" y="866980"/>
                  <a:pt x="2596787" y="798004"/>
                </a:cubicBezTo>
                <a:cubicBezTo>
                  <a:pt x="2556233" y="729348"/>
                  <a:pt x="2498434" y="738609"/>
                  <a:pt x="2481190" y="756811"/>
                </a:cubicBezTo>
                <a:cubicBezTo>
                  <a:pt x="2463946" y="775013"/>
                  <a:pt x="2446703" y="714659"/>
                  <a:pt x="2421156" y="732222"/>
                </a:cubicBezTo>
                <a:cubicBezTo>
                  <a:pt x="2395610" y="749786"/>
                  <a:pt x="2386030" y="707953"/>
                  <a:pt x="2350904" y="729029"/>
                </a:cubicBezTo>
                <a:cubicBezTo>
                  <a:pt x="2315777" y="750105"/>
                  <a:pt x="2296618" y="668995"/>
                  <a:pt x="2242332" y="643768"/>
                </a:cubicBezTo>
                <a:cubicBezTo>
                  <a:pt x="2188046" y="618541"/>
                  <a:pt x="2089373" y="572877"/>
                  <a:pt x="2089373" y="572877"/>
                </a:cubicBezTo>
                <a:lnTo>
                  <a:pt x="2057440" y="519868"/>
                </a:lnTo>
                <a:lnTo>
                  <a:pt x="2025507" y="476759"/>
                </a:lnTo>
                <a:lnTo>
                  <a:pt x="1996768" y="426305"/>
                </a:lnTo>
                <a:cubicBezTo>
                  <a:pt x="1996768" y="426305"/>
                  <a:pt x="1983994" y="393414"/>
                  <a:pt x="1964835" y="368187"/>
                </a:cubicBezTo>
                <a:cubicBezTo>
                  <a:pt x="1945675" y="342960"/>
                  <a:pt x="1926515" y="310069"/>
                  <a:pt x="1926515" y="310069"/>
                </a:cubicBezTo>
                <a:lnTo>
                  <a:pt x="1926515" y="262169"/>
                </a:lnTo>
                <a:lnTo>
                  <a:pt x="1869036" y="176270"/>
                </a:lnTo>
                <a:cubicBezTo>
                  <a:pt x="1869036" y="176270"/>
                  <a:pt x="1833909" y="186488"/>
                  <a:pt x="1811556" y="209161"/>
                </a:cubicBezTo>
                <a:cubicBezTo>
                  <a:pt x="1789203" y="231833"/>
                  <a:pt x="1793354" y="214270"/>
                  <a:pt x="1777707" y="185211"/>
                </a:cubicBezTo>
                <a:cubicBezTo>
                  <a:pt x="1762380" y="156152"/>
                  <a:pt x="1756632" y="145614"/>
                  <a:pt x="1729489" y="160623"/>
                </a:cubicBezTo>
                <a:cubicBezTo>
                  <a:pt x="1702346" y="175950"/>
                  <a:pt x="1687018" y="165093"/>
                  <a:pt x="1688934" y="133160"/>
                </a:cubicBezTo>
                <a:cubicBezTo>
                  <a:pt x="1690850" y="100908"/>
                  <a:pt x="1683186" y="94841"/>
                  <a:pt x="1659875" y="94841"/>
                </a:cubicBezTo>
                <a:cubicBezTo>
                  <a:pt x="1636564" y="94841"/>
                  <a:pt x="1623152" y="90370"/>
                  <a:pt x="1598244" y="61311"/>
                </a:cubicBezTo>
                <a:cubicBezTo>
                  <a:pt x="1573336" y="32252"/>
                  <a:pt x="1571101" y="21714"/>
                  <a:pt x="1536613" y="20118"/>
                </a:cubicBezTo>
                <a:cubicBezTo>
                  <a:pt x="1501807" y="18521"/>
                  <a:pt x="1492227" y="35445"/>
                  <a:pt x="1469235" y="20118"/>
                </a:cubicBezTo>
                <a:cubicBezTo>
                  <a:pt x="1446243" y="4790"/>
                  <a:pt x="1446243" y="-5748"/>
                  <a:pt x="1421016" y="4790"/>
                </a:cubicBezTo>
                <a:cubicBezTo>
                  <a:pt x="1396108" y="15647"/>
                  <a:pt x="1415268" y="27782"/>
                  <a:pt x="1359386" y="20118"/>
                </a:cubicBezTo>
                <a:cubicBezTo>
                  <a:pt x="1303503" y="12454"/>
                  <a:pt x="1324579" y="26185"/>
                  <a:pt x="1301587" y="44706"/>
                </a:cubicBezTo>
                <a:cubicBezTo>
                  <a:pt x="1278595" y="62908"/>
                  <a:pt x="1261032" y="33849"/>
                  <a:pt x="1257200" y="62908"/>
                </a:cubicBezTo>
                <a:cubicBezTo>
                  <a:pt x="1253368" y="91967"/>
                  <a:pt x="1236124" y="108891"/>
                  <a:pt x="1212813" y="108891"/>
                </a:cubicBezTo>
                <a:cubicBezTo>
                  <a:pt x="1189502" y="108891"/>
                  <a:pt x="1162679" y="87496"/>
                  <a:pt x="1139687" y="142421"/>
                </a:cubicBezTo>
                <a:cubicBezTo>
                  <a:pt x="1116695" y="197346"/>
                  <a:pt x="1145435" y="200539"/>
                  <a:pt x="1122443" y="208203"/>
                </a:cubicBezTo>
                <a:cubicBezTo>
                  <a:pt x="1099451" y="215867"/>
                  <a:pt x="1076140" y="220337"/>
                  <a:pt x="1072308" y="241732"/>
                </a:cubicBezTo>
                <a:cubicBezTo>
                  <a:pt x="1068476" y="263127"/>
                  <a:pt x="1047401" y="259934"/>
                  <a:pt x="1047401" y="281329"/>
                </a:cubicBezTo>
                <a:cubicBezTo>
                  <a:pt x="1047401" y="302724"/>
                  <a:pt x="1064645" y="310388"/>
                  <a:pt x="1026325" y="293464"/>
                </a:cubicBezTo>
                <a:cubicBezTo>
                  <a:pt x="987686" y="276539"/>
                  <a:pt x="972358" y="259934"/>
                  <a:pt x="939467" y="258337"/>
                </a:cubicBezTo>
                <a:cubicBezTo>
                  <a:pt x="906577" y="256741"/>
                  <a:pt x="895081" y="252270"/>
                  <a:pt x="879753" y="247480"/>
                </a:cubicBezTo>
                <a:cubicBezTo>
                  <a:pt x="864425" y="243010"/>
                  <a:pt x="872089" y="287077"/>
                  <a:pt x="852610" y="299531"/>
                </a:cubicBezTo>
                <a:cubicBezTo>
                  <a:pt x="833450" y="311666"/>
                  <a:pt x="833450" y="319329"/>
                  <a:pt x="837282" y="333061"/>
                </a:cubicBezTo>
                <a:cubicBezTo>
                  <a:pt x="841114" y="346792"/>
                  <a:pt x="827702" y="356052"/>
                  <a:pt x="781399" y="356052"/>
                </a:cubicBezTo>
                <a:cubicBezTo>
                  <a:pt x="735097" y="356052"/>
                  <a:pt x="737012" y="359246"/>
                  <a:pt x="737012" y="372977"/>
                </a:cubicBezTo>
                <a:cubicBezTo>
                  <a:pt x="737012" y="386708"/>
                  <a:pt x="727433" y="377447"/>
                  <a:pt x="698374" y="377447"/>
                </a:cubicBezTo>
                <a:cubicBezTo>
                  <a:pt x="669315" y="377447"/>
                  <a:pt x="704122" y="394372"/>
                  <a:pt x="690710" y="424708"/>
                </a:cubicBezTo>
                <a:cubicBezTo>
                  <a:pt x="677298" y="455364"/>
                  <a:pt x="679214" y="496557"/>
                  <a:pt x="650155" y="469095"/>
                </a:cubicBezTo>
                <a:cubicBezTo>
                  <a:pt x="621096" y="441633"/>
                  <a:pt x="617264" y="418641"/>
                  <a:pt x="611516" y="444506"/>
                </a:cubicBezTo>
                <a:cubicBezTo>
                  <a:pt x="605768" y="470372"/>
                  <a:pt x="590440" y="446103"/>
                  <a:pt x="569045" y="419918"/>
                </a:cubicBezTo>
                <a:cubicBezTo>
                  <a:pt x="547969" y="394052"/>
                  <a:pt x="528490" y="432053"/>
                  <a:pt x="530406" y="377128"/>
                </a:cubicBezTo>
                <a:cubicBezTo>
                  <a:pt x="532322" y="322203"/>
                  <a:pt x="499431" y="302086"/>
                  <a:pt x="472608" y="302086"/>
                </a:cubicBezTo>
                <a:cubicBezTo>
                  <a:pt x="445465" y="302086"/>
                  <a:pt x="439717" y="297615"/>
                  <a:pt x="424389" y="276220"/>
                </a:cubicBezTo>
                <a:cubicBezTo>
                  <a:pt x="409061" y="254825"/>
                  <a:pt x="387666" y="268556"/>
                  <a:pt x="387666" y="268556"/>
                </a:cubicBezTo>
                <a:cubicBezTo>
                  <a:pt x="387666" y="268556"/>
                  <a:pt x="360523" y="212035"/>
                  <a:pt x="335615" y="212035"/>
                </a:cubicBezTo>
                <a:cubicBezTo>
                  <a:pt x="310708" y="212035"/>
                  <a:pt x="298892" y="210438"/>
                  <a:pt x="283565" y="192236"/>
                </a:cubicBezTo>
                <a:cubicBezTo>
                  <a:pt x="268237" y="174035"/>
                  <a:pt x="251312" y="104421"/>
                  <a:pt x="201497" y="110488"/>
                </a:cubicBezTo>
                <a:cubicBezTo>
                  <a:pt x="151682" y="116875"/>
                  <a:pt x="180421" y="87496"/>
                  <a:pt x="138589" y="89732"/>
                </a:cubicBezTo>
                <a:cubicBezTo>
                  <a:pt x="96757" y="91967"/>
                  <a:pt x="87816" y="68975"/>
                  <a:pt x="54925" y="48219"/>
                </a:cubicBezTo>
                <a:cubicBezTo>
                  <a:pt x="22034" y="27462"/>
                  <a:pt x="0" y="0"/>
                  <a:pt x="0" y="0"/>
                </a:cubicBezTo>
                <a:lnTo>
                  <a:pt x="0" y="1614211"/>
                </a:lnTo>
                <a:lnTo>
                  <a:pt x="3648978" y="1614211"/>
                </a:lnTo>
                <a:close/>
              </a:path>
            </a:pathLst>
          </a:custGeom>
          <a:gradFill>
            <a:gsLst>
              <a:gs pos="5000">
                <a:schemeClr val="accent2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 w="319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9C5D3F19-2101-4513-441B-ACB6CB736823}"/>
              </a:ext>
            </a:extLst>
          </p:cNvPr>
          <p:cNvSpPr txBox="1"/>
          <p:nvPr/>
        </p:nvSpPr>
        <p:spPr>
          <a:xfrm>
            <a:off x="604760" y="3693271"/>
            <a:ext cx="11367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3800" b="1" spc="-300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r>
              <a:rPr lang="en-US" sz="6000" b="0">
                <a:ln w="22225">
                  <a:noFill/>
                </a:ln>
                <a:solidFill>
                  <a:srgbClr val="824808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Nhóm 7</a:t>
            </a:r>
            <a:endParaRPr lang="en-US" sz="6000" b="0" dirty="0">
              <a:ln w="22225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A15176B0-D578-1062-2F44-7E24C63ACEB2}"/>
              </a:ext>
            </a:extLst>
          </p:cNvPr>
          <p:cNvGrpSpPr/>
          <p:nvPr/>
        </p:nvGrpSpPr>
        <p:grpSpPr>
          <a:xfrm>
            <a:off x="155161" y="4053214"/>
            <a:ext cx="9450632" cy="2874027"/>
            <a:chOff x="155161" y="4053214"/>
            <a:chExt cx="9450632" cy="2874027"/>
          </a:xfrm>
          <a:effectLst/>
        </p:grpSpPr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FCC75D07-6CD4-B2C0-0B40-38FA29741978}"/>
                </a:ext>
              </a:extLst>
            </p:cNvPr>
            <p:cNvSpPr/>
            <p:nvPr/>
          </p:nvSpPr>
          <p:spPr>
            <a:xfrm>
              <a:off x="4785271" y="4053214"/>
              <a:ext cx="188470" cy="635138"/>
            </a:xfrm>
            <a:custGeom>
              <a:avLst/>
              <a:gdLst>
                <a:gd name="connsiteX0" fmla="*/ 39038 w 119634"/>
                <a:gd name="connsiteY0" fmla="*/ 282287 h 403163"/>
                <a:gd name="connsiteX1" fmla="*/ 36803 w 119634"/>
                <a:gd name="connsiteY1" fmla="*/ 281968 h 403163"/>
                <a:gd name="connsiteX2" fmla="*/ 36164 w 119634"/>
                <a:gd name="connsiteY2" fmla="*/ 283245 h 403163"/>
                <a:gd name="connsiteX3" fmla="*/ 35845 w 119634"/>
                <a:gd name="connsiteY3" fmla="*/ 282926 h 403163"/>
                <a:gd name="connsiteX4" fmla="*/ 34567 w 119634"/>
                <a:gd name="connsiteY4" fmla="*/ 281010 h 403163"/>
                <a:gd name="connsiteX5" fmla="*/ 32332 w 119634"/>
                <a:gd name="connsiteY5" fmla="*/ 278136 h 403163"/>
                <a:gd name="connsiteX6" fmla="*/ 28500 w 119634"/>
                <a:gd name="connsiteY6" fmla="*/ 281649 h 403163"/>
                <a:gd name="connsiteX7" fmla="*/ 24988 w 119634"/>
                <a:gd name="connsiteY7" fmla="*/ 279413 h 403163"/>
                <a:gd name="connsiteX8" fmla="*/ 21794 w 119634"/>
                <a:gd name="connsiteY8" fmla="*/ 280052 h 403163"/>
                <a:gd name="connsiteX9" fmla="*/ 16685 w 119634"/>
                <a:gd name="connsiteY9" fmla="*/ 280691 h 403163"/>
                <a:gd name="connsiteX10" fmla="*/ 13172 w 119634"/>
                <a:gd name="connsiteY10" fmla="*/ 281649 h 403163"/>
                <a:gd name="connsiteX11" fmla="*/ 11575 w 119634"/>
                <a:gd name="connsiteY11" fmla="*/ 281010 h 403163"/>
                <a:gd name="connsiteX12" fmla="*/ 11256 w 119634"/>
                <a:gd name="connsiteY12" fmla="*/ 276220 h 403163"/>
                <a:gd name="connsiteX13" fmla="*/ 11575 w 119634"/>
                <a:gd name="connsiteY13" fmla="*/ 275901 h 403163"/>
                <a:gd name="connsiteX14" fmla="*/ 15408 w 119634"/>
                <a:gd name="connsiteY14" fmla="*/ 273985 h 403163"/>
                <a:gd name="connsiteX15" fmla="*/ 16365 w 119634"/>
                <a:gd name="connsiteY15" fmla="*/ 273665 h 403163"/>
                <a:gd name="connsiteX16" fmla="*/ 17324 w 119634"/>
                <a:gd name="connsiteY16" fmla="*/ 273027 h 403163"/>
                <a:gd name="connsiteX17" fmla="*/ 22433 w 119634"/>
                <a:gd name="connsiteY17" fmla="*/ 271111 h 403163"/>
                <a:gd name="connsiteX18" fmla="*/ 24988 w 119634"/>
                <a:gd name="connsiteY18" fmla="*/ 270472 h 403163"/>
                <a:gd name="connsiteX19" fmla="*/ 27862 w 119634"/>
                <a:gd name="connsiteY19" fmla="*/ 269833 h 403163"/>
                <a:gd name="connsiteX20" fmla="*/ 28500 w 119634"/>
                <a:gd name="connsiteY20" fmla="*/ 269195 h 403163"/>
                <a:gd name="connsiteX21" fmla="*/ 30735 w 119634"/>
                <a:gd name="connsiteY21" fmla="*/ 267279 h 403163"/>
                <a:gd name="connsiteX22" fmla="*/ 31055 w 119634"/>
                <a:gd name="connsiteY22" fmla="*/ 265682 h 403163"/>
                <a:gd name="connsiteX23" fmla="*/ 31374 w 119634"/>
                <a:gd name="connsiteY23" fmla="*/ 263447 h 403163"/>
                <a:gd name="connsiteX24" fmla="*/ 36483 w 119634"/>
                <a:gd name="connsiteY24" fmla="*/ 258976 h 403163"/>
                <a:gd name="connsiteX25" fmla="*/ 38399 w 119634"/>
                <a:gd name="connsiteY25" fmla="*/ 257380 h 403163"/>
                <a:gd name="connsiteX26" fmla="*/ 40954 w 119634"/>
                <a:gd name="connsiteY26" fmla="*/ 256102 h 403163"/>
                <a:gd name="connsiteX27" fmla="*/ 42231 w 119634"/>
                <a:gd name="connsiteY27" fmla="*/ 254506 h 403163"/>
                <a:gd name="connsiteX28" fmla="*/ 42870 w 119634"/>
                <a:gd name="connsiteY28" fmla="*/ 253228 h 403163"/>
                <a:gd name="connsiteX29" fmla="*/ 44147 w 119634"/>
                <a:gd name="connsiteY29" fmla="*/ 250993 h 403163"/>
                <a:gd name="connsiteX30" fmla="*/ 45425 w 119634"/>
                <a:gd name="connsiteY30" fmla="*/ 247161 h 403163"/>
                <a:gd name="connsiteX31" fmla="*/ 41273 w 119634"/>
                <a:gd name="connsiteY31" fmla="*/ 245564 h 403163"/>
                <a:gd name="connsiteX32" fmla="*/ 37442 w 119634"/>
                <a:gd name="connsiteY32" fmla="*/ 242371 h 403163"/>
                <a:gd name="connsiteX33" fmla="*/ 40954 w 119634"/>
                <a:gd name="connsiteY33" fmla="*/ 238539 h 403163"/>
                <a:gd name="connsiteX34" fmla="*/ 43189 w 119634"/>
                <a:gd name="connsiteY34" fmla="*/ 235665 h 403163"/>
                <a:gd name="connsiteX35" fmla="*/ 43828 w 119634"/>
                <a:gd name="connsiteY35" fmla="*/ 232791 h 403163"/>
                <a:gd name="connsiteX36" fmla="*/ 43508 w 119634"/>
                <a:gd name="connsiteY36" fmla="*/ 230237 h 403163"/>
                <a:gd name="connsiteX37" fmla="*/ 41912 w 119634"/>
                <a:gd name="connsiteY37" fmla="*/ 229917 h 403163"/>
                <a:gd name="connsiteX38" fmla="*/ 40635 w 119634"/>
                <a:gd name="connsiteY38" fmla="*/ 230237 h 403163"/>
                <a:gd name="connsiteX39" fmla="*/ 38080 w 119634"/>
                <a:gd name="connsiteY39" fmla="*/ 232153 h 403163"/>
                <a:gd name="connsiteX40" fmla="*/ 35525 w 119634"/>
                <a:gd name="connsiteY40" fmla="*/ 232153 h 403163"/>
                <a:gd name="connsiteX41" fmla="*/ 32332 w 119634"/>
                <a:gd name="connsiteY41" fmla="*/ 232153 h 403163"/>
                <a:gd name="connsiteX42" fmla="*/ 29139 w 119634"/>
                <a:gd name="connsiteY42" fmla="*/ 232472 h 403163"/>
                <a:gd name="connsiteX43" fmla="*/ 28500 w 119634"/>
                <a:gd name="connsiteY43" fmla="*/ 232153 h 403163"/>
                <a:gd name="connsiteX44" fmla="*/ 25626 w 119634"/>
                <a:gd name="connsiteY44" fmla="*/ 233111 h 403163"/>
                <a:gd name="connsiteX45" fmla="*/ 24668 w 119634"/>
                <a:gd name="connsiteY45" fmla="*/ 233749 h 403163"/>
                <a:gd name="connsiteX46" fmla="*/ 22752 w 119634"/>
                <a:gd name="connsiteY46" fmla="*/ 234069 h 403163"/>
                <a:gd name="connsiteX47" fmla="*/ 18601 w 119634"/>
                <a:gd name="connsiteY47" fmla="*/ 233111 h 403163"/>
                <a:gd name="connsiteX48" fmla="*/ 17324 w 119634"/>
                <a:gd name="connsiteY48" fmla="*/ 233111 h 403163"/>
                <a:gd name="connsiteX49" fmla="*/ 13492 w 119634"/>
                <a:gd name="connsiteY49" fmla="*/ 229279 h 403163"/>
                <a:gd name="connsiteX50" fmla="*/ 13811 w 119634"/>
                <a:gd name="connsiteY50" fmla="*/ 228321 h 403163"/>
                <a:gd name="connsiteX51" fmla="*/ 17004 w 119634"/>
                <a:gd name="connsiteY51" fmla="*/ 226085 h 403163"/>
                <a:gd name="connsiteX52" fmla="*/ 20517 w 119634"/>
                <a:gd name="connsiteY52" fmla="*/ 227043 h 403163"/>
                <a:gd name="connsiteX53" fmla="*/ 25945 w 119634"/>
                <a:gd name="connsiteY53" fmla="*/ 227363 h 403163"/>
                <a:gd name="connsiteX54" fmla="*/ 27542 w 119634"/>
                <a:gd name="connsiteY54" fmla="*/ 227043 h 403163"/>
                <a:gd name="connsiteX55" fmla="*/ 29778 w 119634"/>
                <a:gd name="connsiteY55" fmla="*/ 225127 h 403163"/>
                <a:gd name="connsiteX56" fmla="*/ 32971 w 119634"/>
                <a:gd name="connsiteY56" fmla="*/ 221295 h 403163"/>
                <a:gd name="connsiteX57" fmla="*/ 36483 w 119634"/>
                <a:gd name="connsiteY57" fmla="*/ 219699 h 403163"/>
                <a:gd name="connsiteX58" fmla="*/ 39677 w 119634"/>
                <a:gd name="connsiteY58" fmla="*/ 218421 h 403163"/>
                <a:gd name="connsiteX59" fmla="*/ 41273 w 119634"/>
                <a:gd name="connsiteY59" fmla="*/ 217463 h 403163"/>
                <a:gd name="connsiteX60" fmla="*/ 44147 w 119634"/>
                <a:gd name="connsiteY60" fmla="*/ 216186 h 403163"/>
                <a:gd name="connsiteX61" fmla="*/ 45105 w 119634"/>
                <a:gd name="connsiteY61" fmla="*/ 215547 h 403163"/>
                <a:gd name="connsiteX62" fmla="*/ 44147 w 119634"/>
                <a:gd name="connsiteY62" fmla="*/ 214589 h 403163"/>
                <a:gd name="connsiteX63" fmla="*/ 40635 w 119634"/>
                <a:gd name="connsiteY63" fmla="*/ 214589 h 403163"/>
                <a:gd name="connsiteX64" fmla="*/ 35845 w 119634"/>
                <a:gd name="connsiteY64" fmla="*/ 215228 h 403163"/>
                <a:gd name="connsiteX65" fmla="*/ 30735 w 119634"/>
                <a:gd name="connsiteY65" fmla="*/ 212035 h 403163"/>
                <a:gd name="connsiteX66" fmla="*/ 33290 w 119634"/>
                <a:gd name="connsiteY66" fmla="*/ 208842 h 403163"/>
                <a:gd name="connsiteX67" fmla="*/ 34887 w 119634"/>
                <a:gd name="connsiteY67" fmla="*/ 208522 h 403163"/>
                <a:gd name="connsiteX68" fmla="*/ 37122 w 119634"/>
                <a:gd name="connsiteY68" fmla="*/ 206926 h 403163"/>
                <a:gd name="connsiteX69" fmla="*/ 37442 w 119634"/>
                <a:gd name="connsiteY69" fmla="*/ 205010 h 403163"/>
                <a:gd name="connsiteX70" fmla="*/ 33609 w 119634"/>
                <a:gd name="connsiteY70" fmla="*/ 204690 h 403163"/>
                <a:gd name="connsiteX71" fmla="*/ 31055 w 119634"/>
                <a:gd name="connsiteY71" fmla="*/ 201816 h 403163"/>
                <a:gd name="connsiteX72" fmla="*/ 33290 w 119634"/>
                <a:gd name="connsiteY72" fmla="*/ 198304 h 403163"/>
                <a:gd name="connsiteX73" fmla="*/ 35845 w 119634"/>
                <a:gd name="connsiteY73" fmla="*/ 194472 h 403163"/>
                <a:gd name="connsiteX74" fmla="*/ 38080 w 119634"/>
                <a:gd name="connsiteY74" fmla="*/ 193194 h 403163"/>
                <a:gd name="connsiteX75" fmla="*/ 37761 w 119634"/>
                <a:gd name="connsiteY75" fmla="*/ 192236 h 403163"/>
                <a:gd name="connsiteX76" fmla="*/ 39677 w 119634"/>
                <a:gd name="connsiteY76" fmla="*/ 189043 h 403163"/>
                <a:gd name="connsiteX77" fmla="*/ 42231 w 119634"/>
                <a:gd name="connsiteY77" fmla="*/ 186489 h 403163"/>
                <a:gd name="connsiteX78" fmla="*/ 38080 w 119634"/>
                <a:gd name="connsiteY78" fmla="*/ 185531 h 403163"/>
                <a:gd name="connsiteX79" fmla="*/ 36483 w 119634"/>
                <a:gd name="connsiteY79" fmla="*/ 184573 h 403163"/>
                <a:gd name="connsiteX80" fmla="*/ 35525 w 119634"/>
                <a:gd name="connsiteY80" fmla="*/ 183614 h 403163"/>
                <a:gd name="connsiteX81" fmla="*/ 32971 w 119634"/>
                <a:gd name="connsiteY81" fmla="*/ 183614 h 403163"/>
                <a:gd name="connsiteX82" fmla="*/ 29778 w 119634"/>
                <a:gd name="connsiteY82" fmla="*/ 183934 h 403163"/>
                <a:gd name="connsiteX83" fmla="*/ 27223 w 119634"/>
                <a:gd name="connsiteY83" fmla="*/ 182337 h 403163"/>
                <a:gd name="connsiteX84" fmla="*/ 26265 w 119634"/>
                <a:gd name="connsiteY84" fmla="*/ 181060 h 403163"/>
                <a:gd name="connsiteX85" fmla="*/ 24668 w 119634"/>
                <a:gd name="connsiteY85" fmla="*/ 178825 h 403163"/>
                <a:gd name="connsiteX86" fmla="*/ 23391 w 119634"/>
                <a:gd name="connsiteY86" fmla="*/ 178825 h 403163"/>
                <a:gd name="connsiteX87" fmla="*/ 18282 w 119634"/>
                <a:gd name="connsiteY87" fmla="*/ 178186 h 403163"/>
                <a:gd name="connsiteX88" fmla="*/ 17324 w 119634"/>
                <a:gd name="connsiteY88" fmla="*/ 177867 h 403163"/>
                <a:gd name="connsiteX89" fmla="*/ 13811 w 119634"/>
                <a:gd name="connsiteY89" fmla="*/ 175951 h 403163"/>
                <a:gd name="connsiteX90" fmla="*/ 10937 w 119634"/>
                <a:gd name="connsiteY90" fmla="*/ 175312 h 403163"/>
                <a:gd name="connsiteX91" fmla="*/ 9340 w 119634"/>
                <a:gd name="connsiteY91" fmla="*/ 174993 h 403163"/>
                <a:gd name="connsiteX92" fmla="*/ 3912 w 119634"/>
                <a:gd name="connsiteY92" fmla="*/ 172757 h 403163"/>
                <a:gd name="connsiteX93" fmla="*/ 1676 w 119634"/>
                <a:gd name="connsiteY93" fmla="*/ 170841 h 403163"/>
                <a:gd name="connsiteX94" fmla="*/ 719 w 119634"/>
                <a:gd name="connsiteY94" fmla="*/ 169245 h 403163"/>
                <a:gd name="connsiteX95" fmla="*/ 719 w 119634"/>
                <a:gd name="connsiteY95" fmla="*/ 165093 h 403163"/>
                <a:gd name="connsiteX96" fmla="*/ 1996 w 119634"/>
                <a:gd name="connsiteY96" fmla="*/ 163497 h 403163"/>
                <a:gd name="connsiteX97" fmla="*/ 8063 w 119634"/>
                <a:gd name="connsiteY97" fmla="*/ 166371 h 403163"/>
                <a:gd name="connsiteX98" fmla="*/ 9979 w 119634"/>
                <a:gd name="connsiteY98" fmla="*/ 166690 h 403163"/>
                <a:gd name="connsiteX99" fmla="*/ 11575 w 119634"/>
                <a:gd name="connsiteY99" fmla="*/ 167009 h 403163"/>
                <a:gd name="connsiteX100" fmla="*/ 16046 w 119634"/>
                <a:gd name="connsiteY100" fmla="*/ 167967 h 403163"/>
                <a:gd name="connsiteX101" fmla="*/ 17643 w 119634"/>
                <a:gd name="connsiteY101" fmla="*/ 167967 h 403163"/>
                <a:gd name="connsiteX102" fmla="*/ 24668 w 119634"/>
                <a:gd name="connsiteY102" fmla="*/ 167009 h 403163"/>
                <a:gd name="connsiteX103" fmla="*/ 24988 w 119634"/>
                <a:gd name="connsiteY103" fmla="*/ 166371 h 403163"/>
                <a:gd name="connsiteX104" fmla="*/ 22752 w 119634"/>
                <a:gd name="connsiteY104" fmla="*/ 164774 h 403163"/>
                <a:gd name="connsiteX105" fmla="*/ 21794 w 119634"/>
                <a:gd name="connsiteY105" fmla="*/ 163177 h 403163"/>
                <a:gd name="connsiteX106" fmla="*/ 23072 w 119634"/>
                <a:gd name="connsiteY106" fmla="*/ 159665 h 403163"/>
                <a:gd name="connsiteX107" fmla="*/ 24988 w 119634"/>
                <a:gd name="connsiteY107" fmla="*/ 156471 h 403163"/>
                <a:gd name="connsiteX108" fmla="*/ 26903 w 119634"/>
                <a:gd name="connsiteY108" fmla="*/ 155514 h 403163"/>
                <a:gd name="connsiteX109" fmla="*/ 28500 w 119634"/>
                <a:gd name="connsiteY109" fmla="*/ 154875 h 403163"/>
                <a:gd name="connsiteX110" fmla="*/ 30416 w 119634"/>
                <a:gd name="connsiteY110" fmla="*/ 154875 h 403163"/>
                <a:gd name="connsiteX111" fmla="*/ 32332 w 119634"/>
                <a:gd name="connsiteY111" fmla="*/ 153917 h 403163"/>
                <a:gd name="connsiteX112" fmla="*/ 35845 w 119634"/>
                <a:gd name="connsiteY112" fmla="*/ 150085 h 403163"/>
                <a:gd name="connsiteX113" fmla="*/ 36803 w 119634"/>
                <a:gd name="connsiteY113" fmla="*/ 149446 h 403163"/>
                <a:gd name="connsiteX114" fmla="*/ 40315 w 119634"/>
                <a:gd name="connsiteY114" fmla="*/ 148808 h 403163"/>
                <a:gd name="connsiteX115" fmla="*/ 42231 w 119634"/>
                <a:gd name="connsiteY115" fmla="*/ 147211 h 403163"/>
                <a:gd name="connsiteX116" fmla="*/ 44147 w 119634"/>
                <a:gd name="connsiteY116" fmla="*/ 144656 h 403163"/>
                <a:gd name="connsiteX117" fmla="*/ 44786 w 119634"/>
                <a:gd name="connsiteY117" fmla="*/ 137631 h 403163"/>
                <a:gd name="connsiteX118" fmla="*/ 43189 w 119634"/>
                <a:gd name="connsiteY118" fmla="*/ 137950 h 403163"/>
                <a:gd name="connsiteX119" fmla="*/ 40635 w 119634"/>
                <a:gd name="connsiteY119" fmla="*/ 137950 h 403163"/>
                <a:gd name="connsiteX120" fmla="*/ 35525 w 119634"/>
                <a:gd name="connsiteY120" fmla="*/ 136992 h 403163"/>
                <a:gd name="connsiteX121" fmla="*/ 33609 w 119634"/>
                <a:gd name="connsiteY121" fmla="*/ 137631 h 403163"/>
                <a:gd name="connsiteX122" fmla="*/ 31693 w 119634"/>
                <a:gd name="connsiteY122" fmla="*/ 137631 h 403163"/>
                <a:gd name="connsiteX123" fmla="*/ 30735 w 119634"/>
                <a:gd name="connsiteY123" fmla="*/ 137312 h 403163"/>
                <a:gd name="connsiteX124" fmla="*/ 25945 w 119634"/>
                <a:gd name="connsiteY124" fmla="*/ 134757 h 403163"/>
                <a:gd name="connsiteX125" fmla="*/ 25945 w 119634"/>
                <a:gd name="connsiteY125" fmla="*/ 133480 h 403163"/>
                <a:gd name="connsiteX126" fmla="*/ 29778 w 119634"/>
                <a:gd name="connsiteY126" fmla="*/ 131245 h 403163"/>
                <a:gd name="connsiteX127" fmla="*/ 31055 w 119634"/>
                <a:gd name="connsiteY127" fmla="*/ 131245 h 403163"/>
                <a:gd name="connsiteX128" fmla="*/ 34567 w 119634"/>
                <a:gd name="connsiteY128" fmla="*/ 130925 h 403163"/>
                <a:gd name="connsiteX129" fmla="*/ 37122 w 119634"/>
                <a:gd name="connsiteY129" fmla="*/ 129009 h 403163"/>
                <a:gd name="connsiteX130" fmla="*/ 38080 w 119634"/>
                <a:gd name="connsiteY130" fmla="*/ 128370 h 403163"/>
                <a:gd name="connsiteX131" fmla="*/ 39677 w 119634"/>
                <a:gd name="connsiteY131" fmla="*/ 127732 h 403163"/>
                <a:gd name="connsiteX132" fmla="*/ 39996 w 119634"/>
                <a:gd name="connsiteY132" fmla="*/ 124858 h 403163"/>
                <a:gd name="connsiteX133" fmla="*/ 39038 w 119634"/>
                <a:gd name="connsiteY133" fmla="*/ 124219 h 403163"/>
                <a:gd name="connsiteX134" fmla="*/ 37761 w 119634"/>
                <a:gd name="connsiteY134" fmla="*/ 121984 h 403163"/>
                <a:gd name="connsiteX135" fmla="*/ 37761 w 119634"/>
                <a:gd name="connsiteY135" fmla="*/ 120068 h 403163"/>
                <a:gd name="connsiteX136" fmla="*/ 40954 w 119634"/>
                <a:gd name="connsiteY136" fmla="*/ 117833 h 403163"/>
                <a:gd name="connsiteX137" fmla="*/ 43828 w 119634"/>
                <a:gd name="connsiteY137" fmla="*/ 116555 h 403163"/>
                <a:gd name="connsiteX138" fmla="*/ 47021 w 119634"/>
                <a:gd name="connsiteY138" fmla="*/ 115597 h 403163"/>
                <a:gd name="connsiteX139" fmla="*/ 48298 w 119634"/>
                <a:gd name="connsiteY139" fmla="*/ 114639 h 403163"/>
                <a:gd name="connsiteX140" fmla="*/ 48618 w 119634"/>
                <a:gd name="connsiteY140" fmla="*/ 112723 h 403163"/>
                <a:gd name="connsiteX141" fmla="*/ 46702 w 119634"/>
                <a:gd name="connsiteY141" fmla="*/ 108572 h 403163"/>
                <a:gd name="connsiteX142" fmla="*/ 42551 w 119634"/>
                <a:gd name="connsiteY142" fmla="*/ 107295 h 403163"/>
                <a:gd name="connsiteX143" fmla="*/ 40315 w 119634"/>
                <a:gd name="connsiteY143" fmla="*/ 108253 h 403163"/>
                <a:gd name="connsiteX144" fmla="*/ 37122 w 119634"/>
                <a:gd name="connsiteY144" fmla="*/ 108572 h 403163"/>
                <a:gd name="connsiteX145" fmla="*/ 34887 w 119634"/>
                <a:gd name="connsiteY145" fmla="*/ 106017 h 403163"/>
                <a:gd name="connsiteX146" fmla="*/ 34887 w 119634"/>
                <a:gd name="connsiteY146" fmla="*/ 104740 h 403163"/>
                <a:gd name="connsiteX147" fmla="*/ 34248 w 119634"/>
                <a:gd name="connsiteY147" fmla="*/ 100270 h 403163"/>
                <a:gd name="connsiteX148" fmla="*/ 32652 w 119634"/>
                <a:gd name="connsiteY148" fmla="*/ 99312 h 403163"/>
                <a:gd name="connsiteX149" fmla="*/ 31055 w 119634"/>
                <a:gd name="connsiteY149" fmla="*/ 98992 h 403163"/>
                <a:gd name="connsiteX150" fmla="*/ 28500 w 119634"/>
                <a:gd name="connsiteY150" fmla="*/ 97395 h 403163"/>
                <a:gd name="connsiteX151" fmla="*/ 24029 w 119634"/>
                <a:gd name="connsiteY151" fmla="*/ 95160 h 403163"/>
                <a:gd name="connsiteX152" fmla="*/ 23710 w 119634"/>
                <a:gd name="connsiteY152" fmla="*/ 95160 h 403163"/>
                <a:gd name="connsiteX153" fmla="*/ 22752 w 119634"/>
                <a:gd name="connsiteY153" fmla="*/ 94522 h 403163"/>
                <a:gd name="connsiteX154" fmla="*/ 18282 w 119634"/>
                <a:gd name="connsiteY154" fmla="*/ 89412 h 403163"/>
                <a:gd name="connsiteX155" fmla="*/ 18601 w 119634"/>
                <a:gd name="connsiteY155" fmla="*/ 88135 h 403163"/>
                <a:gd name="connsiteX156" fmla="*/ 24668 w 119634"/>
                <a:gd name="connsiteY156" fmla="*/ 86219 h 403163"/>
                <a:gd name="connsiteX157" fmla="*/ 25626 w 119634"/>
                <a:gd name="connsiteY157" fmla="*/ 86538 h 403163"/>
                <a:gd name="connsiteX158" fmla="*/ 28819 w 119634"/>
                <a:gd name="connsiteY158" fmla="*/ 86538 h 403163"/>
                <a:gd name="connsiteX159" fmla="*/ 29778 w 119634"/>
                <a:gd name="connsiteY159" fmla="*/ 86219 h 403163"/>
                <a:gd name="connsiteX160" fmla="*/ 32332 w 119634"/>
                <a:gd name="connsiteY160" fmla="*/ 85900 h 403163"/>
                <a:gd name="connsiteX161" fmla="*/ 34567 w 119634"/>
                <a:gd name="connsiteY161" fmla="*/ 85261 h 403163"/>
                <a:gd name="connsiteX162" fmla="*/ 38719 w 119634"/>
                <a:gd name="connsiteY162" fmla="*/ 86219 h 403163"/>
                <a:gd name="connsiteX163" fmla="*/ 42551 w 119634"/>
                <a:gd name="connsiteY163" fmla="*/ 83984 h 403163"/>
                <a:gd name="connsiteX164" fmla="*/ 46702 w 119634"/>
                <a:gd name="connsiteY164" fmla="*/ 79832 h 403163"/>
                <a:gd name="connsiteX165" fmla="*/ 45744 w 119634"/>
                <a:gd name="connsiteY165" fmla="*/ 78236 h 403163"/>
                <a:gd name="connsiteX166" fmla="*/ 45105 w 119634"/>
                <a:gd name="connsiteY166" fmla="*/ 77597 h 403163"/>
                <a:gd name="connsiteX167" fmla="*/ 40954 w 119634"/>
                <a:gd name="connsiteY167" fmla="*/ 75362 h 403163"/>
                <a:gd name="connsiteX168" fmla="*/ 39038 w 119634"/>
                <a:gd name="connsiteY168" fmla="*/ 74723 h 403163"/>
                <a:gd name="connsiteX169" fmla="*/ 36803 w 119634"/>
                <a:gd name="connsiteY169" fmla="*/ 75362 h 403163"/>
                <a:gd name="connsiteX170" fmla="*/ 31693 w 119634"/>
                <a:gd name="connsiteY170" fmla="*/ 77278 h 403163"/>
                <a:gd name="connsiteX171" fmla="*/ 29778 w 119634"/>
                <a:gd name="connsiteY171" fmla="*/ 75362 h 403163"/>
                <a:gd name="connsiteX172" fmla="*/ 29778 w 119634"/>
                <a:gd name="connsiteY172" fmla="*/ 72807 h 403163"/>
                <a:gd name="connsiteX173" fmla="*/ 32013 w 119634"/>
                <a:gd name="connsiteY173" fmla="*/ 69614 h 403163"/>
                <a:gd name="connsiteX174" fmla="*/ 34248 w 119634"/>
                <a:gd name="connsiteY174" fmla="*/ 68656 h 403163"/>
                <a:gd name="connsiteX175" fmla="*/ 35525 w 119634"/>
                <a:gd name="connsiteY175" fmla="*/ 67059 h 403163"/>
                <a:gd name="connsiteX176" fmla="*/ 36803 w 119634"/>
                <a:gd name="connsiteY176" fmla="*/ 63866 h 403163"/>
                <a:gd name="connsiteX177" fmla="*/ 38719 w 119634"/>
                <a:gd name="connsiteY177" fmla="*/ 62589 h 403163"/>
                <a:gd name="connsiteX178" fmla="*/ 41912 w 119634"/>
                <a:gd name="connsiteY178" fmla="*/ 63547 h 403163"/>
                <a:gd name="connsiteX179" fmla="*/ 43828 w 119634"/>
                <a:gd name="connsiteY179" fmla="*/ 63227 h 403163"/>
                <a:gd name="connsiteX180" fmla="*/ 47660 w 119634"/>
                <a:gd name="connsiteY180" fmla="*/ 60992 h 403163"/>
                <a:gd name="connsiteX181" fmla="*/ 49257 w 119634"/>
                <a:gd name="connsiteY181" fmla="*/ 60673 h 403163"/>
                <a:gd name="connsiteX182" fmla="*/ 50534 w 119634"/>
                <a:gd name="connsiteY182" fmla="*/ 58118 h 403163"/>
                <a:gd name="connsiteX183" fmla="*/ 49895 w 119634"/>
                <a:gd name="connsiteY183" fmla="*/ 53967 h 403163"/>
                <a:gd name="connsiteX184" fmla="*/ 47979 w 119634"/>
                <a:gd name="connsiteY184" fmla="*/ 52051 h 403163"/>
                <a:gd name="connsiteX185" fmla="*/ 44786 w 119634"/>
                <a:gd name="connsiteY185" fmla="*/ 51412 h 403163"/>
                <a:gd name="connsiteX186" fmla="*/ 43508 w 119634"/>
                <a:gd name="connsiteY186" fmla="*/ 51093 h 403163"/>
                <a:gd name="connsiteX187" fmla="*/ 40635 w 119634"/>
                <a:gd name="connsiteY187" fmla="*/ 48538 h 403163"/>
                <a:gd name="connsiteX188" fmla="*/ 40315 w 119634"/>
                <a:gd name="connsiteY188" fmla="*/ 45345 h 403163"/>
                <a:gd name="connsiteX189" fmla="*/ 41912 w 119634"/>
                <a:gd name="connsiteY189" fmla="*/ 43748 h 403163"/>
                <a:gd name="connsiteX190" fmla="*/ 43828 w 119634"/>
                <a:gd name="connsiteY190" fmla="*/ 43109 h 403163"/>
                <a:gd name="connsiteX191" fmla="*/ 45425 w 119634"/>
                <a:gd name="connsiteY191" fmla="*/ 44706 h 403163"/>
                <a:gd name="connsiteX192" fmla="*/ 47021 w 119634"/>
                <a:gd name="connsiteY192" fmla="*/ 45984 h 403163"/>
                <a:gd name="connsiteX193" fmla="*/ 47660 w 119634"/>
                <a:gd name="connsiteY193" fmla="*/ 43748 h 403163"/>
                <a:gd name="connsiteX194" fmla="*/ 49257 w 119634"/>
                <a:gd name="connsiteY194" fmla="*/ 41194 h 403163"/>
                <a:gd name="connsiteX195" fmla="*/ 50534 w 119634"/>
                <a:gd name="connsiteY195" fmla="*/ 38000 h 403163"/>
                <a:gd name="connsiteX196" fmla="*/ 49257 w 119634"/>
                <a:gd name="connsiteY196" fmla="*/ 34168 h 403163"/>
                <a:gd name="connsiteX197" fmla="*/ 51811 w 119634"/>
                <a:gd name="connsiteY197" fmla="*/ 30017 h 403163"/>
                <a:gd name="connsiteX198" fmla="*/ 55962 w 119634"/>
                <a:gd name="connsiteY198" fmla="*/ 26185 h 403163"/>
                <a:gd name="connsiteX199" fmla="*/ 57559 w 119634"/>
                <a:gd name="connsiteY199" fmla="*/ 18521 h 403163"/>
                <a:gd name="connsiteX200" fmla="*/ 57559 w 119634"/>
                <a:gd name="connsiteY200" fmla="*/ 16286 h 403163"/>
                <a:gd name="connsiteX201" fmla="*/ 57240 w 119634"/>
                <a:gd name="connsiteY201" fmla="*/ 12773 h 403163"/>
                <a:gd name="connsiteX202" fmla="*/ 58517 w 119634"/>
                <a:gd name="connsiteY202" fmla="*/ 10538 h 403163"/>
                <a:gd name="connsiteX203" fmla="*/ 59156 w 119634"/>
                <a:gd name="connsiteY203" fmla="*/ 9261 h 403163"/>
                <a:gd name="connsiteX204" fmla="*/ 59475 w 119634"/>
                <a:gd name="connsiteY204" fmla="*/ 7664 h 403163"/>
                <a:gd name="connsiteX205" fmla="*/ 59795 w 119634"/>
                <a:gd name="connsiteY205" fmla="*/ 5109 h 403163"/>
                <a:gd name="connsiteX206" fmla="*/ 58198 w 119634"/>
                <a:gd name="connsiteY206" fmla="*/ 2235 h 403163"/>
                <a:gd name="connsiteX207" fmla="*/ 59475 w 119634"/>
                <a:gd name="connsiteY207" fmla="*/ 0 h 403163"/>
                <a:gd name="connsiteX208" fmla="*/ 61710 w 119634"/>
                <a:gd name="connsiteY208" fmla="*/ 319 h 403163"/>
                <a:gd name="connsiteX209" fmla="*/ 62988 w 119634"/>
                <a:gd name="connsiteY209" fmla="*/ 639 h 403163"/>
                <a:gd name="connsiteX210" fmla="*/ 65223 w 119634"/>
                <a:gd name="connsiteY210" fmla="*/ 1597 h 403163"/>
                <a:gd name="connsiteX211" fmla="*/ 65542 w 119634"/>
                <a:gd name="connsiteY211" fmla="*/ 4471 h 403163"/>
                <a:gd name="connsiteX212" fmla="*/ 65542 w 119634"/>
                <a:gd name="connsiteY212" fmla="*/ 6067 h 403163"/>
                <a:gd name="connsiteX213" fmla="*/ 65862 w 119634"/>
                <a:gd name="connsiteY213" fmla="*/ 13093 h 403163"/>
                <a:gd name="connsiteX214" fmla="*/ 66181 w 119634"/>
                <a:gd name="connsiteY214" fmla="*/ 14689 h 403163"/>
                <a:gd name="connsiteX215" fmla="*/ 68097 w 119634"/>
                <a:gd name="connsiteY215" fmla="*/ 12773 h 403163"/>
                <a:gd name="connsiteX216" fmla="*/ 68097 w 119634"/>
                <a:gd name="connsiteY216" fmla="*/ 14370 h 403163"/>
                <a:gd name="connsiteX217" fmla="*/ 66500 w 119634"/>
                <a:gd name="connsiteY217" fmla="*/ 18202 h 403163"/>
                <a:gd name="connsiteX218" fmla="*/ 69694 w 119634"/>
                <a:gd name="connsiteY218" fmla="*/ 24908 h 403163"/>
                <a:gd name="connsiteX219" fmla="*/ 70332 w 119634"/>
                <a:gd name="connsiteY219" fmla="*/ 25546 h 403163"/>
                <a:gd name="connsiteX220" fmla="*/ 71610 w 119634"/>
                <a:gd name="connsiteY220" fmla="*/ 31933 h 403163"/>
                <a:gd name="connsiteX221" fmla="*/ 72568 w 119634"/>
                <a:gd name="connsiteY221" fmla="*/ 34168 h 403163"/>
                <a:gd name="connsiteX222" fmla="*/ 73526 w 119634"/>
                <a:gd name="connsiteY222" fmla="*/ 36404 h 403163"/>
                <a:gd name="connsiteX223" fmla="*/ 73845 w 119634"/>
                <a:gd name="connsiteY223" fmla="*/ 36723 h 403163"/>
                <a:gd name="connsiteX224" fmla="*/ 76400 w 119634"/>
                <a:gd name="connsiteY224" fmla="*/ 39597 h 403163"/>
                <a:gd name="connsiteX225" fmla="*/ 76400 w 119634"/>
                <a:gd name="connsiteY225" fmla="*/ 42471 h 403163"/>
                <a:gd name="connsiteX226" fmla="*/ 70013 w 119634"/>
                <a:gd name="connsiteY226" fmla="*/ 42471 h 403163"/>
                <a:gd name="connsiteX227" fmla="*/ 70332 w 119634"/>
                <a:gd name="connsiteY227" fmla="*/ 44387 h 403163"/>
                <a:gd name="connsiteX228" fmla="*/ 70971 w 119634"/>
                <a:gd name="connsiteY228" fmla="*/ 45984 h 403163"/>
                <a:gd name="connsiteX229" fmla="*/ 71929 w 119634"/>
                <a:gd name="connsiteY229" fmla="*/ 48219 h 403163"/>
                <a:gd name="connsiteX230" fmla="*/ 77038 w 119634"/>
                <a:gd name="connsiteY230" fmla="*/ 51731 h 403163"/>
                <a:gd name="connsiteX231" fmla="*/ 79274 w 119634"/>
                <a:gd name="connsiteY231" fmla="*/ 52370 h 403163"/>
                <a:gd name="connsiteX232" fmla="*/ 82148 w 119634"/>
                <a:gd name="connsiteY232" fmla="*/ 53967 h 403163"/>
                <a:gd name="connsiteX233" fmla="*/ 84383 w 119634"/>
                <a:gd name="connsiteY233" fmla="*/ 56202 h 403163"/>
                <a:gd name="connsiteX234" fmla="*/ 85660 w 119634"/>
                <a:gd name="connsiteY234" fmla="*/ 56841 h 403163"/>
                <a:gd name="connsiteX235" fmla="*/ 92047 w 119634"/>
                <a:gd name="connsiteY235" fmla="*/ 58118 h 403163"/>
                <a:gd name="connsiteX236" fmla="*/ 93963 w 119634"/>
                <a:gd name="connsiteY236" fmla="*/ 58757 h 403163"/>
                <a:gd name="connsiteX237" fmla="*/ 93324 w 119634"/>
                <a:gd name="connsiteY237" fmla="*/ 61311 h 403163"/>
                <a:gd name="connsiteX238" fmla="*/ 89811 w 119634"/>
                <a:gd name="connsiteY238" fmla="*/ 61950 h 403163"/>
                <a:gd name="connsiteX239" fmla="*/ 89173 w 119634"/>
                <a:gd name="connsiteY239" fmla="*/ 62269 h 403163"/>
                <a:gd name="connsiteX240" fmla="*/ 86618 w 119634"/>
                <a:gd name="connsiteY240" fmla="*/ 63227 h 403163"/>
                <a:gd name="connsiteX241" fmla="*/ 84064 w 119634"/>
                <a:gd name="connsiteY241" fmla="*/ 64505 h 403163"/>
                <a:gd name="connsiteX242" fmla="*/ 82786 w 119634"/>
                <a:gd name="connsiteY242" fmla="*/ 64824 h 403163"/>
                <a:gd name="connsiteX243" fmla="*/ 80231 w 119634"/>
                <a:gd name="connsiteY243" fmla="*/ 65143 h 403163"/>
                <a:gd name="connsiteX244" fmla="*/ 77996 w 119634"/>
                <a:gd name="connsiteY244" fmla="*/ 66740 h 403163"/>
                <a:gd name="connsiteX245" fmla="*/ 77358 w 119634"/>
                <a:gd name="connsiteY245" fmla="*/ 68656 h 403163"/>
                <a:gd name="connsiteX246" fmla="*/ 79593 w 119634"/>
                <a:gd name="connsiteY246" fmla="*/ 69933 h 403163"/>
                <a:gd name="connsiteX247" fmla="*/ 80870 w 119634"/>
                <a:gd name="connsiteY247" fmla="*/ 70572 h 403163"/>
                <a:gd name="connsiteX248" fmla="*/ 81828 w 119634"/>
                <a:gd name="connsiteY248" fmla="*/ 74404 h 403163"/>
                <a:gd name="connsiteX249" fmla="*/ 78315 w 119634"/>
                <a:gd name="connsiteY249" fmla="*/ 76001 h 403163"/>
                <a:gd name="connsiteX250" fmla="*/ 77038 w 119634"/>
                <a:gd name="connsiteY250" fmla="*/ 76320 h 403163"/>
                <a:gd name="connsiteX251" fmla="*/ 77677 w 119634"/>
                <a:gd name="connsiteY251" fmla="*/ 77916 h 403163"/>
                <a:gd name="connsiteX252" fmla="*/ 76080 w 119634"/>
                <a:gd name="connsiteY252" fmla="*/ 82068 h 403163"/>
                <a:gd name="connsiteX253" fmla="*/ 74484 w 119634"/>
                <a:gd name="connsiteY253" fmla="*/ 80471 h 403163"/>
                <a:gd name="connsiteX254" fmla="*/ 73526 w 119634"/>
                <a:gd name="connsiteY254" fmla="*/ 81748 h 403163"/>
                <a:gd name="connsiteX255" fmla="*/ 72568 w 119634"/>
                <a:gd name="connsiteY255" fmla="*/ 83345 h 403163"/>
                <a:gd name="connsiteX256" fmla="*/ 77677 w 119634"/>
                <a:gd name="connsiteY256" fmla="*/ 86219 h 403163"/>
                <a:gd name="connsiteX257" fmla="*/ 78635 w 119634"/>
                <a:gd name="connsiteY257" fmla="*/ 86538 h 403163"/>
                <a:gd name="connsiteX258" fmla="*/ 83425 w 119634"/>
                <a:gd name="connsiteY258" fmla="*/ 88454 h 403163"/>
                <a:gd name="connsiteX259" fmla="*/ 85021 w 119634"/>
                <a:gd name="connsiteY259" fmla="*/ 88454 h 403163"/>
                <a:gd name="connsiteX260" fmla="*/ 87576 w 119634"/>
                <a:gd name="connsiteY260" fmla="*/ 88135 h 403163"/>
                <a:gd name="connsiteX261" fmla="*/ 90131 w 119634"/>
                <a:gd name="connsiteY261" fmla="*/ 89412 h 403163"/>
                <a:gd name="connsiteX262" fmla="*/ 92047 w 119634"/>
                <a:gd name="connsiteY262" fmla="*/ 90690 h 403163"/>
                <a:gd name="connsiteX263" fmla="*/ 91728 w 119634"/>
                <a:gd name="connsiteY263" fmla="*/ 93883 h 403163"/>
                <a:gd name="connsiteX264" fmla="*/ 88853 w 119634"/>
                <a:gd name="connsiteY264" fmla="*/ 95480 h 403163"/>
                <a:gd name="connsiteX265" fmla="*/ 82467 w 119634"/>
                <a:gd name="connsiteY265" fmla="*/ 94522 h 403163"/>
                <a:gd name="connsiteX266" fmla="*/ 78315 w 119634"/>
                <a:gd name="connsiteY266" fmla="*/ 95799 h 403163"/>
                <a:gd name="connsiteX267" fmla="*/ 77038 w 119634"/>
                <a:gd name="connsiteY267" fmla="*/ 96757 h 403163"/>
                <a:gd name="connsiteX268" fmla="*/ 71929 w 119634"/>
                <a:gd name="connsiteY268" fmla="*/ 96757 h 403163"/>
                <a:gd name="connsiteX269" fmla="*/ 70332 w 119634"/>
                <a:gd name="connsiteY269" fmla="*/ 96438 h 403163"/>
                <a:gd name="connsiteX270" fmla="*/ 70013 w 119634"/>
                <a:gd name="connsiteY270" fmla="*/ 97395 h 403163"/>
                <a:gd name="connsiteX271" fmla="*/ 71610 w 119634"/>
                <a:gd name="connsiteY271" fmla="*/ 102824 h 403163"/>
                <a:gd name="connsiteX272" fmla="*/ 72887 w 119634"/>
                <a:gd name="connsiteY272" fmla="*/ 105698 h 403163"/>
                <a:gd name="connsiteX273" fmla="*/ 76400 w 119634"/>
                <a:gd name="connsiteY273" fmla="*/ 111127 h 403163"/>
                <a:gd name="connsiteX274" fmla="*/ 78315 w 119634"/>
                <a:gd name="connsiteY274" fmla="*/ 113362 h 403163"/>
                <a:gd name="connsiteX275" fmla="*/ 80231 w 119634"/>
                <a:gd name="connsiteY275" fmla="*/ 116555 h 403163"/>
                <a:gd name="connsiteX276" fmla="*/ 80870 w 119634"/>
                <a:gd name="connsiteY276" fmla="*/ 117513 h 403163"/>
                <a:gd name="connsiteX277" fmla="*/ 87895 w 119634"/>
                <a:gd name="connsiteY277" fmla="*/ 122303 h 403163"/>
                <a:gd name="connsiteX278" fmla="*/ 89811 w 119634"/>
                <a:gd name="connsiteY278" fmla="*/ 123900 h 403163"/>
                <a:gd name="connsiteX279" fmla="*/ 90769 w 119634"/>
                <a:gd name="connsiteY279" fmla="*/ 124539 h 403163"/>
                <a:gd name="connsiteX280" fmla="*/ 94921 w 119634"/>
                <a:gd name="connsiteY280" fmla="*/ 126135 h 403163"/>
                <a:gd name="connsiteX281" fmla="*/ 97475 w 119634"/>
                <a:gd name="connsiteY281" fmla="*/ 126455 h 403163"/>
                <a:gd name="connsiteX282" fmla="*/ 99391 w 119634"/>
                <a:gd name="connsiteY282" fmla="*/ 127732 h 403163"/>
                <a:gd name="connsiteX283" fmla="*/ 100669 w 119634"/>
                <a:gd name="connsiteY283" fmla="*/ 131883 h 403163"/>
                <a:gd name="connsiteX284" fmla="*/ 96198 w 119634"/>
                <a:gd name="connsiteY284" fmla="*/ 132841 h 403163"/>
                <a:gd name="connsiteX285" fmla="*/ 94601 w 119634"/>
                <a:gd name="connsiteY285" fmla="*/ 132522 h 403163"/>
                <a:gd name="connsiteX286" fmla="*/ 92685 w 119634"/>
                <a:gd name="connsiteY286" fmla="*/ 133480 h 403163"/>
                <a:gd name="connsiteX287" fmla="*/ 90450 w 119634"/>
                <a:gd name="connsiteY287" fmla="*/ 135077 h 403163"/>
                <a:gd name="connsiteX288" fmla="*/ 88853 w 119634"/>
                <a:gd name="connsiteY288" fmla="*/ 135396 h 403163"/>
                <a:gd name="connsiteX289" fmla="*/ 85021 w 119634"/>
                <a:gd name="connsiteY289" fmla="*/ 135077 h 403163"/>
                <a:gd name="connsiteX290" fmla="*/ 79593 w 119634"/>
                <a:gd name="connsiteY290" fmla="*/ 132522 h 403163"/>
                <a:gd name="connsiteX291" fmla="*/ 74803 w 119634"/>
                <a:gd name="connsiteY291" fmla="*/ 130925 h 403163"/>
                <a:gd name="connsiteX292" fmla="*/ 74803 w 119634"/>
                <a:gd name="connsiteY292" fmla="*/ 133799 h 403163"/>
                <a:gd name="connsiteX293" fmla="*/ 75761 w 119634"/>
                <a:gd name="connsiteY293" fmla="*/ 136354 h 403163"/>
                <a:gd name="connsiteX294" fmla="*/ 78635 w 119634"/>
                <a:gd name="connsiteY294" fmla="*/ 135715 h 403163"/>
                <a:gd name="connsiteX295" fmla="*/ 81509 w 119634"/>
                <a:gd name="connsiteY295" fmla="*/ 136354 h 403163"/>
                <a:gd name="connsiteX296" fmla="*/ 83425 w 119634"/>
                <a:gd name="connsiteY296" fmla="*/ 138589 h 403163"/>
                <a:gd name="connsiteX297" fmla="*/ 82148 w 119634"/>
                <a:gd name="connsiteY297" fmla="*/ 140824 h 403163"/>
                <a:gd name="connsiteX298" fmla="*/ 78315 w 119634"/>
                <a:gd name="connsiteY298" fmla="*/ 142740 h 403163"/>
                <a:gd name="connsiteX299" fmla="*/ 75761 w 119634"/>
                <a:gd name="connsiteY299" fmla="*/ 143379 h 403163"/>
                <a:gd name="connsiteX300" fmla="*/ 74484 w 119634"/>
                <a:gd name="connsiteY300" fmla="*/ 144656 h 403163"/>
                <a:gd name="connsiteX301" fmla="*/ 79274 w 119634"/>
                <a:gd name="connsiteY301" fmla="*/ 146572 h 403163"/>
                <a:gd name="connsiteX302" fmla="*/ 79593 w 119634"/>
                <a:gd name="connsiteY302" fmla="*/ 146572 h 403163"/>
                <a:gd name="connsiteX303" fmla="*/ 86618 w 119634"/>
                <a:gd name="connsiteY303" fmla="*/ 146253 h 403163"/>
                <a:gd name="connsiteX304" fmla="*/ 87895 w 119634"/>
                <a:gd name="connsiteY304" fmla="*/ 146253 h 403163"/>
                <a:gd name="connsiteX305" fmla="*/ 90450 w 119634"/>
                <a:gd name="connsiteY305" fmla="*/ 145614 h 403163"/>
                <a:gd name="connsiteX306" fmla="*/ 95559 w 119634"/>
                <a:gd name="connsiteY306" fmla="*/ 144656 h 403163"/>
                <a:gd name="connsiteX307" fmla="*/ 98753 w 119634"/>
                <a:gd name="connsiteY307" fmla="*/ 144337 h 403163"/>
                <a:gd name="connsiteX308" fmla="*/ 99711 w 119634"/>
                <a:gd name="connsiteY308" fmla="*/ 144018 h 403163"/>
                <a:gd name="connsiteX309" fmla="*/ 106097 w 119634"/>
                <a:gd name="connsiteY309" fmla="*/ 144337 h 403163"/>
                <a:gd name="connsiteX310" fmla="*/ 107694 w 119634"/>
                <a:gd name="connsiteY310" fmla="*/ 145614 h 403163"/>
                <a:gd name="connsiteX311" fmla="*/ 107055 w 119634"/>
                <a:gd name="connsiteY311" fmla="*/ 147211 h 403163"/>
                <a:gd name="connsiteX312" fmla="*/ 106417 w 119634"/>
                <a:gd name="connsiteY312" fmla="*/ 147850 h 403163"/>
                <a:gd name="connsiteX313" fmla="*/ 103862 w 119634"/>
                <a:gd name="connsiteY313" fmla="*/ 151362 h 403163"/>
                <a:gd name="connsiteX314" fmla="*/ 101307 w 119634"/>
                <a:gd name="connsiteY314" fmla="*/ 152640 h 403163"/>
                <a:gd name="connsiteX315" fmla="*/ 96517 w 119634"/>
                <a:gd name="connsiteY315" fmla="*/ 153278 h 403163"/>
                <a:gd name="connsiteX316" fmla="*/ 95559 w 119634"/>
                <a:gd name="connsiteY316" fmla="*/ 153598 h 403163"/>
                <a:gd name="connsiteX317" fmla="*/ 90769 w 119634"/>
                <a:gd name="connsiteY317" fmla="*/ 154875 h 403163"/>
                <a:gd name="connsiteX318" fmla="*/ 87257 w 119634"/>
                <a:gd name="connsiteY318" fmla="*/ 155194 h 403163"/>
                <a:gd name="connsiteX319" fmla="*/ 85979 w 119634"/>
                <a:gd name="connsiteY319" fmla="*/ 157749 h 403163"/>
                <a:gd name="connsiteX320" fmla="*/ 85341 w 119634"/>
                <a:gd name="connsiteY320" fmla="*/ 161261 h 403163"/>
                <a:gd name="connsiteX321" fmla="*/ 84064 w 119634"/>
                <a:gd name="connsiteY321" fmla="*/ 163816 h 403163"/>
                <a:gd name="connsiteX322" fmla="*/ 80551 w 119634"/>
                <a:gd name="connsiteY322" fmla="*/ 160623 h 403163"/>
                <a:gd name="connsiteX323" fmla="*/ 74484 w 119634"/>
                <a:gd name="connsiteY323" fmla="*/ 159026 h 403163"/>
                <a:gd name="connsiteX324" fmla="*/ 74164 w 119634"/>
                <a:gd name="connsiteY324" fmla="*/ 160623 h 403163"/>
                <a:gd name="connsiteX325" fmla="*/ 72568 w 119634"/>
                <a:gd name="connsiteY325" fmla="*/ 162539 h 403163"/>
                <a:gd name="connsiteX326" fmla="*/ 69055 w 119634"/>
                <a:gd name="connsiteY326" fmla="*/ 162858 h 403163"/>
                <a:gd name="connsiteX327" fmla="*/ 66500 w 119634"/>
                <a:gd name="connsiteY327" fmla="*/ 163816 h 403163"/>
                <a:gd name="connsiteX328" fmla="*/ 66181 w 119634"/>
                <a:gd name="connsiteY328" fmla="*/ 165093 h 403163"/>
                <a:gd name="connsiteX329" fmla="*/ 71610 w 119634"/>
                <a:gd name="connsiteY329" fmla="*/ 172757 h 403163"/>
                <a:gd name="connsiteX330" fmla="*/ 71929 w 119634"/>
                <a:gd name="connsiteY330" fmla="*/ 173077 h 403163"/>
                <a:gd name="connsiteX331" fmla="*/ 77038 w 119634"/>
                <a:gd name="connsiteY331" fmla="*/ 176909 h 403163"/>
                <a:gd name="connsiteX332" fmla="*/ 78315 w 119634"/>
                <a:gd name="connsiteY332" fmla="*/ 177228 h 403163"/>
                <a:gd name="connsiteX333" fmla="*/ 79593 w 119634"/>
                <a:gd name="connsiteY333" fmla="*/ 177228 h 403163"/>
                <a:gd name="connsiteX334" fmla="*/ 86938 w 119634"/>
                <a:gd name="connsiteY334" fmla="*/ 178505 h 403163"/>
                <a:gd name="connsiteX335" fmla="*/ 90450 w 119634"/>
                <a:gd name="connsiteY335" fmla="*/ 180741 h 403163"/>
                <a:gd name="connsiteX336" fmla="*/ 90131 w 119634"/>
                <a:gd name="connsiteY336" fmla="*/ 182976 h 403163"/>
                <a:gd name="connsiteX337" fmla="*/ 86938 w 119634"/>
                <a:gd name="connsiteY337" fmla="*/ 184253 h 403163"/>
                <a:gd name="connsiteX338" fmla="*/ 82786 w 119634"/>
                <a:gd name="connsiteY338" fmla="*/ 184573 h 403163"/>
                <a:gd name="connsiteX339" fmla="*/ 75761 w 119634"/>
                <a:gd name="connsiteY339" fmla="*/ 183614 h 403163"/>
                <a:gd name="connsiteX340" fmla="*/ 75122 w 119634"/>
                <a:gd name="connsiteY340" fmla="*/ 185211 h 403163"/>
                <a:gd name="connsiteX341" fmla="*/ 71610 w 119634"/>
                <a:gd name="connsiteY341" fmla="*/ 185850 h 403163"/>
                <a:gd name="connsiteX342" fmla="*/ 69374 w 119634"/>
                <a:gd name="connsiteY342" fmla="*/ 183614 h 403163"/>
                <a:gd name="connsiteX343" fmla="*/ 67458 w 119634"/>
                <a:gd name="connsiteY343" fmla="*/ 183295 h 403163"/>
                <a:gd name="connsiteX344" fmla="*/ 66820 w 119634"/>
                <a:gd name="connsiteY344" fmla="*/ 185850 h 403163"/>
                <a:gd name="connsiteX345" fmla="*/ 69055 w 119634"/>
                <a:gd name="connsiteY345" fmla="*/ 187446 h 403163"/>
                <a:gd name="connsiteX346" fmla="*/ 70971 w 119634"/>
                <a:gd name="connsiteY346" fmla="*/ 188724 h 403163"/>
                <a:gd name="connsiteX347" fmla="*/ 73526 w 119634"/>
                <a:gd name="connsiteY347" fmla="*/ 190320 h 403163"/>
                <a:gd name="connsiteX348" fmla="*/ 77677 w 119634"/>
                <a:gd name="connsiteY348" fmla="*/ 190959 h 403163"/>
                <a:gd name="connsiteX349" fmla="*/ 80870 w 119634"/>
                <a:gd name="connsiteY349" fmla="*/ 192875 h 403163"/>
                <a:gd name="connsiteX350" fmla="*/ 80870 w 119634"/>
                <a:gd name="connsiteY350" fmla="*/ 194472 h 403163"/>
                <a:gd name="connsiteX351" fmla="*/ 77996 w 119634"/>
                <a:gd name="connsiteY351" fmla="*/ 196707 h 403163"/>
                <a:gd name="connsiteX352" fmla="*/ 76400 w 119634"/>
                <a:gd name="connsiteY352" fmla="*/ 197346 h 403163"/>
                <a:gd name="connsiteX353" fmla="*/ 73206 w 119634"/>
                <a:gd name="connsiteY353" fmla="*/ 196707 h 403163"/>
                <a:gd name="connsiteX354" fmla="*/ 71610 w 119634"/>
                <a:gd name="connsiteY354" fmla="*/ 196068 h 403163"/>
                <a:gd name="connsiteX355" fmla="*/ 69374 w 119634"/>
                <a:gd name="connsiteY355" fmla="*/ 196068 h 403163"/>
                <a:gd name="connsiteX356" fmla="*/ 70013 w 119634"/>
                <a:gd name="connsiteY356" fmla="*/ 198623 h 403163"/>
                <a:gd name="connsiteX357" fmla="*/ 75441 w 119634"/>
                <a:gd name="connsiteY357" fmla="*/ 201497 h 403163"/>
                <a:gd name="connsiteX358" fmla="*/ 78635 w 119634"/>
                <a:gd name="connsiteY358" fmla="*/ 202455 h 403163"/>
                <a:gd name="connsiteX359" fmla="*/ 84702 w 119634"/>
                <a:gd name="connsiteY359" fmla="*/ 203732 h 403163"/>
                <a:gd name="connsiteX360" fmla="*/ 93005 w 119634"/>
                <a:gd name="connsiteY360" fmla="*/ 203732 h 403163"/>
                <a:gd name="connsiteX361" fmla="*/ 94921 w 119634"/>
                <a:gd name="connsiteY361" fmla="*/ 203094 h 403163"/>
                <a:gd name="connsiteX362" fmla="*/ 96517 w 119634"/>
                <a:gd name="connsiteY362" fmla="*/ 202455 h 403163"/>
                <a:gd name="connsiteX363" fmla="*/ 100030 w 119634"/>
                <a:gd name="connsiteY363" fmla="*/ 201816 h 403163"/>
                <a:gd name="connsiteX364" fmla="*/ 103223 w 119634"/>
                <a:gd name="connsiteY364" fmla="*/ 200858 h 403163"/>
                <a:gd name="connsiteX365" fmla="*/ 108013 w 119634"/>
                <a:gd name="connsiteY365" fmla="*/ 199581 h 403163"/>
                <a:gd name="connsiteX366" fmla="*/ 110887 w 119634"/>
                <a:gd name="connsiteY366" fmla="*/ 198304 h 403163"/>
                <a:gd name="connsiteX367" fmla="*/ 112803 w 119634"/>
                <a:gd name="connsiteY367" fmla="*/ 197665 h 403163"/>
                <a:gd name="connsiteX368" fmla="*/ 116954 w 119634"/>
                <a:gd name="connsiteY368" fmla="*/ 196388 h 403163"/>
                <a:gd name="connsiteX369" fmla="*/ 118871 w 119634"/>
                <a:gd name="connsiteY369" fmla="*/ 196707 h 403163"/>
                <a:gd name="connsiteX370" fmla="*/ 119509 w 119634"/>
                <a:gd name="connsiteY370" fmla="*/ 198623 h 403163"/>
                <a:gd name="connsiteX371" fmla="*/ 118551 w 119634"/>
                <a:gd name="connsiteY371" fmla="*/ 202136 h 403163"/>
                <a:gd name="connsiteX372" fmla="*/ 114400 w 119634"/>
                <a:gd name="connsiteY372" fmla="*/ 203732 h 403163"/>
                <a:gd name="connsiteX373" fmla="*/ 109291 w 119634"/>
                <a:gd name="connsiteY373" fmla="*/ 205329 h 403163"/>
                <a:gd name="connsiteX374" fmla="*/ 104501 w 119634"/>
                <a:gd name="connsiteY374" fmla="*/ 206606 h 403163"/>
                <a:gd name="connsiteX375" fmla="*/ 100988 w 119634"/>
                <a:gd name="connsiteY375" fmla="*/ 208203 h 403163"/>
                <a:gd name="connsiteX376" fmla="*/ 95559 w 119634"/>
                <a:gd name="connsiteY376" fmla="*/ 209161 h 403163"/>
                <a:gd name="connsiteX377" fmla="*/ 93005 w 119634"/>
                <a:gd name="connsiteY377" fmla="*/ 210757 h 403163"/>
                <a:gd name="connsiteX378" fmla="*/ 93005 w 119634"/>
                <a:gd name="connsiteY378" fmla="*/ 214270 h 403163"/>
                <a:gd name="connsiteX379" fmla="*/ 89492 w 119634"/>
                <a:gd name="connsiteY379" fmla="*/ 216825 h 403163"/>
                <a:gd name="connsiteX380" fmla="*/ 86938 w 119634"/>
                <a:gd name="connsiteY380" fmla="*/ 217783 h 403163"/>
                <a:gd name="connsiteX381" fmla="*/ 85021 w 119634"/>
                <a:gd name="connsiteY381" fmla="*/ 217144 h 403163"/>
                <a:gd name="connsiteX382" fmla="*/ 82148 w 119634"/>
                <a:gd name="connsiteY382" fmla="*/ 217783 h 403163"/>
                <a:gd name="connsiteX383" fmla="*/ 80231 w 119634"/>
                <a:gd name="connsiteY383" fmla="*/ 219379 h 403163"/>
                <a:gd name="connsiteX384" fmla="*/ 78315 w 119634"/>
                <a:gd name="connsiteY384" fmla="*/ 218421 h 403163"/>
                <a:gd name="connsiteX385" fmla="*/ 74803 w 119634"/>
                <a:gd name="connsiteY385" fmla="*/ 220018 h 403163"/>
                <a:gd name="connsiteX386" fmla="*/ 70651 w 119634"/>
                <a:gd name="connsiteY386" fmla="*/ 220337 h 403163"/>
                <a:gd name="connsiteX387" fmla="*/ 70013 w 119634"/>
                <a:gd name="connsiteY387" fmla="*/ 219060 h 403163"/>
                <a:gd name="connsiteX388" fmla="*/ 69374 w 119634"/>
                <a:gd name="connsiteY388" fmla="*/ 222253 h 403163"/>
                <a:gd name="connsiteX389" fmla="*/ 72248 w 119634"/>
                <a:gd name="connsiteY389" fmla="*/ 224489 h 403163"/>
                <a:gd name="connsiteX390" fmla="*/ 75441 w 119634"/>
                <a:gd name="connsiteY390" fmla="*/ 224489 h 403163"/>
                <a:gd name="connsiteX391" fmla="*/ 80551 w 119634"/>
                <a:gd name="connsiteY391" fmla="*/ 225447 h 403163"/>
                <a:gd name="connsiteX392" fmla="*/ 81509 w 119634"/>
                <a:gd name="connsiteY392" fmla="*/ 227682 h 403163"/>
                <a:gd name="connsiteX393" fmla="*/ 83744 w 119634"/>
                <a:gd name="connsiteY393" fmla="*/ 231514 h 403163"/>
                <a:gd name="connsiteX394" fmla="*/ 86938 w 119634"/>
                <a:gd name="connsiteY394" fmla="*/ 231514 h 403163"/>
                <a:gd name="connsiteX395" fmla="*/ 88215 w 119634"/>
                <a:gd name="connsiteY395" fmla="*/ 231514 h 403163"/>
                <a:gd name="connsiteX396" fmla="*/ 92047 w 119634"/>
                <a:gd name="connsiteY396" fmla="*/ 232791 h 403163"/>
                <a:gd name="connsiteX397" fmla="*/ 92366 w 119634"/>
                <a:gd name="connsiteY397" fmla="*/ 234388 h 403163"/>
                <a:gd name="connsiteX398" fmla="*/ 90769 w 119634"/>
                <a:gd name="connsiteY398" fmla="*/ 236623 h 403163"/>
                <a:gd name="connsiteX399" fmla="*/ 87257 w 119634"/>
                <a:gd name="connsiteY399" fmla="*/ 239497 h 403163"/>
                <a:gd name="connsiteX400" fmla="*/ 81509 w 119634"/>
                <a:gd name="connsiteY400" fmla="*/ 242371 h 403163"/>
                <a:gd name="connsiteX401" fmla="*/ 79274 w 119634"/>
                <a:gd name="connsiteY401" fmla="*/ 242690 h 403163"/>
                <a:gd name="connsiteX402" fmla="*/ 74803 w 119634"/>
                <a:gd name="connsiteY402" fmla="*/ 243649 h 403163"/>
                <a:gd name="connsiteX403" fmla="*/ 76400 w 119634"/>
                <a:gd name="connsiteY403" fmla="*/ 248119 h 403163"/>
                <a:gd name="connsiteX404" fmla="*/ 77358 w 119634"/>
                <a:gd name="connsiteY404" fmla="*/ 250993 h 403163"/>
                <a:gd name="connsiteX405" fmla="*/ 78315 w 119634"/>
                <a:gd name="connsiteY405" fmla="*/ 253548 h 403163"/>
                <a:gd name="connsiteX406" fmla="*/ 79912 w 119634"/>
                <a:gd name="connsiteY406" fmla="*/ 256741 h 403163"/>
                <a:gd name="connsiteX407" fmla="*/ 78635 w 119634"/>
                <a:gd name="connsiteY407" fmla="*/ 258018 h 403163"/>
                <a:gd name="connsiteX408" fmla="*/ 75761 w 119634"/>
                <a:gd name="connsiteY408" fmla="*/ 258657 h 403163"/>
                <a:gd name="connsiteX409" fmla="*/ 72248 w 119634"/>
                <a:gd name="connsiteY409" fmla="*/ 258338 h 403163"/>
                <a:gd name="connsiteX410" fmla="*/ 71290 w 119634"/>
                <a:gd name="connsiteY410" fmla="*/ 259615 h 403163"/>
                <a:gd name="connsiteX411" fmla="*/ 70651 w 119634"/>
                <a:gd name="connsiteY411" fmla="*/ 259615 h 403163"/>
                <a:gd name="connsiteX412" fmla="*/ 69055 w 119634"/>
                <a:gd name="connsiteY412" fmla="*/ 258657 h 403163"/>
                <a:gd name="connsiteX413" fmla="*/ 66820 w 119634"/>
                <a:gd name="connsiteY413" fmla="*/ 259615 h 403163"/>
                <a:gd name="connsiteX414" fmla="*/ 66500 w 119634"/>
                <a:gd name="connsiteY414" fmla="*/ 269514 h 403163"/>
                <a:gd name="connsiteX415" fmla="*/ 67139 w 119634"/>
                <a:gd name="connsiteY415" fmla="*/ 273346 h 403163"/>
                <a:gd name="connsiteX416" fmla="*/ 67458 w 119634"/>
                <a:gd name="connsiteY416" fmla="*/ 278455 h 403163"/>
                <a:gd name="connsiteX417" fmla="*/ 69374 w 119634"/>
                <a:gd name="connsiteY417" fmla="*/ 281649 h 403163"/>
                <a:gd name="connsiteX418" fmla="*/ 70013 w 119634"/>
                <a:gd name="connsiteY418" fmla="*/ 281968 h 403163"/>
                <a:gd name="connsiteX419" fmla="*/ 73526 w 119634"/>
                <a:gd name="connsiteY419" fmla="*/ 284842 h 403163"/>
                <a:gd name="connsiteX420" fmla="*/ 77358 w 119634"/>
                <a:gd name="connsiteY420" fmla="*/ 287077 h 403163"/>
                <a:gd name="connsiteX421" fmla="*/ 81509 w 119634"/>
                <a:gd name="connsiteY421" fmla="*/ 288993 h 403163"/>
                <a:gd name="connsiteX422" fmla="*/ 81828 w 119634"/>
                <a:gd name="connsiteY422" fmla="*/ 295061 h 403163"/>
                <a:gd name="connsiteX423" fmla="*/ 80231 w 119634"/>
                <a:gd name="connsiteY423" fmla="*/ 296338 h 403163"/>
                <a:gd name="connsiteX424" fmla="*/ 77677 w 119634"/>
                <a:gd name="connsiteY424" fmla="*/ 296976 h 403163"/>
                <a:gd name="connsiteX425" fmla="*/ 76080 w 119634"/>
                <a:gd name="connsiteY425" fmla="*/ 294422 h 403163"/>
                <a:gd name="connsiteX426" fmla="*/ 75761 w 119634"/>
                <a:gd name="connsiteY426" fmla="*/ 294103 h 403163"/>
                <a:gd name="connsiteX427" fmla="*/ 70332 w 119634"/>
                <a:gd name="connsiteY427" fmla="*/ 291548 h 403163"/>
                <a:gd name="connsiteX428" fmla="*/ 68416 w 119634"/>
                <a:gd name="connsiteY428" fmla="*/ 293783 h 403163"/>
                <a:gd name="connsiteX429" fmla="*/ 68097 w 119634"/>
                <a:gd name="connsiteY429" fmla="*/ 295061 h 403163"/>
                <a:gd name="connsiteX430" fmla="*/ 67778 w 119634"/>
                <a:gd name="connsiteY430" fmla="*/ 297935 h 403163"/>
                <a:gd name="connsiteX431" fmla="*/ 67778 w 119634"/>
                <a:gd name="connsiteY431" fmla="*/ 301766 h 403163"/>
                <a:gd name="connsiteX432" fmla="*/ 67778 w 119634"/>
                <a:gd name="connsiteY432" fmla="*/ 305598 h 403163"/>
                <a:gd name="connsiteX433" fmla="*/ 67778 w 119634"/>
                <a:gd name="connsiteY433" fmla="*/ 307514 h 403163"/>
                <a:gd name="connsiteX434" fmla="*/ 67778 w 119634"/>
                <a:gd name="connsiteY434" fmla="*/ 311666 h 403163"/>
                <a:gd name="connsiteX435" fmla="*/ 67458 w 119634"/>
                <a:gd name="connsiteY435" fmla="*/ 313901 h 403163"/>
                <a:gd name="connsiteX436" fmla="*/ 67458 w 119634"/>
                <a:gd name="connsiteY436" fmla="*/ 316136 h 403163"/>
                <a:gd name="connsiteX437" fmla="*/ 67458 w 119634"/>
                <a:gd name="connsiteY437" fmla="*/ 316775 h 403163"/>
                <a:gd name="connsiteX438" fmla="*/ 67458 w 119634"/>
                <a:gd name="connsiteY438" fmla="*/ 322523 h 403163"/>
                <a:gd name="connsiteX439" fmla="*/ 66500 w 119634"/>
                <a:gd name="connsiteY439" fmla="*/ 326674 h 403163"/>
                <a:gd name="connsiteX440" fmla="*/ 66500 w 119634"/>
                <a:gd name="connsiteY440" fmla="*/ 334019 h 403163"/>
                <a:gd name="connsiteX441" fmla="*/ 67139 w 119634"/>
                <a:gd name="connsiteY441" fmla="*/ 335615 h 403163"/>
                <a:gd name="connsiteX442" fmla="*/ 67139 w 119634"/>
                <a:gd name="connsiteY442" fmla="*/ 339128 h 403163"/>
                <a:gd name="connsiteX443" fmla="*/ 66820 w 119634"/>
                <a:gd name="connsiteY443" fmla="*/ 342641 h 403163"/>
                <a:gd name="connsiteX444" fmla="*/ 68736 w 119634"/>
                <a:gd name="connsiteY444" fmla="*/ 352221 h 403163"/>
                <a:gd name="connsiteX445" fmla="*/ 68736 w 119634"/>
                <a:gd name="connsiteY445" fmla="*/ 354775 h 403163"/>
                <a:gd name="connsiteX446" fmla="*/ 69055 w 119634"/>
                <a:gd name="connsiteY446" fmla="*/ 356372 h 403163"/>
                <a:gd name="connsiteX447" fmla="*/ 70332 w 119634"/>
                <a:gd name="connsiteY447" fmla="*/ 360523 h 403163"/>
                <a:gd name="connsiteX448" fmla="*/ 70971 w 119634"/>
                <a:gd name="connsiteY448" fmla="*/ 363078 h 403163"/>
                <a:gd name="connsiteX449" fmla="*/ 71290 w 119634"/>
                <a:gd name="connsiteY449" fmla="*/ 365632 h 403163"/>
                <a:gd name="connsiteX450" fmla="*/ 71610 w 119634"/>
                <a:gd name="connsiteY450" fmla="*/ 367229 h 403163"/>
                <a:gd name="connsiteX451" fmla="*/ 72248 w 119634"/>
                <a:gd name="connsiteY451" fmla="*/ 369784 h 403163"/>
                <a:gd name="connsiteX452" fmla="*/ 70971 w 119634"/>
                <a:gd name="connsiteY452" fmla="*/ 371700 h 403163"/>
                <a:gd name="connsiteX453" fmla="*/ 69055 w 119634"/>
                <a:gd name="connsiteY453" fmla="*/ 370422 h 403163"/>
                <a:gd name="connsiteX454" fmla="*/ 68097 w 119634"/>
                <a:gd name="connsiteY454" fmla="*/ 366590 h 403163"/>
                <a:gd name="connsiteX455" fmla="*/ 66820 w 119634"/>
                <a:gd name="connsiteY455" fmla="*/ 362120 h 403163"/>
                <a:gd name="connsiteX456" fmla="*/ 64265 w 119634"/>
                <a:gd name="connsiteY456" fmla="*/ 365632 h 403163"/>
                <a:gd name="connsiteX457" fmla="*/ 63946 w 119634"/>
                <a:gd name="connsiteY457" fmla="*/ 367868 h 403163"/>
                <a:gd name="connsiteX458" fmla="*/ 64265 w 119634"/>
                <a:gd name="connsiteY458" fmla="*/ 380321 h 403163"/>
                <a:gd name="connsiteX459" fmla="*/ 63946 w 119634"/>
                <a:gd name="connsiteY459" fmla="*/ 388305 h 403163"/>
                <a:gd name="connsiteX460" fmla="*/ 64265 w 119634"/>
                <a:gd name="connsiteY460" fmla="*/ 389901 h 403163"/>
                <a:gd name="connsiteX461" fmla="*/ 65542 w 119634"/>
                <a:gd name="connsiteY461" fmla="*/ 398204 h 403163"/>
                <a:gd name="connsiteX462" fmla="*/ 64265 w 119634"/>
                <a:gd name="connsiteY462" fmla="*/ 402674 h 403163"/>
                <a:gd name="connsiteX463" fmla="*/ 63946 w 119634"/>
                <a:gd name="connsiteY463" fmla="*/ 402994 h 403163"/>
                <a:gd name="connsiteX464" fmla="*/ 59156 w 119634"/>
                <a:gd name="connsiteY464" fmla="*/ 401078 h 403163"/>
                <a:gd name="connsiteX465" fmla="*/ 58836 w 119634"/>
                <a:gd name="connsiteY465" fmla="*/ 393414 h 403163"/>
                <a:gd name="connsiteX466" fmla="*/ 58836 w 119634"/>
                <a:gd name="connsiteY466" fmla="*/ 385431 h 403163"/>
                <a:gd name="connsiteX467" fmla="*/ 58836 w 119634"/>
                <a:gd name="connsiteY467" fmla="*/ 379364 h 403163"/>
                <a:gd name="connsiteX468" fmla="*/ 58836 w 119634"/>
                <a:gd name="connsiteY468" fmla="*/ 378725 h 403163"/>
                <a:gd name="connsiteX469" fmla="*/ 58198 w 119634"/>
                <a:gd name="connsiteY469" fmla="*/ 369145 h 403163"/>
                <a:gd name="connsiteX470" fmla="*/ 58198 w 119634"/>
                <a:gd name="connsiteY470" fmla="*/ 368826 h 403163"/>
                <a:gd name="connsiteX471" fmla="*/ 56601 w 119634"/>
                <a:gd name="connsiteY471" fmla="*/ 357649 h 403163"/>
                <a:gd name="connsiteX472" fmla="*/ 56601 w 119634"/>
                <a:gd name="connsiteY472" fmla="*/ 356052 h 403163"/>
                <a:gd name="connsiteX473" fmla="*/ 56601 w 119634"/>
                <a:gd name="connsiteY473" fmla="*/ 353817 h 403163"/>
                <a:gd name="connsiteX474" fmla="*/ 55324 w 119634"/>
                <a:gd name="connsiteY474" fmla="*/ 343598 h 403163"/>
                <a:gd name="connsiteX475" fmla="*/ 55324 w 119634"/>
                <a:gd name="connsiteY475" fmla="*/ 328590 h 403163"/>
                <a:gd name="connsiteX476" fmla="*/ 54685 w 119634"/>
                <a:gd name="connsiteY476" fmla="*/ 319010 h 403163"/>
                <a:gd name="connsiteX477" fmla="*/ 54685 w 119634"/>
                <a:gd name="connsiteY477" fmla="*/ 316775 h 403163"/>
                <a:gd name="connsiteX478" fmla="*/ 55324 w 119634"/>
                <a:gd name="connsiteY478" fmla="*/ 308153 h 403163"/>
                <a:gd name="connsiteX479" fmla="*/ 55324 w 119634"/>
                <a:gd name="connsiteY479" fmla="*/ 296976 h 403163"/>
                <a:gd name="connsiteX480" fmla="*/ 55005 w 119634"/>
                <a:gd name="connsiteY480" fmla="*/ 282926 h 403163"/>
                <a:gd name="connsiteX481" fmla="*/ 54685 w 119634"/>
                <a:gd name="connsiteY481" fmla="*/ 272707 h 403163"/>
                <a:gd name="connsiteX482" fmla="*/ 53727 w 119634"/>
                <a:gd name="connsiteY482" fmla="*/ 266002 h 403163"/>
                <a:gd name="connsiteX483" fmla="*/ 53727 w 119634"/>
                <a:gd name="connsiteY483" fmla="*/ 263447 h 403163"/>
                <a:gd name="connsiteX484" fmla="*/ 53727 w 119634"/>
                <a:gd name="connsiteY484" fmla="*/ 261850 h 403163"/>
                <a:gd name="connsiteX485" fmla="*/ 52450 w 119634"/>
                <a:gd name="connsiteY485" fmla="*/ 260573 h 403163"/>
                <a:gd name="connsiteX486" fmla="*/ 50853 w 119634"/>
                <a:gd name="connsiteY486" fmla="*/ 261850 h 403163"/>
                <a:gd name="connsiteX487" fmla="*/ 50853 w 119634"/>
                <a:gd name="connsiteY487" fmla="*/ 266960 h 403163"/>
                <a:gd name="connsiteX488" fmla="*/ 48298 w 119634"/>
                <a:gd name="connsiteY488" fmla="*/ 272707 h 403163"/>
                <a:gd name="connsiteX489" fmla="*/ 45425 w 119634"/>
                <a:gd name="connsiteY489" fmla="*/ 272707 h 403163"/>
                <a:gd name="connsiteX490" fmla="*/ 42870 w 119634"/>
                <a:gd name="connsiteY490" fmla="*/ 274304 h 403163"/>
                <a:gd name="connsiteX491" fmla="*/ 42870 w 119634"/>
                <a:gd name="connsiteY491" fmla="*/ 275901 h 403163"/>
                <a:gd name="connsiteX492" fmla="*/ 41912 w 119634"/>
                <a:gd name="connsiteY492" fmla="*/ 278455 h 403163"/>
                <a:gd name="connsiteX493" fmla="*/ 41273 w 119634"/>
                <a:gd name="connsiteY493" fmla="*/ 279413 h 403163"/>
                <a:gd name="connsiteX494" fmla="*/ 39677 w 119634"/>
                <a:gd name="connsiteY494" fmla="*/ 280371 h 403163"/>
                <a:gd name="connsiteX495" fmla="*/ 39038 w 119634"/>
                <a:gd name="connsiteY495" fmla="*/ 282287 h 403163"/>
                <a:gd name="connsiteX496" fmla="*/ 37122 w 119634"/>
                <a:gd name="connsiteY496" fmla="*/ 162858 h 403163"/>
                <a:gd name="connsiteX497" fmla="*/ 35206 w 119634"/>
                <a:gd name="connsiteY497" fmla="*/ 162220 h 403163"/>
                <a:gd name="connsiteX498" fmla="*/ 31374 w 119634"/>
                <a:gd name="connsiteY498" fmla="*/ 161261 h 403163"/>
                <a:gd name="connsiteX499" fmla="*/ 26903 w 119634"/>
                <a:gd name="connsiteY499" fmla="*/ 163177 h 403163"/>
                <a:gd name="connsiteX500" fmla="*/ 26265 w 119634"/>
                <a:gd name="connsiteY500" fmla="*/ 164455 h 403163"/>
                <a:gd name="connsiteX501" fmla="*/ 25626 w 119634"/>
                <a:gd name="connsiteY501" fmla="*/ 166371 h 403163"/>
                <a:gd name="connsiteX502" fmla="*/ 27542 w 119634"/>
                <a:gd name="connsiteY502" fmla="*/ 167009 h 403163"/>
                <a:gd name="connsiteX503" fmla="*/ 31374 w 119634"/>
                <a:gd name="connsiteY503" fmla="*/ 166051 h 403163"/>
                <a:gd name="connsiteX504" fmla="*/ 32332 w 119634"/>
                <a:gd name="connsiteY504" fmla="*/ 165413 h 403163"/>
                <a:gd name="connsiteX505" fmla="*/ 35525 w 119634"/>
                <a:gd name="connsiteY505" fmla="*/ 163816 h 403163"/>
                <a:gd name="connsiteX506" fmla="*/ 37122 w 119634"/>
                <a:gd name="connsiteY506" fmla="*/ 162858 h 403163"/>
                <a:gd name="connsiteX507" fmla="*/ 38080 w 119634"/>
                <a:gd name="connsiteY507" fmla="*/ 95480 h 403163"/>
                <a:gd name="connsiteX508" fmla="*/ 32971 w 119634"/>
                <a:gd name="connsiteY508" fmla="*/ 93564 h 403163"/>
                <a:gd name="connsiteX509" fmla="*/ 34887 w 119634"/>
                <a:gd name="connsiteY509" fmla="*/ 95799 h 403163"/>
                <a:gd name="connsiteX510" fmla="*/ 38080 w 119634"/>
                <a:gd name="connsiteY510" fmla="*/ 95480 h 403163"/>
                <a:gd name="connsiteX511" fmla="*/ 62030 w 119634"/>
                <a:gd name="connsiteY511" fmla="*/ 242371 h 403163"/>
                <a:gd name="connsiteX512" fmla="*/ 62349 w 119634"/>
                <a:gd name="connsiteY512" fmla="*/ 239178 h 403163"/>
                <a:gd name="connsiteX513" fmla="*/ 61072 w 119634"/>
                <a:gd name="connsiteY513" fmla="*/ 237262 h 403163"/>
                <a:gd name="connsiteX514" fmla="*/ 62030 w 119634"/>
                <a:gd name="connsiteY514" fmla="*/ 242371 h 403163"/>
                <a:gd name="connsiteX515" fmla="*/ 59795 w 119634"/>
                <a:gd name="connsiteY515" fmla="*/ 66740 h 403163"/>
                <a:gd name="connsiteX516" fmla="*/ 58198 w 119634"/>
                <a:gd name="connsiteY516" fmla="*/ 65782 h 403163"/>
                <a:gd name="connsiteX517" fmla="*/ 56601 w 119634"/>
                <a:gd name="connsiteY517" fmla="*/ 67059 h 403163"/>
                <a:gd name="connsiteX518" fmla="*/ 58198 w 119634"/>
                <a:gd name="connsiteY518" fmla="*/ 68017 h 403163"/>
                <a:gd name="connsiteX519" fmla="*/ 59795 w 119634"/>
                <a:gd name="connsiteY519" fmla="*/ 66740 h 403163"/>
                <a:gd name="connsiteX520" fmla="*/ 47341 w 119634"/>
                <a:gd name="connsiteY520" fmla="*/ 243010 h 403163"/>
                <a:gd name="connsiteX521" fmla="*/ 47021 w 119634"/>
                <a:gd name="connsiteY521" fmla="*/ 242690 h 403163"/>
                <a:gd name="connsiteX522" fmla="*/ 45744 w 119634"/>
                <a:gd name="connsiteY522" fmla="*/ 243968 h 403163"/>
                <a:gd name="connsiteX523" fmla="*/ 46382 w 119634"/>
                <a:gd name="connsiteY523" fmla="*/ 245245 h 403163"/>
                <a:gd name="connsiteX524" fmla="*/ 47341 w 119634"/>
                <a:gd name="connsiteY524" fmla="*/ 244607 h 403163"/>
                <a:gd name="connsiteX525" fmla="*/ 47341 w 119634"/>
                <a:gd name="connsiteY525" fmla="*/ 243010 h 403163"/>
                <a:gd name="connsiteX526" fmla="*/ 67458 w 119634"/>
                <a:gd name="connsiteY526" fmla="*/ 135396 h 403163"/>
                <a:gd name="connsiteX527" fmla="*/ 69374 w 119634"/>
                <a:gd name="connsiteY527" fmla="*/ 136673 h 403163"/>
                <a:gd name="connsiteX528" fmla="*/ 70332 w 119634"/>
                <a:gd name="connsiteY528" fmla="*/ 136354 h 403163"/>
                <a:gd name="connsiteX529" fmla="*/ 69694 w 119634"/>
                <a:gd name="connsiteY529" fmla="*/ 135396 h 403163"/>
                <a:gd name="connsiteX530" fmla="*/ 67458 w 119634"/>
                <a:gd name="connsiteY530" fmla="*/ 135396 h 403163"/>
                <a:gd name="connsiteX531" fmla="*/ 44467 w 119634"/>
                <a:gd name="connsiteY531" fmla="*/ 96118 h 403163"/>
                <a:gd name="connsiteX532" fmla="*/ 41593 w 119634"/>
                <a:gd name="connsiteY532" fmla="*/ 94841 h 403163"/>
                <a:gd name="connsiteX533" fmla="*/ 40954 w 119634"/>
                <a:gd name="connsiteY533" fmla="*/ 95799 h 403163"/>
                <a:gd name="connsiteX534" fmla="*/ 44467 w 119634"/>
                <a:gd name="connsiteY534" fmla="*/ 96118 h 403163"/>
                <a:gd name="connsiteX535" fmla="*/ 43828 w 119634"/>
                <a:gd name="connsiteY535" fmla="*/ 137312 h 403163"/>
                <a:gd name="connsiteX536" fmla="*/ 45425 w 119634"/>
                <a:gd name="connsiteY536" fmla="*/ 135715 h 403163"/>
                <a:gd name="connsiteX537" fmla="*/ 43828 w 119634"/>
                <a:gd name="connsiteY537" fmla="*/ 137312 h 403163"/>
                <a:gd name="connsiteX538" fmla="*/ 62668 w 119634"/>
                <a:gd name="connsiteY538" fmla="*/ 146253 h 403163"/>
                <a:gd name="connsiteX539" fmla="*/ 62988 w 119634"/>
                <a:gd name="connsiteY539" fmla="*/ 148169 h 403163"/>
                <a:gd name="connsiteX540" fmla="*/ 63626 w 119634"/>
                <a:gd name="connsiteY540" fmla="*/ 147850 h 403163"/>
                <a:gd name="connsiteX541" fmla="*/ 62668 w 119634"/>
                <a:gd name="connsiteY541" fmla="*/ 146253 h 403163"/>
                <a:gd name="connsiteX542" fmla="*/ 39038 w 119634"/>
                <a:gd name="connsiteY542" fmla="*/ 169564 h 403163"/>
                <a:gd name="connsiteX543" fmla="*/ 40315 w 119634"/>
                <a:gd name="connsiteY543" fmla="*/ 169245 h 403163"/>
                <a:gd name="connsiteX544" fmla="*/ 39996 w 119634"/>
                <a:gd name="connsiteY544" fmla="*/ 168606 h 403163"/>
                <a:gd name="connsiteX545" fmla="*/ 39038 w 119634"/>
                <a:gd name="connsiteY545" fmla="*/ 169564 h 403163"/>
                <a:gd name="connsiteX546" fmla="*/ 80551 w 119634"/>
                <a:gd name="connsiteY546" fmla="*/ 212035 h 403163"/>
                <a:gd name="connsiteX547" fmla="*/ 79593 w 119634"/>
                <a:gd name="connsiteY547" fmla="*/ 211396 h 403163"/>
                <a:gd name="connsiteX548" fmla="*/ 78954 w 119634"/>
                <a:gd name="connsiteY548" fmla="*/ 212035 h 403163"/>
                <a:gd name="connsiteX549" fmla="*/ 79593 w 119634"/>
                <a:gd name="connsiteY549" fmla="*/ 212674 h 403163"/>
                <a:gd name="connsiteX550" fmla="*/ 80551 w 119634"/>
                <a:gd name="connsiteY550" fmla="*/ 212035 h 403163"/>
                <a:gd name="connsiteX551" fmla="*/ 50215 w 119634"/>
                <a:gd name="connsiteY551" fmla="*/ 185531 h 403163"/>
                <a:gd name="connsiteX552" fmla="*/ 50853 w 119634"/>
                <a:gd name="connsiteY552" fmla="*/ 185211 h 403163"/>
                <a:gd name="connsiteX553" fmla="*/ 50215 w 119634"/>
                <a:gd name="connsiteY553" fmla="*/ 184253 h 403163"/>
                <a:gd name="connsiteX554" fmla="*/ 49576 w 119634"/>
                <a:gd name="connsiteY554" fmla="*/ 184573 h 403163"/>
                <a:gd name="connsiteX555" fmla="*/ 50215 w 119634"/>
                <a:gd name="connsiteY555" fmla="*/ 185531 h 403163"/>
                <a:gd name="connsiteX556" fmla="*/ 44786 w 119634"/>
                <a:gd name="connsiteY556" fmla="*/ 195110 h 403163"/>
                <a:gd name="connsiteX557" fmla="*/ 44467 w 119634"/>
                <a:gd name="connsiteY557" fmla="*/ 195110 h 403163"/>
                <a:gd name="connsiteX558" fmla="*/ 44467 w 119634"/>
                <a:gd name="connsiteY558" fmla="*/ 196068 h 403163"/>
                <a:gd name="connsiteX559" fmla="*/ 44786 w 119634"/>
                <a:gd name="connsiteY559" fmla="*/ 196068 h 403163"/>
                <a:gd name="connsiteX560" fmla="*/ 44786 w 119634"/>
                <a:gd name="connsiteY560" fmla="*/ 195110 h 403163"/>
                <a:gd name="connsiteX561" fmla="*/ 52131 w 119634"/>
                <a:gd name="connsiteY561" fmla="*/ 50135 h 403163"/>
                <a:gd name="connsiteX562" fmla="*/ 52450 w 119634"/>
                <a:gd name="connsiteY562" fmla="*/ 49816 h 403163"/>
                <a:gd name="connsiteX563" fmla="*/ 52131 w 119634"/>
                <a:gd name="connsiteY563" fmla="*/ 49496 h 403163"/>
                <a:gd name="connsiteX564" fmla="*/ 51811 w 119634"/>
                <a:gd name="connsiteY564" fmla="*/ 49816 h 403163"/>
                <a:gd name="connsiteX565" fmla="*/ 52131 w 119634"/>
                <a:gd name="connsiteY565" fmla="*/ 50135 h 40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</a:cxnLst>
              <a:rect l="l" t="t" r="r" b="b"/>
              <a:pathLst>
                <a:path w="119634" h="403163">
                  <a:moveTo>
                    <a:pt x="39038" y="282287"/>
                  </a:moveTo>
                  <a:cubicBezTo>
                    <a:pt x="38399" y="282287"/>
                    <a:pt x="37442" y="281968"/>
                    <a:pt x="36803" y="281968"/>
                  </a:cubicBezTo>
                  <a:cubicBezTo>
                    <a:pt x="36483" y="282287"/>
                    <a:pt x="36483" y="282607"/>
                    <a:pt x="36164" y="283245"/>
                  </a:cubicBezTo>
                  <a:cubicBezTo>
                    <a:pt x="35845" y="283245"/>
                    <a:pt x="35845" y="283245"/>
                    <a:pt x="35845" y="282926"/>
                  </a:cubicBezTo>
                  <a:cubicBezTo>
                    <a:pt x="35525" y="282287"/>
                    <a:pt x="34887" y="281649"/>
                    <a:pt x="34567" y="281010"/>
                  </a:cubicBezTo>
                  <a:cubicBezTo>
                    <a:pt x="34248" y="279733"/>
                    <a:pt x="33609" y="278775"/>
                    <a:pt x="32332" y="278136"/>
                  </a:cubicBezTo>
                  <a:cubicBezTo>
                    <a:pt x="31055" y="279413"/>
                    <a:pt x="29778" y="280371"/>
                    <a:pt x="28500" y="281649"/>
                  </a:cubicBezTo>
                  <a:cubicBezTo>
                    <a:pt x="27542" y="280691"/>
                    <a:pt x="25945" y="280371"/>
                    <a:pt x="24988" y="279413"/>
                  </a:cubicBezTo>
                  <a:cubicBezTo>
                    <a:pt x="24029" y="278455"/>
                    <a:pt x="23072" y="278775"/>
                    <a:pt x="21794" y="280052"/>
                  </a:cubicBezTo>
                  <a:cubicBezTo>
                    <a:pt x="19878" y="278775"/>
                    <a:pt x="18601" y="280371"/>
                    <a:pt x="16685" y="280691"/>
                  </a:cubicBezTo>
                  <a:cubicBezTo>
                    <a:pt x="15408" y="281010"/>
                    <a:pt x="14450" y="281329"/>
                    <a:pt x="13172" y="281649"/>
                  </a:cubicBezTo>
                  <a:cubicBezTo>
                    <a:pt x="12534" y="281968"/>
                    <a:pt x="11895" y="281649"/>
                    <a:pt x="11575" y="281010"/>
                  </a:cubicBezTo>
                  <a:cubicBezTo>
                    <a:pt x="10937" y="279413"/>
                    <a:pt x="10937" y="277817"/>
                    <a:pt x="11256" y="276220"/>
                  </a:cubicBezTo>
                  <a:cubicBezTo>
                    <a:pt x="11256" y="275901"/>
                    <a:pt x="11575" y="275901"/>
                    <a:pt x="11575" y="275901"/>
                  </a:cubicBezTo>
                  <a:cubicBezTo>
                    <a:pt x="12853" y="275582"/>
                    <a:pt x="13492" y="273985"/>
                    <a:pt x="15408" y="273985"/>
                  </a:cubicBezTo>
                  <a:cubicBezTo>
                    <a:pt x="15727" y="273985"/>
                    <a:pt x="16046" y="273665"/>
                    <a:pt x="16365" y="273665"/>
                  </a:cubicBezTo>
                  <a:cubicBezTo>
                    <a:pt x="16685" y="273346"/>
                    <a:pt x="17004" y="273027"/>
                    <a:pt x="17324" y="273027"/>
                  </a:cubicBezTo>
                  <a:cubicBezTo>
                    <a:pt x="19239" y="273027"/>
                    <a:pt x="20836" y="272069"/>
                    <a:pt x="22433" y="271111"/>
                  </a:cubicBezTo>
                  <a:cubicBezTo>
                    <a:pt x="23072" y="270792"/>
                    <a:pt x="24029" y="270792"/>
                    <a:pt x="24988" y="270472"/>
                  </a:cubicBezTo>
                  <a:cubicBezTo>
                    <a:pt x="25945" y="270153"/>
                    <a:pt x="26903" y="269833"/>
                    <a:pt x="27862" y="269833"/>
                  </a:cubicBezTo>
                  <a:cubicBezTo>
                    <a:pt x="28181" y="269833"/>
                    <a:pt x="28500" y="269514"/>
                    <a:pt x="28500" y="269195"/>
                  </a:cubicBezTo>
                  <a:cubicBezTo>
                    <a:pt x="28819" y="267918"/>
                    <a:pt x="29458" y="267598"/>
                    <a:pt x="30735" y="267279"/>
                  </a:cubicBezTo>
                  <a:cubicBezTo>
                    <a:pt x="31055" y="267279"/>
                    <a:pt x="31374" y="266002"/>
                    <a:pt x="31055" y="265682"/>
                  </a:cubicBezTo>
                  <a:cubicBezTo>
                    <a:pt x="30735" y="264724"/>
                    <a:pt x="30735" y="264086"/>
                    <a:pt x="31374" y="263447"/>
                  </a:cubicBezTo>
                  <a:cubicBezTo>
                    <a:pt x="31693" y="263128"/>
                    <a:pt x="36164" y="259296"/>
                    <a:pt x="36483" y="258976"/>
                  </a:cubicBezTo>
                  <a:cubicBezTo>
                    <a:pt x="37122" y="258338"/>
                    <a:pt x="37761" y="258018"/>
                    <a:pt x="38399" y="257380"/>
                  </a:cubicBezTo>
                  <a:cubicBezTo>
                    <a:pt x="39038" y="256741"/>
                    <a:pt x="39996" y="256102"/>
                    <a:pt x="40954" y="256102"/>
                  </a:cubicBezTo>
                  <a:cubicBezTo>
                    <a:pt x="41593" y="256102"/>
                    <a:pt x="42231" y="255783"/>
                    <a:pt x="42231" y="254506"/>
                  </a:cubicBezTo>
                  <a:cubicBezTo>
                    <a:pt x="42231" y="254186"/>
                    <a:pt x="42551" y="253548"/>
                    <a:pt x="42870" y="253228"/>
                  </a:cubicBezTo>
                  <a:cubicBezTo>
                    <a:pt x="43189" y="252590"/>
                    <a:pt x="43828" y="251951"/>
                    <a:pt x="44147" y="250993"/>
                  </a:cubicBezTo>
                  <a:cubicBezTo>
                    <a:pt x="44786" y="249716"/>
                    <a:pt x="45105" y="248438"/>
                    <a:pt x="45425" y="247161"/>
                  </a:cubicBezTo>
                  <a:cubicBezTo>
                    <a:pt x="44467" y="245564"/>
                    <a:pt x="43189" y="244926"/>
                    <a:pt x="41273" y="245564"/>
                  </a:cubicBezTo>
                  <a:cubicBezTo>
                    <a:pt x="38719" y="246522"/>
                    <a:pt x="37442" y="245564"/>
                    <a:pt x="37442" y="242371"/>
                  </a:cubicBezTo>
                  <a:cubicBezTo>
                    <a:pt x="39038" y="241413"/>
                    <a:pt x="40315" y="240455"/>
                    <a:pt x="40954" y="238539"/>
                  </a:cubicBezTo>
                  <a:cubicBezTo>
                    <a:pt x="42551" y="238220"/>
                    <a:pt x="42551" y="236623"/>
                    <a:pt x="43189" y="235665"/>
                  </a:cubicBezTo>
                  <a:cubicBezTo>
                    <a:pt x="43508" y="234707"/>
                    <a:pt x="43508" y="233749"/>
                    <a:pt x="43828" y="232791"/>
                  </a:cubicBezTo>
                  <a:cubicBezTo>
                    <a:pt x="43828" y="231833"/>
                    <a:pt x="43828" y="231195"/>
                    <a:pt x="43508" y="230237"/>
                  </a:cubicBezTo>
                  <a:cubicBezTo>
                    <a:pt x="42870" y="230237"/>
                    <a:pt x="42551" y="229917"/>
                    <a:pt x="41912" y="229917"/>
                  </a:cubicBezTo>
                  <a:cubicBezTo>
                    <a:pt x="41593" y="229917"/>
                    <a:pt x="40954" y="229917"/>
                    <a:pt x="40635" y="230237"/>
                  </a:cubicBezTo>
                  <a:cubicBezTo>
                    <a:pt x="39677" y="230875"/>
                    <a:pt x="39038" y="231833"/>
                    <a:pt x="38080" y="232153"/>
                  </a:cubicBezTo>
                  <a:cubicBezTo>
                    <a:pt x="37122" y="232472"/>
                    <a:pt x="36164" y="232472"/>
                    <a:pt x="35525" y="232153"/>
                  </a:cubicBezTo>
                  <a:cubicBezTo>
                    <a:pt x="34248" y="231514"/>
                    <a:pt x="33290" y="231514"/>
                    <a:pt x="32332" y="232153"/>
                  </a:cubicBezTo>
                  <a:cubicBezTo>
                    <a:pt x="31374" y="233111"/>
                    <a:pt x="30097" y="232791"/>
                    <a:pt x="29139" y="232472"/>
                  </a:cubicBezTo>
                  <a:cubicBezTo>
                    <a:pt x="28819" y="232472"/>
                    <a:pt x="28819" y="232153"/>
                    <a:pt x="28500" y="232153"/>
                  </a:cubicBezTo>
                  <a:cubicBezTo>
                    <a:pt x="27542" y="232472"/>
                    <a:pt x="26903" y="233749"/>
                    <a:pt x="25626" y="233111"/>
                  </a:cubicBezTo>
                  <a:cubicBezTo>
                    <a:pt x="25307" y="233111"/>
                    <a:pt x="24988" y="233430"/>
                    <a:pt x="24668" y="233749"/>
                  </a:cubicBezTo>
                  <a:cubicBezTo>
                    <a:pt x="24029" y="234069"/>
                    <a:pt x="23391" y="234388"/>
                    <a:pt x="22752" y="234069"/>
                  </a:cubicBezTo>
                  <a:cubicBezTo>
                    <a:pt x="21475" y="233430"/>
                    <a:pt x="19878" y="234069"/>
                    <a:pt x="18601" y="233111"/>
                  </a:cubicBezTo>
                  <a:cubicBezTo>
                    <a:pt x="18282" y="232791"/>
                    <a:pt x="17643" y="233111"/>
                    <a:pt x="17324" y="233111"/>
                  </a:cubicBezTo>
                  <a:cubicBezTo>
                    <a:pt x="15727" y="233111"/>
                    <a:pt x="13492" y="230875"/>
                    <a:pt x="13492" y="229279"/>
                  </a:cubicBezTo>
                  <a:cubicBezTo>
                    <a:pt x="13492" y="228959"/>
                    <a:pt x="13811" y="228640"/>
                    <a:pt x="13811" y="228321"/>
                  </a:cubicBezTo>
                  <a:cubicBezTo>
                    <a:pt x="14769" y="227363"/>
                    <a:pt x="15408" y="226085"/>
                    <a:pt x="17004" y="226085"/>
                  </a:cubicBezTo>
                  <a:cubicBezTo>
                    <a:pt x="18282" y="226085"/>
                    <a:pt x="19559" y="225766"/>
                    <a:pt x="20517" y="227043"/>
                  </a:cubicBezTo>
                  <a:cubicBezTo>
                    <a:pt x="22433" y="227363"/>
                    <a:pt x="24029" y="228640"/>
                    <a:pt x="25945" y="227363"/>
                  </a:cubicBezTo>
                  <a:cubicBezTo>
                    <a:pt x="26265" y="227043"/>
                    <a:pt x="26903" y="227043"/>
                    <a:pt x="27542" y="227043"/>
                  </a:cubicBezTo>
                  <a:cubicBezTo>
                    <a:pt x="29139" y="227043"/>
                    <a:pt x="29458" y="226724"/>
                    <a:pt x="29778" y="225127"/>
                  </a:cubicBezTo>
                  <a:cubicBezTo>
                    <a:pt x="29778" y="222892"/>
                    <a:pt x="30735" y="221615"/>
                    <a:pt x="32971" y="221295"/>
                  </a:cubicBezTo>
                  <a:cubicBezTo>
                    <a:pt x="34248" y="220976"/>
                    <a:pt x="35525" y="220657"/>
                    <a:pt x="36483" y="219699"/>
                  </a:cubicBezTo>
                  <a:cubicBezTo>
                    <a:pt x="37442" y="219060"/>
                    <a:pt x="38399" y="218421"/>
                    <a:pt x="39677" y="218421"/>
                  </a:cubicBezTo>
                  <a:cubicBezTo>
                    <a:pt x="40315" y="218421"/>
                    <a:pt x="40954" y="218102"/>
                    <a:pt x="41273" y="217463"/>
                  </a:cubicBezTo>
                  <a:cubicBezTo>
                    <a:pt x="42231" y="216825"/>
                    <a:pt x="42870" y="215867"/>
                    <a:pt x="44147" y="216186"/>
                  </a:cubicBezTo>
                  <a:cubicBezTo>
                    <a:pt x="44467" y="216186"/>
                    <a:pt x="44786" y="215867"/>
                    <a:pt x="45105" y="215547"/>
                  </a:cubicBezTo>
                  <a:cubicBezTo>
                    <a:pt x="44786" y="215228"/>
                    <a:pt x="44467" y="214589"/>
                    <a:pt x="44147" y="214589"/>
                  </a:cubicBezTo>
                  <a:cubicBezTo>
                    <a:pt x="42870" y="214589"/>
                    <a:pt x="41912" y="214270"/>
                    <a:pt x="40635" y="214589"/>
                  </a:cubicBezTo>
                  <a:cubicBezTo>
                    <a:pt x="39038" y="215228"/>
                    <a:pt x="37442" y="215547"/>
                    <a:pt x="35845" y="215228"/>
                  </a:cubicBezTo>
                  <a:cubicBezTo>
                    <a:pt x="33929" y="214909"/>
                    <a:pt x="31693" y="214589"/>
                    <a:pt x="30735" y="212035"/>
                  </a:cubicBezTo>
                  <a:cubicBezTo>
                    <a:pt x="31374" y="210757"/>
                    <a:pt x="31374" y="209480"/>
                    <a:pt x="33290" y="208842"/>
                  </a:cubicBezTo>
                  <a:cubicBezTo>
                    <a:pt x="33929" y="208842"/>
                    <a:pt x="34567" y="208522"/>
                    <a:pt x="34887" y="208522"/>
                  </a:cubicBezTo>
                  <a:cubicBezTo>
                    <a:pt x="35845" y="208522"/>
                    <a:pt x="36483" y="207564"/>
                    <a:pt x="37122" y="206926"/>
                  </a:cubicBezTo>
                  <a:cubicBezTo>
                    <a:pt x="37761" y="206287"/>
                    <a:pt x="37761" y="205648"/>
                    <a:pt x="37442" y="205010"/>
                  </a:cubicBezTo>
                  <a:cubicBezTo>
                    <a:pt x="36164" y="205010"/>
                    <a:pt x="34567" y="205329"/>
                    <a:pt x="33609" y="204690"/>
                  </a:cubicBezTo>
                  <a:cubicBezTo>
                    <a:pt x="32652" y="204052"/>
                    <a:pt x="31693" y="202774"/>
                    <a:pt x="31055" y="201816"/>
                  </a:cubicBezTo>
                  <a:cubicBezTo>
                    <a:pt x="31693" y="200539"/>
                    <a:pt x="32332" y="199262"/>
                    <a:pt x="33290" y="198304"/>
                  </a:cubicBezTo>
                  <a:cubicBezTo>
                    <a:pt x="33929" y="197026"/>
                    <a:pt x="34887" y="195749"/>
                    <a:pt x="35845" y="194472"/>
                  </a:cubicBezTo>
                  <a:cubicBezTo>
                    <a:pt x="36164" y="193833"/>
                    <a:pt x="37122" y="193833"/>
                    <a:pt x="38080" y="193194"/>
                  </a:cubicBezTo>
                  <a:cubicBezTo>
                    <a:pt x="38080" y="192875"/>
                    <a:pt x="38080" y="192556"/>
                    <a:pt x="37761" y="192236"/>
                  </a:cubicBezTo>
                  <a:cubicBezTo>
                    <a:pt x="37761" y="190640"/>
                    <a:pt x="38399" y="189682"/>
                    <a:pt x="39677" y="189043"/>
                  </a:cubicBezTo>
                  <a:cubicBezTo>
                    <a:pt x="40954" y="188404"/>
                    <a:pt x="41273" y="188404"/>
                    <a:pt x="42231" y="186489"/>
                  </a:cubicBezTo>
                  <a:cubicBezTo>
                    <a:pt x="40954" y="186169"/>
                    <a:pt x="39677" y="185850"/>
                    <a:pt x="38080" y="185531"/>
                  </a:cubicBezTo>
                  <a:cubicBezTo>
                    <a:pt x="37442" y="185531"/>
                    <a:pt x="36803" y="185211"/>
                    <a:pt x="36483" y="184573"/>
                  </a:cubicBezTo>
                  <a:cubicBezTo>
                    <a:pt x="36164" y="184253"/>
                    <a:pt x="35845" y="183934"/>
                    <a:pt x="35525" y="183614"/>
                  </a:cubicBezTo>
                  <a:cubicBezTo>
                    <a:pt x="34248" y="182657"/>
                    <a:pt x="33929" y="182657"/>
                    <a:pt x="32971" y="183614"/>
                  </a:cubicBezTo>
                  <a:cubicBezTo>
                    <a:pt x="31693" y="184892"/>
                    <a:pt x="31374" y="184892"/>
                    <a:pt x="29778" y="183934"/>
                  </a:cubicBezTo>
                  <a:cubicBezTo>
                    <a:pt x="28819" y="183614"/>
                    <a:pt x="28181" y="182976"/>
                    <a:pt x="27223" y="182337"/>
                  </a:cubicBezTo>
                  <a:cubicBezTo>
                    <a:pt x="26903" y="182018"/>
                    <a:pt x="26265" y="181379"/>
                    <a:pt x="26265" y="181060"/>
                  </a:cubicBezTo>
                  <a:cubicBezTo>
                    <a:pt x="26265" y="179783"/>
                    <a:pt x="25307" y="179463"/>
                    <a:pt x="24668" y="178825"/>
                  </a:cubicBezTo>
                  <a:cubicBezTo>
                    <a:pt x="24349" y="178505"/>
                    <a:pt x="23710" y="178505"/>
                    <a:pt x="23391" y="178825"/>
                  </a:cubicBezTo>
                  <a:cubicBezTo>
                    <a:pt x="21475" y="179144"/>
                    <a:pt x="19878" y="179144"/>
                    <a:pt x="18282" y="178186"/>
                  </a:cubicBezTo>
                  <a:cubicBezTo>
                    <a:pt x="17962" y="177867"/>
                    <a:pt x="17643" y="177867"/>
                    <a:pt x="17324" y="177867"/>
                  </a:cubicBezTo>
                  <a:cubicBezTo>
                    <a:pt x="16046" y="177547"/>
                    <a:pt x="14769" y="176909"/>
                    <a:pt x="13811" y="175951"/>
                  </a:cubicBezTo>
                  <a:cubicBezTo>
                    <a:pt x="13172" y="175312"/>
                    <a:pt x="11895" y="175312"/>
                    <a:pt x="10937" y="175312"/>
                  </a:cubicBezTo>
                  <a:cubicBezTo>
                    <a:pt x="10298" y="175312"/>
                    <a:pt x="9660" y="175312"/>
                    <a:pt x="9340" y="174993"/>
                  </a:cubicBezTo>
                  <a:cubicBezTo>
                    <a:pt x="7744" y="173396"/>
                    <a:pt x="5828" y="173077"/>
                    <a:pt x="3912" y="172757"/>
                  </a:cubicBezTo>
                  <a:cubicBezTo>
                    <a:pt x="2954" y="172438"/>
                    <a:pt x="1676" y="172119"/>
                    <a:pt x="1676" y="170841"/>
                  </a:cubicBezTo>
                  <a:cubicBezTo>
                    <a:pt x="1676" y="170203"/>
                    <a:pt x="1038" y="169883"/>
                    <a:pt x="719" y="169245"/>
                  </a:cubicBezTo>
                  <a:cubicBezTo>
                    <a:pt x="-240" y="167648"/>
                    <a:pt x="-240" y="166371"/>
                    <a:pt x="719" y="165093"/>
                  </a:cubicBezTo>
                  <a:cubicBezTo>
                    <a:pt x="1038" y="164455"/>
                    <a:pt x="1357" y="164135"/>
                    <a:pt x="1996" y="163497"/>
                  </a:cubicBezTo>
                  <a:cubicBezTo>
                    <a:pt x="3912" y="164455"/>
                    <a:pt x="6147" y="165413"/>
                    <a:pt x="8063" y="166371"/>
                  </a:cubicBezTo>
                  <a:cubicBezTo>
                    <a:pt x="8702" y="166690"/>
                    <a:pt x="9340" y="167009"/>
                    <a:pt x="9979" y="166690"/>
                  </a:cubicBezTo>
                  <a:cubicBezTo>
                    <a:pt x="10298" y="166690"/>
                    <a:pt x="11256" y="166690"/>
                    <a:pt x="11575" y="167009"/>
                  </a:cubicBezTo>
                  <a:cubicBezTo>
                    <a:pt x="12853" y="168287"/>
                    <a:pt x="14450" y="167967"/>
                    <a:pt x="16046" y="167967"/>
                  </a:cubicBezTo>
                  <a:cubicBezTo>
                    <a:pt x="16685" y="167967"/>
                    <a:pt x="17004" y="167967"/>
                    <a:pt x="17643" y="167967"/>
                  </a:cubicBezTo>
                  <a:cubicBezTo>
                    <a:pt x="20198" y="169245"/>
                    <a:pt x="22433" y="167648"/>
                    <a:pt x="24668" y="167009"/>
                  </a:cubicBezTo>
                  <a:cubicBezTo>
                    <a:pt x="24668" y="167009"/>
                    <a:pt x="24668" y="166690"/>
                    <a:pt x="24988" y="166371"/>
                  </a:cubicBezTo>
                  <a:cubicBezTo>
                    <a:pt x="24349" y="165732"/>
                    <a:pt x="23391" y="165413"/>
                    <a:pt x="22752" y="164774"/>
                  </a:cubicBezTo>
                  <a:cubicBezTo>
                    <a:pt x="22114" y="164455"/>
                    <a:pt x="21794" y="163816"/>
                    <a:pt x="21794" y="163177"/>
                  </a:cubicBezTo>
                  <a:cubicBezTo>
                    <a:pt x="22114" y="161900"/>
                    <a:pt x="22114" y="160623"/>
                    <a:pt x="23072" y="159665"/>
                  </a:cubicBezTo>
                  <a:cubicBezTo>
                    <a:pt x="24029" y="158707"/>
                    <a:pt x="24029" y="157430"/>
                    <a:pt x="24988" y="156471"/>
                  </a:cubicBezTo>
                  <a:cubicBezTo>
                    <a:pt x="25626" y="155833"/>
                    <a:pt x="25945" y="155514"/>
                    <a:pt x="26903" y="155514"/>
                  </a:cubicBezTo>
                  <a:cubicBezTo>
                    <a:pt x="27542" y="155514"/>
                    <a:pt x="28181" y="155194"/>
                    <a:pt x="28500" y="154875"/>
                  </a:cubicBezTo>
                  <a:cubicBezTo>
                    <a:pt x="29139" y="154875"/>
                    <a:pt x="29778" y="154875"/>
                    <a:pt x="30416" y="154875"/>
                  </a:cubicBezTo>
                  <a:cubicBezTo>
                    <a:pt x="31374" y="155194"/>
                    <a:pt x="32013" y="154875"/>
                    <a:pt x="32332" y="153917"/>
                  </a:cubicBezTo>
                  <a:cubicBezTo>
                    <a:pt x="32971" y="152001"/>
                    <a:pt x="33929" y="150724"/>
                    <a:pt x="35845" y="150085"/>
                  </a:cubicBezTo>
                  <a:cubicBezTo>
                    <a:pt x="36164" y="150085"/>
                    <a:pt x="36483" y="149766"/>
                    <a:pt x="36803" y="149446"/>
                  </a:cubicBezTo>
                  <a:cubicBezTo>
                    <a:pt x="37761" y="148169"/>
                    <a:pt x="39038" y="147850"/>
                    <a:pt x="40315" y="148808"/>
                  </a:cubicBezTo>
                  <a:cubicBezTo>
                    <a:pt x="40954" y="148169"/>
                    <a:pt x="41593" y="147530"/>
                    <a:pt x="42231" y="147211"/>
                  </a:cubicBezTo>
                  <a:cubicBezTo>
                    <a:pt x="43508" y="146572"/>
                    <a:pt x="44147" y="145614"/>
                    <a:pt x="44147" y="144656"/>
                  </a:cubicBezTo>
                  <a:cubicBezTo>
                    <a:pt x="44467" y="142421"/>
                    <a:pt x="44786" y="140186"/>
                    <a:pt x="44786" y="137631"/>
                  </a:cubicBezTo>
                  <a:cubicBezTo>
                    <a:pt x="44147" y="137631"/>
                    <a:pt x="43508" y="137631"/>
                    <a:pt x="43189" y="137950"/>
                  </a:cubicBezTo>
                  <a:cubicBezTo>
                    <a:pt x="42231" y="138589"/>
                    <a:pt x="41593" y="138270"/>
                    <a:pt x="40635" y="137950"/>
                  </a:cubicBezTo>
                  <a:cubicBezTo>
                    <a:pt x="39038" y="137631"/>
                    <a:pt x="37442" y="137312"/>
                    <a:pt x="35525" y="136992"/>
                  </a:cubicBezTo>
                  <a:cubicBezTo>
                    <a:pt x="34887" y="136992"/>
                    <a:pt x="34248" y="137312"/>
                    <a:pt x="33609" y="137631"/>
                  </a:cubicBezTo>
                  <a:cubicBezTo>
                    <a:pt x="32971" y="137950"/>
                    <a:pt x="32332" y="137950"/>
                    <a:pt x="31693" y="137631"/>
                  </a:cubicBezTo>
                  <a:cubicBezTo>
                    <a:pt x="31374" y="137631"/>
                    <a:pt x="31055" y="137312"/>
                    <a:pt x="30735" y="137312"/>
                  </a:cubicBezTo>
                  <a:cubicBezTo>
                    <a:pt x="28181" y="137950"/>
                    <a:pt x="27542" y="135715"/>
                    <a:pt x="25945" y="134757"/>
                  </a:cubicBezTo>
                  <a:cubicBezTo>
                    <a:pt x="25626" y="134757"/>
                    <a:pt x="25626" y="133480"/>
                    <a:pt x="25945" y="133480"/>
                  </a:cubicBezTo>
                  <a:cubicBezTo>
                    <a:pt x="27223" y="132841"/>
                    <a:pt x="28181" y="131245"/>
                    <a:pt x="29778" y="131245"/>
                  </a:cubicBezTo>
                  <a:cubicBezTo>
                    <a:pt x="30097" y="131245"/>
                    <a:pt x="30735" y="130925"/>
                    <a:pt x="31055" y="131245"/>
                  </a:cubicBezTo>
                  <a:cubicBezTo>
                    <a:pt x="32332" y="131564"/>
                    <a:pt x="33290" y="131245"/>
                    <a:pt x="34567" y="130925"/>
                  </a:cubicBezTo>
                  <a:cubicBezTo>
                    <a:pt x="35845" y="130606"/>
                    <a:pt x="36803" y="130287"/>
                    <a:pt x="37122" y="129009"/>
                  </a:cubicBezTo>
                  <a:cubicBezTo>
                    <a:pt x="37122" y="128690"/>
                    <a:pt x="37761" y="128690"/>
                    <a:pt x="38080" y="128370"/>
                  </a:cubicBezTo>
                  <a:cubicBezTo>
                    <a:pt x="38399" y="128051"/>
                    <a:pt x="39038" y="128051"/>
                    <a:pt x="39677" y="127732"/>
                  </a:cubicBezTo>
                  <a:cubicBezTo>
                    <a:pt x="41273" y="127093"/>
                    <a:pt x="41273" y="126135"/>
                    <a:pt x="39996" y="124858"/>
                  </a:cubicBezTo>
                  <a:cubicBezTo>
                    <a:pt x="39677" y="124539"/>
                    <a:pt x="39357" y="124539"/>
                    <a:pt x="39038" y="124219"/>
                  </a:cubicBezTo>
                  <a:cubicBezTo>
                    <a:pt x="38080" y="123581"/>
                    <a:pt x="37761" y="122942"/>
                    <a:pt x="37761" y="121984"/>
                  </a:cubicBezTo>
                  <a:cubicBezTo>
                    <a:pt x="37761" y="121345"/>
                    <a:pt x="37761" y="120707"/>
                    <a:pt x="37761" y="120068"/>
                  </a:cubicBezTo>
                  <a:cubicBezTo>
                    <a:pt x="39038" y="119429"/>
                    <a:pt x="40954" y="120068"/>
                    <a:pt x="40954" y="117833"/>
                  </a:cubicBezTo>
                  <a:cubicBezTo>
                    <a:pt x="42231" y="118152"/>
                    <a:pt x="42870" y="117513"/>
                    <a:pt x="43828" y="116555"/>
                  </a:cubicBezTo>
                  <a:cubicBezTo>
                    <a:pt x="44467" y="115597"/>
                    <a:pt x="45425" y="114959"/>
                    <a:pt x="47021" y="115597"/>
                  </a:cubicBezTo>
                  <a:cubicBezTo>
                    <a:pt x="47979" y="115917"/>
                    <a:pt x="48298" y="115278"/>
                    <a:pt x="48298" y="114639"/>
                  </a:cubicBezTo>
                  <a:cubicBezTo>
                    <a:pt x="48298" y="114001"/>
                    <a:pt x="48618" y="113362"/>
                    <a:pt x="48618" y="112723"/>
                  </a:cubicBezTo>
                  <a:cubicBezTo>
                    <a:pt x="49257" y="110807"/>
                    <a:pt x="48618" y="109211"/>
                    <a:pt x="46702" y="108572"/>
                  </a:cubicBezTo>
                  <a:cubicBezTo>
                    <a:pt x="45425" y="108253"/>
                    <a:pt x="44147" y="107295"/>
                    <a:pt x="42551" y="107295"/>
                  </a:cubicBezTo>
                  <a:cubicBezTo>
                    <a:pt x="41593" y="107295"/>
                    <a:pt x="40954" y="107614"/>
                    <a:pt x="40315" y="108253"/>
                  </a:cubicBezTo>
                  <a:cubicBezTo>
                    <a:pt x="39038" y="109530"/>
                    <a:pt x="39038" y="109530"/>
                    <a:pt x="37122" y="108572"/>
                  </a:cubicBezTo>
                  <a:cubicBezTo>
                    <a:pt x="35845" y="107934"/>
                    <a:pt x="35525" y="106975"/>
                    <a:pt x="34887" y="106017"/>
                  </a:cubicBezTo>
                  <a:cubicBezTo>
                    <a:pt x="34567" y="105698"/>
                    <a:pt x="34567" y="105059"/>
                    <a:pt x="34887" y="104740"/>
                  </a:cubicBezTo>
                  <a:cubicBezTo>
                    <a:pt x="35845" y="103144"/>
                    <a:pt x="34567" y="101547"/>
                    <a:pt x="34248" y="100270"/>
                  </a:cubicBezTo>
                  <a:cubicBezTo>
                    <a:pt x="34248" y="99950"/>
                    <a:pt x="33290" y="99631"/>
                    <a:pt x="32652" y="99312"/>
                  </a:cubicBezTo>
                  <a:cubicBezTo>
                    <a:pt x="32332" y="98992"/>
                    <a:pt x="31693" y="99312"/>
                    <a:pt x="31055" y="98992"/>
                  </a:cubicBezTo>
                  <a:cubicBezTo>
                    <a:pt x="30097" y="98673"/>
                    <a:pt x="29139" y="98354"/>
                    <a:pt x="28500" y="97395"/>
                  </a:cubicBezTo>
                  <a:cubicBezTo>
                    <a:pt x="27223" y="96118"/>
                    <a:pt x="25626" y="95799"/>
                    <a:pt x="24029" y="95160"/>
                  </a:cubicBezTo>
                  <a:cubicBezTo>
                    <a:pt x="24029" y="95160"/>
                    <a:pt x="23710" y="95160"/>
                    <a:pt x="23710" y="95160"/>
                  </a:cubicBezTo>
                  <a:cubicBezTo>
                    <a:pt x="23391" y="94841"/>
                    <a:pt x="22752" y="94841"/>
                    <a:pt x="22752" y="94522"/>
                  </a:cubicBezTo>
                  <a:cubicBezTo>
                    <a:pt x="21794" y="92286"/>
                    <a:pt x="18282" y="92606"/>
                    <a:pt x="18282" y="89412"/>
                  </a:cubicBezTo>
                  <a:cubicBezTo>
                    <a:pt x="18282" y="89093"/>
                    <a:pt x="18282" y="88454"/>
                    <a:pt x="18601" y="88135"/>
                  </a:cubicBezTo>
                  <a:cubicBezTo>
                    <a:pt x="19878" y="85900"/>
                    <a:pt x="22114" y="85261"/>
                    <a:pt x="24668" y="86219"/>
                  </a:cubicBezTo>
                  <a:cubicBezTo>
                    <a:pt x="24988" y="86219"/>
                    <a:pt x="25626" y="86219"/>
                    <a:pt x="25626" y="86538"/>
                  </a:cubicBezTo>
                  <a:cubicBezTo>
                    <a:pt x="26584" y="87496"/>
                    <a:pt x="27862" y="87177"/>
                    <a:pt x="28819" y="86538"/>
                  </a:cubicBezTo>
                  <a:cubicBezTo>
                    <a:pt x="29139" y="86219"/>
                    <a:pt x="29458" y="86219"/>
                    <a:pt x="29778" y="86219"/>
                  </a:cubicBezTo>
                  <a:cubicBezTo>
                    <a:pt x="30735" y="86219"/>
                    <a:pt x="31374" y="86219"/>
                    <a:pt x="32332" y="85900"/>
                  </a:cubicBezTo>
                  <a:cubicBezTo>
                    <a:pt x="33290" y="85580"/>
                    <a:pt x="33929" y="85261"/>
                    <a:pt x="34567" y="85261"/>
                  </a:cubicBezTo>
                  <a:cubicBezTo>
                    <a:pt x="36164" y="85580"/>
                    <a:pt x="37442" y="86219"/>
                    <a:pt x="38719" y="86219"/>
                  </a:cubicBezTo>
                  <a:cubicBezTo>
                    <a:pt x="40315" y="86219"/>
                    <a:pt x="41912" y="85261"/>
                    <a:pt x="42551" y="83984"/>
                  </a:cubicBezTo>
                  <a:cubicBezTo>
                    <a:pt x="43508" y="82387"/>
                    <a:pt x="45105" y="81110"/>
                    <a:pt x="46702" y="79832"/>
                  </a:cubicBezTo>
                  <a:cubicBezTo>
                    <a:pt x="46382" y="79194"/>
                    <a:pt x="46063" y="78874"/>
                    <a:pt x="45744" y="78236"/>
                  </a:cubicBezTo>
                  <a:cubicBezTo>
                    <a:pt x="45425" y="77916"/>
                    <a:pt x="45105" y="77916"/>
                    <a:pt x="45105" y="77597"/>
                  </a:cubicBezTo>
                  <a:cubicBezTo>
                    <a:pt x="44467" y="75681"/>
                    <a:pt x="42870" y="75362"/>
                    <a:pt x="40954" y="75362"/>
                  </a:cubicBezTo>
                  <a:cubicBezTo>
                    <a:pt x="40315" y="75362"/>
                    <a:pt x="39677" y="75042"/>
                    <a:pt x="39038" y="74723"/>
                  </a:cubicBezTo>
                  <a:cubicBezTo>
                    <a:pt x="37761" y="74084"/>
                    <a:pt x="37442" y="74404"/>
                    <a:pt x="36803" y="75362"/>
                  </a:cubicBezTo>
                  <a:cubicBezTo>
                    <a:pt x="35525" y="77278"/>
                    <a:pt x="33609" y="77278"/>
                    <a:pt x="31693" y="77278"/>
                  </a:cubicBezTo>
                  <a:cubicBezTo>
                    <a:pt x="30416" y="77278"/>
                    <a:pt x="30097" y="76001"/>
                    <a:pt x="29778" y="75362"/>
                  </a:cubicBezTo>
                  <a:cubicBezTo>
                    <a:pt x="29778" y="74404"/>
                    <a:pt x="29778" y="73446"/>
                    <a:pt x="29778" y="72807"/>
                  </a:cubicBezTo>
                  <a:cubicBezTo>
                    <a:pt x="29458" y="71211"/>
                    <a:pt x="30097" y="70252"/>
                    <a:pt x="32013" y="69614"/>
                  </a:cubicBezTo>
                  <a:cubicBezTo>
                    <a:pt x="32652" y="69295"/>
                    <a:pt x="33609" y="69295"/>
                    <a:pt x="34248" y="68656"/>
                  </a:cubicBezTo>
                  <a:cubicBezTo>
                    <a:pt x="34887" y="68337"/>
                    <a:pt x="35206" y="67698"/>
                    <a:pt x="35525" y="67059"/>
                  </a:cubicBezTo>
                  <a:cubicBezTo>
                    <a:pt x="35845" y="66101"/>
                    <a:pt x="36483" y="64824"/>
                    <a:pt x="36803" y="63866"/>
                  </a:cubicBezTo>
                  <a:cubicBezTo>
                    <a:pt x="37122" y="62908"/>
                    <a:pt x="37761" y="62589"/>
                    <a:pt x="38719" y="62589"/>
                  </a:cubicBezTo>
                  <a:cubicBezTo>
                    <a:pt x="39996" y="62908"/>
                    <a:pt x="40954" y="62589"/>
                    <a:pt x="41912" y="63547"/>
                  </a:cubicBezTo>
                  <a:cubicBezTo>
                    <a:pt x="42551" y="64185"/>
                    <a:pt x="43508" y="64185"/>
                    <a:pt x="43828" y="63227"/>
                  </a:cubicBezTo>
                  <a:cubicBezTo>
                    <a:pt x="44786" y="61631"/>
                    <a:pt x="45744" y="60992"/>
                    <a:pt x="47660" y="60992"/>
                  </a:cubicBezTo>
                  <a:cubicBezTo>
                    <a:pt x="48298" y="60992"/>
                    <a:pt x="48618" y="60673"/>
                    <a:pt x="49257" y="60673"/>
                  </a:cubicBezTo>
                  <a:cubicBezTo>
                    <a:pt x="50534" y="60353"/>
                    <a:pt x="51172" y="59715"/>
                    <a:pt x="50534" y="58118"/>
                  </a:cubicBezTo>
                  <a:cubicBezTo>
                    <a:pt x="50215" y="56841"/>
                    <a:pt x="50215" y="55563"/>
                    <a:pt x="49895" y="53967"/>
                  </a:cubicBezTo>
                  <a:cubicBezTo>
                    <a:pt x="49576" y="53009"/>
                    <a:pt x="49257" y="52051"/>
                    <a:pt x="47979" y="52051"/>
                  </a:cubicBezTo>
                  <a:cubicBezTo>
                    <a:pt x="47021" y="51731"/>
                    <a:pt x="46063" y="51412"/>
                    <a:pt x="44786" y="51412"/>
                  </a:cubicBezTo>
                  <a:cubicBezTo>
                    <a:pt x="44467" y="51412"/>
                    <a:pt x="43508" y="51093"/>
                    <a:pt x="43508" y="51093"/>
                  </a:cubicBezTo>
                  <a:cubicBezTo>
                    <a:pt x="42870" y="49496"/>
                    <a:pt x="41593" y="49177"/>
                    <a:pt x="40635" y="48538"/>
                  </a:cubicBezTo>
                  <a:cubicBezTo>
                    <a:pt x="39357" y="47580"/>
                    <a:pt x="39996" y="46622"/>
                    <a:pt x="40315" y="45345"/>
                  </a:cubicBezTo>
                  <a:cubicBezTo>
                    <a:pt x="40315" y="44387"/>
                    <a:pt x="40954" y="43748"/>
                    <a:pt x="41912" y="43748"/>
                  </a:cubicBezTo>
                  <a:cubicBezTo>
                    <a:pt x="42551" y="43748"/>
                    <a:pt x="43189" y="43109"/>
                    <a:pt x="43828" y="43109"/>
                  </a:cubicBezTo>
                  <a:cubicBezTo>
                    <a:pt x="44467" y="43748"/>
                    <a:pt x="44786" y="44387"/>
                    <a:pt x="45425" y="44706"/>
                  </a:cubicBezTo>
                  <a:cubicBezTo>
                    <a:pt x="46063" y="45345"/>
                    <a:pt x="46382" y="45664"/>
                    <a:pt x="47021" y="45984"/>
                  </a:cubicBezTo>
                  <a:cubicBezTo>
                    <a:pt x="47979" y="45345"/>
                    <a:pt x="47979" y="44706"/>
                    <a:pt x="47660" y="43748"/>
                  </a:cubicBezTo>
                  <a:cubicBezTo>
                    <a:pt x="47341" y="42471"/>
                    <a:pt x="47660" y="41513"/>
                    <a:pt x="49257" y="41194"/>
                  </a:cubicBezTo>
                  <a:cubicBezTo>
                    <a:pt x="50853" y="40555"/>
                    <a:pt x="51172" y="39278"/>
                    <a:pt x="50534" y="38000"/>
                  </a:cubicBezTo>
                  <a:cubicBezTo>
                    <a:pt x="49895" y="36723"/>
                    <a:pt x="49576" y="35446"/>
                    <a:pt x="49257" y="34168"/>
                  </a:cubicBezTo>
                  <a:cubicBezTo>
                    <a:pt x="48937" y="32891"/>
                    <a:pt x="50215" y="30336"/>
                    <a:pt x="51811" y="30017"/>
                  </a:cubicBezTo>
                  <a:cubicBezTo>
                    <a:pt x="54366" y="29698"/>
                    <a:pt x="55324" y="28420"/>
                    <a:pt x="55962" y="26185"/>
                  </a:cubicBezTo>
                  <a:cubicBezTo>
                    <a:pt x="56921" y="23630"/>
                    <a:pt x="57559" y="21076"/>
                    <a:pt x="57559" y="18521"/>
                  </a:cubicBezTo>
                  <a:cubicBezTo>
                    <a:pt x="57559" y="17883"/>
                    <a:pt x="57559" y="17244"/>
                    <a:pt x="57559" y="16286"/>
                  </a:cubicBezTo>
                  <a:cubicBezTo>
                    <a:pt x="57559" y="15009"/>
                    <a:pt x="57240" y="14051"/>
                    <a:pt x="57240" y="12773"/>
                  </a:cubicBezTo>
                  <a:cubicBezTo>
                    <a:pt x="57240" y="11815"/>
                    <a:pt x="57240" y="10857"/>
                    <a:pt x="58517" y="10538"/>
                  </a:cubicBezTo>
                  <a:cubicBezTo>
                    <a:pt x="59156" y="10219"/>
                    <a:pt x="59156" y="9899"/>
                    <a:pt x="59156" y="9261"/>
                  </a:cubicBezTo>
                  <a:cubicBezTo>
                    <a:pt x="59156" y="8622"/>
                    <a:pt x="59156" y="7983"/>
                    <a:pt x="59475" y="7664"/>
                  </a:cubicBezTo>
                  <a:cubicBezTo>
                    <a:pt x="60114" y="6706"/>
                    <a:pt x="60114" y="6067"/>
                    <a:pt x="59795" y="5109"/>
                  </a:cubicBezTo>
                  <a:cubicBezTo>
                    <a:pt x="59475" y="4151"/>
                    <a:pt x="58836" y="3193"/>
                    <a:pt x="58198" y="2235"/>
                  </a:cubicBezTo>
                  <a:cubicBezTo>
                    <a:pt x="57559" y="958"/>
                    <a:pt x="58198" y="0"/>
                    <a:pt x="59475" y="0"/>
                  </a:cubicBezTo>
                  <a:cubicBezTo>
                    <a:pt x="60114" y="0"/>
                    <a:pt x="60752" y="319"/>
                    <a:pt x="61710" y="319"/>
                  </a:cubicBezTo>
                  <a:cubicBezTo>
                    <a:pt x="62030" y="319"/>
                    <a:pt x="62668" y="639"/>
                    <a:pt x="62988" y="639"/>
                  </a:cubicBezTo>
                  <a:cubicBezTo>
                    <a:pt x="63946" y="639"/>
                    <a:pt x="64904" y="319"/>
                    <a:pt x="65223" y="1597"/>
                  </a:cubicBezTo>
                  <a:cubicBezTo>
                    <a:pt x="65542" y="2555"/>
                    <a:pt x="66181" y="3193"/>
                    <a:pt x="65542" y="4471"/>
                  </a:cubicBezTo>
                  <a:cubicBezTo>
                    <a:pt x="65223" y="4790"/>
                    <a:pt x="65542" y="5429"/>
                    <a:pt x="65542" y="6067"/>
                  </a:cubicBezTo>
                  <a:cubicBezTo>
                    <a:pt x="66500" y="8303"/>
                    <a:pt x="66500" y="10538"/>
                    <a:pt x="65862" y="13093"/>
                  </a:cubicBezTo>
                  <a:cubicBezTo>
                    <a:pt x="65862" y="13412"/>
                    <a:pt x="65862" y="13731"/>
                    <a:pt x="66181" y="14689"/>
                  </a:cubicBezTo>
                  <a:cubicBezTo>
                    <a:pt x="67139" y="14051"/>
                    <a:pt x="67458" y="13412"/>
                    <a:pt x="68097" y="12773"/>
                  </a:cubicBezTo>
                  <a:cubicBezTo>
                    <a:pt x="68736" y="13412"/>
                    <a:pt x="68416" y="13731"/>
                    <a:pt x="68097" y="14370"/>
                  </a:cubicBezTo>
                  <a:cubicBezTo>
                    <a:pt x="67139" y="15328"/>
                    <a:pt x="66820" y="16605"/>
                    <a:pt x="66500" y="18202"/>
                  </a:cubicBezTo>
                  <a:cubicBezTo>
                    <a:pt x="65862" y="21395"/>
                    <a:pt x="66820" y="22992"/>
                    <a:pt x="69694" y="24908"/>
                  </a:cubicBezTo>
                  <a:cubicBezTo>
                    <a:pt x="70013" y="24908"/>
                    <a:pt x="70013" y="25227"/>
                    <a:pt x="70332" y="25546"/>
                  </a:cubicBezTo>
                  <a:cubicBezTo>
                    <a:pt x="68736" y="28101"/>
                    <a:pt x="70332" y="30017"/>
                    <a:pt x="71610" y="31933"/>
                  </a:cubicBezTo>
                  <a:cubicBezTo>
                    <a:pt x="71929" y="32572"/>
                    <a:pt x="72248" y="33530"/>
                    <a:pt x="72568" y="34168"/>
                  </a:cubicBezTo>
                  <a:cubicBezTo>
                    <a:pt x="72887" y="34807"/>
                    <a:pt x="73526" y="35765"/>
                    <a:pt x="73526" y="36404"/>
                  </a:cubicBezTo>
                  <a:cubicBezTo>
                    <a:pt x="73526" y="36404"/>
                    <a:pt x="73845" y="36723"/>
                    <a:pt x="73845" y="36723"/>
                  </a:cubicBezTo>
                  <a:cubicBezTo>
                    <a:pt x="76400" y="37362"/>
                    <a:pt x="75761" y="37042"/>
                    <a:pt x="76400" y="39597"/>
                  </a:cubicBezTo>
                  <a:cubicBezTo>
                    <a:pt x="76719" y="40555"/>
                    <a:pt x="76400" y="41513"/>
                    <a:pt x="76400" y="42471"/>
                  </a:cubicBezTo>
                  <a:cubicBezTo>
                    <a:pt x="74164" y="43109"/>
                    <a:pt x="71929" y="43748"/>
                    <a:pt x="70013" y="42471"/>
                  </a:cubicBezTo>
                  <a:cubicBezTo>
                    <a:pt x="69374" y="43429"/>
                    <a:pt x="70013" y="44068"/>
                    <a:pt x="70332" y="44387"/>
                  </a:cubicBezTo>
                  <a:cubicBezTo>
                    <a:pt x="70971" y="44706"/>
                    <a:pt x="71290" y="45345"/>
                    <a:pt x="70971" y="45984"/>
                  </a:cubicBezTo>
                  <a:cubicBezTo>
                    <a:pt x="70651" y="46941"/>
                    <a:pt x="71290" y="47580"/>
                    <a:pt x="71929" y="48219"/>
                  </a:cubicBezTo>
                  <a:cubicBezTo>
                    <a:pt x="73526" y="49496"/>
                    <a:pt x="75122" y="50773"/>
                    <a:pt x="77038" y="51731"/>
                  </a:cubicBezTo>
                  <a:cubicBezTo>
                    <a:pt x="77677" y="52051"/>
                    <a:pt x="78635" y="52370"/>
                    <a:pt x="79274" y="52370"/>
                  </a:cubicBezTo>
                  <a:cubicBezTo>
                    <a:pt x="80870" y="52370"/>
                    <a:pt x="81509" y="52689"/>
                    <a:pt x="82148" y="53967"/>
                  </a:cubicBezTo>
                  <a:cubicBezTo>
                    <a:pt x="82467" y="55244"/>
                    <a:pt x="83425" y="55883"/>
                    <a:pt x="84383" y="56202"/>
                  </a:cubicBezTo>
                  <a:cubicBezTo>
                    <a:pt x="85021" y="56202"/>
                    <a:pt x="85341" y="56521"/>
                    <a:pt x="85660" y="56841"/>
                  </a:cubicBezTo>
                  <a:cubicBezTo>
                    <a:pt x="87576" y="57799"/>
                    <a:pt x="89811" y="58437"/>
                    <a:pt x="92047" y="58118"/>
                  </a:cubicBezTo>
                  <a:cubicBezTo>
                    <a:pt x="92685" y="58118"/>
                    <a:pt x="93643" y="58437"/>
                    <a:pt x="93963" y="58757"/>
                  </a:cubicBezTo>
                  <a:cubicBezTo>
                    <a:pt x="95240" y="59715"/>
                    <a:pt x="94921" y="60992"/>
                    <a:pt x="93324" y="61311"/>
                  </a:cubicBezTo>
                  <a:cubicBezTo>
                    <a:pt x="92047" y="61631"/>
                    <a:pt x="91089" y="62589"/>
                    <a:pt x="89811" y="61950"/>
                  </a:cubicBezTo>
                  <a:cubicBezTo>
                    <a:pt x="89492" y="61950"/>
                    <a:pt x="89173" y="61950"/>
                    <a:pt x="89173" y="62269"/>
                  </a:cubicBezTo>
                  <a:cubicBezTo>
                    <a:pt x="88534" y="63227"/>
                    <a:pt x="87576" y="63227"/>
                    <a:pt x="86618" y="63227"/>
                  </a:cubicBezTo>
                  <a:cubicBezTo>
                    <a:pt x="85660" y="63227"/>
                    <a:pt x="84383" y="63227"/>
                    <a:pt x="84064" y="64505"/>
                  </a:cubicBezTo>
                  <a:cubicBezTo>
                    <a:pt x="83744" y="65143"/>
                    <a:pt x="83425" y="65143"/>
                    <a:pt x="82786" y="64824"/>
                  </a:cubicBezTo>
                  <a:cubicBezTo>
                    <a:pt x="81509" y="64185"/>
                    <a:pt x="81189" y="64185"/>
                    <a:pt x="80231" y="65143"/>
                  </a:cubicBezTo>
                  <a:cubicBezTo>
                    <a:pt x="79593" y="65782"/>
                    <a:pt x="78635" y="66421"/>
                    <a:pt x="77996" y="66740"/>
                  </a:cubicBezTo>
                  <a:cubicBezTo>
                    <a:pt x="77038" y="67059"/>
                    <a:pt x="77038" y="67698"/>
                    <a:pt x="77358" y="68656"/>
                  </a:cubicBezTo>
                  <a:cubicBezTo>
                    <a:pt x="78315" y="68656"/>
                    <a:pt x="79274" y="68656"/>
                    <a:pt x="79593" y="69933"/>
                  </a:cubicBezTo>
                  <a:cubicBezTo>
                    <a:pt x="79912" y="70252"/>
                    <a:pt x="80551" y="70572"/>
                    <a:pt x="80870" y="70572"/>
                  </a:cubicBezTo>
                  <a:cubicBezTo>
                    <a:pt x="82786" y="71211"/>
                    <a:pt x="83105" y="72807"/>
                    <a:pt x="81828" y="74404"/>
                  </a:cubicBezTo>
                  <a:cubicBezTo>
                    <a:pt x="80870" y="75362"/>
                    <a:pt x="79912" y="76320"/>
                    <a:pt x="78315" y="76001"/>
                  </a:cubicBezTo>
                  <a:cubicBezTo>
                    <a:pt x="77996" y="76001"/>
                    <a:pt x="77677" y="76001"/>
                    <a:pt x="77038" y="76320"/>
                  </a:cubicBezTo>
                  <a:cubicBezTo>
                    <a:pt x="77358" y="76959"/>
                    <a:pt x="77358" y="77597"/>
                    <a:pt x="77677" y="77916"/>
                  </a:cubicBezTo>
                  <a:cubicBezTo>
                    <a:pt x="78954" y="80471"/>
                    <a:pt x="78954" y="80791"/>
                    <a:pt x="76080" y="82068"/>
                  </a:cubicBezTo>
                  <a:cubicBezTo>
                    <a:pt x="75761" y="81748"/>
                    <a:pt x="75122" y="81110"/>
                    <a:pt x="74484" y="80471"/>
                  </a:cubicBezTo>
                  <a:cubicBezTo>
                    <a:pt x="74164" y="81110"/>
                    <a:pt x="73845" y="81429"/>
                    <a:pt x="73526" y="81748"/>
                  </a:cubicBezTo>
                  <a:cubicBezTo>
                    <a:pt x="73206" y="82068"/>
                    <a:pt x="73206" y="82706"/>
                    <a:pt x="72568" y="83345"/>
                  </a:cubicBezTo>
                  <a:cubicBezTo>
                    <a:pt x="74164" y="84303"/>
                    <a:pt x="75441" y="85900"/>
                    <a:pt x="77677" y="86219"/>
                  </a:cubicBezTo>
                  <a:cubicBezTo>
                    <a:pt x="77996" y="86219"/>
                    <a:pt x="78315" y="86219"/>
                    <a:pt x="78635" y="86538"/>
                  </a:cubicBezTo>
                  <a:cubicBezTo>
                    <a:pt x="80231" y="87177"/>
                    <a:pt x="81828" y="87816"/>
                    <a:pt x="83425" y="88454"/>
                  </a:cubicBezTo>
                  <a:cubicBezTo>
                    <a:pt x="83744" y="88454"/>
                    <a:pt x="84383" y="88454"/>
                    <a:pt x="85021" y="88454"/>
                  </a:cubicBezTo>
                  <a:cubicBezTo>
                    <a:pt x="85979" y="88454"/>
                    <a:pt x="86938" y="88135"/>
                    <a:pt x="87576" y="88135"/>
                  </a:cubicBezTo>
                  <a:cubicBezTo>
                    <a:pt x="88534" y="88135"/>
                    <a:pt x="89492" y="88135"/>
                    <a:pt x="90131" y="89412"/>
                  </a:cubicBezTo>
                  <a:cubicBezTo>
                    <a:pt x="90450" y="90051"/>
                    <a:pt x="91089" y="90051"/>
                    <a:pt x="92047" y="90690"/>
                  </a:cubicBezTo>
                  <a:cubicBezTo>
                    <a:pt x="92047" y="91648"/>
                    <a:pt x="92366" y="92925"/>
                    <a:pt x="91728" y="93883"/>
                  </a:cubicBezTo>
                  <a:cubicBezTo>
                    <a:pt x="91089" y="94841"/>
                    <a:pt x="90450" y="95480"/>
                    <a:pt x="88853" y="95480"/>
                  </a:cubicBezTo>
                  <a:cubicBezTo>
                    <a:pt x="86618" y="95799"/>
                    <a:pt x="84383" y="95480"/>
                    <a:pt x="82467" y="94522"/>
                  </a:cubicBezTo>
                  <a:cubicBezTo>
                    <a:pt x="80870" y="93564"/>
                    <a:pt x="79593" y="94202"/>
                    <a:pt x="78315" y="95799"/>
                  </a:cubicBezTo>
                  <a:cubicBezTo>
                    <a:pt x="77996" y="96118"/>
                    <a:pt x="77677" y="96438"/>
                    <a:pt x="77038" y="96757"/>
                  </a:cubicBezTo>
                  <a:cubicBezTo>
                    <a:pt x="75441" y="97076"/>
                    <a:pt x="73526" y="97395"/>
                    <a:pt x="71929" y="96757"/>
                  </a:cubicBezTo>
                  <a:cubicBezTo>
                    <a:pt x="71610" y="96438"/>
                    <a:pt x="70971" y="96438"/>
                    <a:pt x="70332" y="96438"/>
                  </a:cubicBezTo>
                  <a:cubicBezTo>
                    <a:pt x="70332" y="96757"/>
                    <a:pt x="70013" y="97076"/>
                    <a:pt x="70013" y="97395"/>
                  </a:cubicBezTo>
                  <a:cubicBezTo>
                    <a:pt x="70332" y="99312"/>
                    <a:pt x="70332" y="101227"/>
                    <a:pt x="71610" y="102824"/>
                  </a:cubicBezTo>
                  <a:cubicBezTo>
                    <a:pt x="72248" y="103782"/>
                    <a:pt x="72568" y="104740"/>
                    <a:pt x="72887" y="105698"/>
                  </a:cubicBezTo>
                  <a:cubicBezTo>
                    <a:pt x="73526" y="107934"/>
                    <a:pt x="74484" y="109849"/>
                    <a:pt x="76400" y="111127"/>
                  </a:cubicBezTo>
                  <a:cubicBezTo>
                    <a:pt x="77038" y="111765"/>
                    <a:pt x="77677" y="112723"/>
                    <a:pt x="78315" y="113362"/>
                  </a:cubicBezTo>
                  <a:cubicBezTo>
                    <a:pt x="78954" y="114320"/>
                    <a:pt x="79593" y="115597"/>
                    <a:pt x="80231" y="116555"/>
                  </a:cubicBezTo>
                  <a:cubicBezTo>
                    <a:pt x="80551" y="116875"/>
                    <a:pt x="80551" y="117194"/>
                    <a:pt x="80870" y="117513"/>
                  </a:cubicBezTo>
                  <a:cubicBezTo>
                    <a:pt x="83105" y="119110"/>
                    <a:pt x="85660" y="120707"/>
                    <a:pt x="87895" y="122303"/>
                  </a:cubicBezTo>
                  <a:cubicBezTo>
                    <a:pt x="88534" y="122623"/>
                    <a:pt x="89173" y="123261"/>
                    <a:pt x="89811" y="123900"/>
                  </a:cubicBezTo>
                  <a:cubicBezTo>
                    <a:pt x="90131" y="124219"/>
                    <a:pt x="90450" y="124539"/>
                    <a:pt x="90769" y="124539"/>
                  </a:cubicBezTo>
                  <a:cubicBezTo>
                    <a:pt x="92047" y="125177"/>
                    <a:pt x="93643" y="125816"/>
                    <a:pt x="94921" y="126135"/>
                  </a:cubicBezTo>
                  <a:cubicBezTo>
                    <a:pt x="95559" y="126455"/>
                    <a:pt x="96517" y="126455"/>
                    <a:pt x="97475" y="126455"/>
                  </a:cubicBezTo>
                  <a:cubicBezTo>
                    <a:pt x="98433" y="126455"/>
                    <a:pt x="99072" y="126774"/>
                    <a:pt x="99391" y="127732"/>
                  </a:cubicBezTo>
                  <a:cubicBezTo>
                    <a:pt x="99711" y="129009"/>
                    <a:pt x="100030" y="130287"/>
                    <a:pt x="100669" y="131883"/>
                  </a:cubicBezTo>
                  <a:cubicBezTo>
                    <a:pt x="99072" y="131564"/>
                    <a:pt x="97794" y="133160"/>
                    <a:pt x="96198" y="132841"/>
                  </a:cubicBezTo>
                  <a:cubicBezTo>
                    <a:pt x="95559" y="132841"/>
                    <a:pt x="95240" y="132841"/>
                    <a:pt x="94601" y="132522"/>
                  </a:cubicBezTo>
                  <a:cubicBezTo>
                    <a:pt x="93643" y="132202"/>
                    <a:pt x="93005" y="132202"/>
                    <a:pt x="92685" y="133480"/>
                  </a:cubicBezTo>
                  <a:cubicBezTo>
                    <a:pt x="92366" y="134438"/>
                    <a:pt x="91728" y="135077"/>
                    <a:pt x="90450" y="135077"/>
                  </a:cubicBezTo>
                  <a:cubicBezTo>
                    <a:pt x="89811" y="135077"/>
                    <a:pt x="89492" y="135396"/>
                    <a:pt x="88853" y="135396"/>
                  </a:cubicBezTo>
                  <a:cubicBezTo>
                    <a:pt x="87576" y="135715"/>
                    <a:pt x="86299" y="135715"/>
                    <a:pt x="85021" y="135077"/>
                  </a:cubicBezTo>
                  <a:cubicBezTo>
                    <a:pt x="83105" y="134118"/>
                    <a:pt x="81509" y="133480"/>
                    <a:pt x="79593" y="132522"/>
                  </a:cubicBezTo>
                  <a:cubicBezTo>
                    <a:pt x="77996" y="131564"/>
                    <a:pt x="76400" y="131564"/>
                    <a:pt x="74803" y="130925"/>
                  </a:cubicBezTo>
                  <a:cubicBezTo>
                    <a:pt x="74164" y="131883"/>
                    <a:pt x="74164" y="132841"/>
                    <a:pt x="74803" y="133799"/>
                  </a:cubicBezTo>
                  <a:cubicBezTo>
                    <a:pt x="75122" y="134757"/>
                    <a:pt x="75441" y="135396"/>
                    <a:pt x="75761" y="136354"/>
                  </a:cubicBezTo>
                  <a:cubicBezTo>
                    <a:pt x="76719" y="136992"/>
                    <a:pt x="77996" y="136673"/>
                    <a:pt x="78635" y="135715"/>
                  </a:cubicBezTo>
                  <a:cubicBezTo>
                    <a:pt x="79593" y="136034"/>
                    <a:pt x="80551" y="136354"/>
                    <a:pt x="81509" y="136354"/>
                  </a:cubicBezTo>
                  <a:cubicBezTo>
                    <a:pt x="82467" y="136673"/>
                    <a:pt x="83105" y="137631"/>
                    <a:pt x="83425" y="138589"/>
                  </a:cubicBezTo>
                  <a:cubicBezTo>
                    <a:pt x="83425" y="139866"/>
                    <a:pt x="83105" y="140505"/>
                    <a:pt x="82148" y="140824"/>
                  </a:cubicBezTo>
                  <a:cubicBezTo>
                    <a:pt x="80870" y="141463"/>
                    <a:pt x="79274" y="141782"/>
                    <a:pt x="78315" y="142740"/>
                  </a:cubicBezTo>
                  <a:cubicBezTo>
                    <a:pt x="77677" y="143379"/>
                    <a:pt x="76719" y="143379"/>
                    <a:pt x="75761" y="143379"/>
                  </a:cubicBezTo>
                  <a:cubicBezTo>
                    <a:pt x="75122" y="143379"/>
                    <a:pt x="74484" y="143698"/>
                    <a:pt x="74484" y="144656"/>
                  </a:cubicBezTo>
                  <a:cubicBezTo>
                    <a:pt x="76080" y="145295"/>
                    <a:pt x="77677" y="145934"/>
                    <a:pt x="79274" y="146572"/>
                  </a:cubicBezTo>
                  <a:cubicBezTo>
                    <a:pt x="79274" y="146572"/>
                    <a:pt x="79593" y="146572"/>
                    <a:pt x="79593" y="146572"/>
                  </a:cubicBezTo>
                  <a:cubicBezTo>
                    <a:pt x="81828" y="145614"/>
                    <a:pt x="84383" y="147211"/>
                    <a:pt x="86618" y="146253"/>
                  </a:cubicBezTo>
                  <a:cubicBezTo>
                    <a:pt x="86938" y="146253"/>
                    <a:pt x="87576" y="146253"/>
                    <a:pt x="87895" y="146253"/>
                  </a:cubicBezTo>
                  <a:cubicBezTo>
                    <a:pt x="88853" y="146572"/>
                    <a:pt x="89492" y="146253"/>
                    <a:pt x="90450" y="145614"/>
                  </a:cubicBezTo>
                  <a:cubicBezTo>
                    <a:pt x="92047" y="144656"/>
                    <a:pt x="93963" y="144337"/>
                    <a:pt x="95559" y="144656"/>
                  </a:cubicBezTo>
                  <a:cubicBezTo>
                    <a:pt x="96837" y="144976"/>
                    <a:pt x="97794" y="144976"/>
                    <a:pt x="98753" y="144337"/>
                  </a:cubicBezTo>
                  <a:cubicBezTo>
                    <a:pt x="99072" y="144018"/>
                    <a:pt x="99391" y="144018"/>
                    <a:pt x="99711" y="144018"/>
                  </a:cubicBezTo>
                  <a:cubicBezTo>
                    <a:pt x="101946" y="144018"/>
                    <a:pt x="103862" y="144337"/>
                    <a:pt x="106097" y="144337"/>
                  </a:cubicBezTo>
                  <a:cubicBezTo>
                    <a:pt x="107055" y="144337"/>
                    <a:pt x="107374" y="144976"/>
                    <a:pt x="107694" y="145614"/>
                  </a:cubicBezTo>
                  <a:cubicBezTo>
                    <a:pt x="108013" y="146253"/>
                    <a:pt x="107374" y="146572"/>
                    <a:pt x="107055" y="147211"/>
                  </a:cubicBezTo>
                  <a:cubicBezTo>
                    <a:pt x="106736" y="147530"/>
                    <a:pt x="106736" y="147850"/>
                    <a:pt x="106417" y="147850"/>
                  </a:cubicBezTo>
                  <a:cubicBezTo>
                    <a:pt x="104501" y="148488"/>
                    <a:pt x="104181" y="149766"/>
                    <a:pt x="103862" y="151362"/>
                  </a:cubicBezTo>
                  <a:cubicBezTo>
                    <a:pt x="102904" y="151682"/>
                    <a:pt x="102265" y="152320"/>
                    <a:pt x="101307" y="152640"/>
                  </a:cubicBezTo>
                  <a:cubicBezTo>
                    <a:pt x="99711" y="151362"/>
                    <a:pt x="98114" y="152640"/>
                    <a:pt x="96517" y="153278"/>
                  </a:cubicBezTo>
                  <a:cubicBezTo>
                    <a:pt x="96198" y="153278"/>
                    <a:pt x="95879" y="153917"/>
                    <a:pt x="95559" y="153598"/>
                  </a:cubicBezTo>
                  <a:cubicBezTo>
                    <a:pt x="93643" y="153278"/>
                    <a:pt x="92366" y="154556"/>
                    <a:pt x="90769" y="154875"/>
                  </a:cubicBezTo>
                  <a:cubicBezTo>
                    <a:pt x="89811" y="155194"/>
                    <a:pt x="88534" y="155194"/>
                    <a:pt x="87257" y="155194"/>
                  </a:cubicBezTo>
                  <a:cubicBezTo>
                    <a:pt x="85660" y="155514"/>
                    <a:pt x="85021" y="156152"/>
                    <a:pt x="85979" y="157749"/>
                  </a:cubicBezTo>
                  <a:cubicBezTo>
                    <a:pt x="86618" y="159026"/>
                    <a:pt x="86618" y="159984"/>
                    <a:pt x="85341" y="161261"/>
                  </a:cubicBezTo>
                  <a:cubicBezTo>
                    <a:pt x="84702" y="161900"/>
                    <a:pt x="84702" y="162858"/>
                    <a:pt x="84064" y="163816"/>
                  </a:cubicBezTo>
                  <a:cubicBezTo>
                    <a:pt x="82467" y="163177"/>
                    <a:pt x="80551" y="163177"/>
                    <a:pt x="80551" y="160623"/>
                  </a:cubicBezTo>
                  <a:cubicBezTo>
                    <a:pt x="78635" y="159665"/>
                    <a:pt x="76719" y="159026"/>
                    <a:pt x="74484" y="159026"/>
                  </a:cubicBezTo>
                  <a:cubicBezTo>
                    <a:pt x="74484" y="159665"/>
                    <a:pt x="74164" y="159984"/>
                    <a:pt x="74164" y="160623"/>
                  </a:cubicBezTo>
                  <a:cubicBezTo>
                    <a:pt x="74164" y="161581"/>
                    <a:pt x="73526" y="162220"/>
                    <a:pt x="72568" y="162539"/>
                  </a:cubicBezTo>
                  <a:cubicBezTo>
                    <a:pt x="71610" y="162539"/>
                    <a:pt x="70651" y="163497"/>
                    <a:pt x="69055" y="162858"/>
                  </a:cubicBezTo>
                  <a:cubicBezTo>
                    <a:pt x="68416" y="162539"/>
                    <a:pt x="67458" y="163497"/>
                    <a:pt x="66500" y="163816"/>
                  </a:cubicBezTo>
                  <a:cubicBezTo>
                    <a:pt x="66181" y="164135"/>
                    <a:pt x="66181" y="164774"/>
                    <a:pt x="66181" y="165093"/>
                  </a:cubicBezTo>
                  <a:cubicBezTo>
                    <a:pt x="67458" y="167967"/>
                    <a:pt x="68416" y="171161"/>
                    <a:pt x="71610" y="172757"/>
                  </a:cubicBezTo>
                  <a:cubicBezTo>
                    <a:pt x="71929" y="172757"/>
                    <a:pt x="71929" y="173077"/>
                    <a:pt x="71929" y="173077"/>
                  </a:cubicBezTo>
                  <a:cubicBezTo>
                    <a:pt x="72887" y="175312"/>
                    <a:pt x="74803" y="175951"/>
                    <a:pt x="77038" y="176909"/>
                  </a:cubicBezTo>
                  <a:cubicBezTo>
                    <a:pt x="77358" y="176909"/>
                    <a:pt x="77996" y="177228"/>
                    <a:pt x="78315" y="177228"/>
                  </a:cubicBezTo>
                  <a:cubicBezTo>
                    <a:pt x="78635" y="177228"/>
                    <a:pt x="79274" y="177228"/>
                    <a:pt x="79593" y="177228"/>
                  </a:cubicBezTo>
                  <a:cubicBezTo>
                    <a:pt x="81828" y="178505"/>
                    <a:pt x="84383" y="178186"/>
                    <a:pt x="86938" y="178505"/>
                  </a:cubicBezTo>
                  <a:cubicBezTo>
                    <a:pt x="88534" y="178825"/>
                    <a:pt x="89811" y="179144"/>
                    <a:pt x="90450" y="180741"/>
                  </a:cubicBezTo>
                  <a:cubicBezTo>
                    <a:pt x="90769" y="181699"/>
                    <a:pt x="90769" y="182337"/>
                    <a:pt x="90131" y="182976"/>
                  </a:cubicBezTo>
                  <a:cubicBezTo>
                    <a:pt x="89173" y="183614"/>
                    <a:pt x="88215" y="184573"/>
                    <a:pt x="86938" y="184253"/>
                  </a:cubicBezTo>
                  <a:cubicBezTo>
                    <a:pt x="85660" y="184253"/>
                    <a:pt x="84383" y="184573"/>
                    <a:pt x="82786" y="184573"/>
                  </a:cubicBezTo>
                  <a:cubicBezTo>
                    <a:pt x="80870" y="182337"/>
                    <a:pt x="78315" y="183295"/>
                    <a:pt x="75761" y="183614"/>
                  </a:cubicBezTo>
                  <a:cubicBezTo>
                    <a:pt x="75441" y="184253"/>
                    <a:pt x="75441" y="184573"/>
                    <a:pt x="75122" y="185211"/>
                  </a:cubicBezTo>
                  <a:cubicBezTo>
                    <a:pt x="74164" y="186808"/>
                    <a:pt x="72887" y="187127"/>
                    <a:pt x="71610" y="185850"/>
                  </a:cubicBezTo>
                  <a:cubicBezTo>
                    <a:pt x="70971" y="185211"/>
                    <a:pt x="70013" y="184573"/>
                    <a:pt x="69374" y="183614"/>
                  </a:cubicBezTo>
                  <a:cubicBezTo>
                    <a:pt x="68736" y="182976"/>
                    <a:pt x="68097" y="182657"/>
                    <a:pt x="67458" y="183295"/>
                  </a:cubicBezTo>
                  <a:cubicBezTo>
                    <a:pt x="66181" y="184253"/>
                    <a:pt x="65862" y="184892"/>
                    <a:pt x="66820" y="185850"/>
                  </a:cubicBezTo>
                  <a:cubicBezTo>
                    <a:pt x="67458" y="186489"/>
                    <a:pt x="68097" y="187127"/>
                    <a:pt x="69055" y="187446"/>
                  </a:cubicBezTo>
                  <a:cubicBezTo>
                    <a:pt x="69694" y="187766"/>
                    <a:pt x="70332" y="188404"/>
                    <a:pt x="70971" y="188724"/>
                  </a:cubicBezTo>
                  <a:cubicBezTo>
                    <a:pt x="71610" y="189363"/>
                    <a:pt x="72568" y="190001"/>
                    <a:pt x="73526" y="190320"/>
                  </a:cubicBezTo>
                  <a:cubicBezTo>
                    <a:pt x="74803" y="190320"/>
                    <a:pt x="76400" y="190640"/>
                    <a:pt x="77677" y="190959"/>
                  </a:cubicBezTo>
                  <a:cubicBezTo>
                    <a:pt x="78954" y="191278"/>
                    <a:pt x="79912" y="191917"/>
                    <a:pt x="80870" y="192875"/>
                  </a:cubicBezTo>
                  <a:cubicBezTo>
                    <a:pt x="81189" y="193194"/>
                    <a:pt x="81189" y="194152"/>
                    <a:pt x="80870" y="194472"/>
                  </a:cubicBezTo>
                  <a:cubicBezTo>
                    <a:pt x="80231" y="195430"/>
                    <a:pt x="79593" y="196388"/>
                    <a:pt x="77996" y="196707"/>
                  </a:cubicBezTo>
                  <a:cubicBezTo>
                    <a:pt x="77358" y="196707"/>
                    <a:pt x="77038" y="197026"/>
                    <a:pt x="76400" y="197346"/>
                  </a:cubicBezTo>
                  <a:cubicBezTo>
                    <a:pt x="75441" y="196707"/>
                    <a:pt x="74484" y="195749"/>
                    <a:pt x="73206" y="196707"/>
                  </a:cubicBezTo>
                  <a:cubicBezTo>
                    <a:pt x="72887" y="197026"/>
                    <a:pt x="72248" y="196388"/>
                    <a:pt x="71610" y="196068"/>
                  </a:cubicBezTo>
                  <a:cubicBezTo>
                    <a:pt x="70651" y="195430"/>
                    <a:pt x="69694" y="195430"/>
                    <a:pt x="69374" y="196068"/>
                  </a:cubicBezTo>
                  <a:cubicBezTo>
                    <a:pt x="69055" y="196707"/>
                    <a:pt x="69055" y="198304"/>
                    <a:pt x="70013" y="198623"/>
                  </a:cubicBezTo>
                  <a:cubicBezTo>
                    <a:pt x="71610" y="199581"/>
                    <a:pt x="73526" y="200539"/>
                    <a:pt x="75441" y="201497"/>
                  </a:cubicBezTo>
                  <a:cubicBezTo>
                    <a:pt x="76400" y="201816"/>
                    <a:pt x="77677" y="202136"/>
                    <a:pt x="78635" y="202455"/>
                  </a:cubicBezTo>
                  <a:cubicBezTo>
                    <a:pt x="80551" y="203413"/>
                    <a:pt x="82467" y="203732"/>
                    <a:pt x="84702" y="203732"/>
                  </a:cubicBezTo>
                  <a:cubicBezTo>
                    <a:pt x="87576" y="203413"/>
                    <a:pt x="90450" y="203732"/>
                    <a:pt x="93005" y="203732"/>
                  </a:cubicBezTo>
                  <a:cubicBezTo>
                    <a:pt x="93643" y="203732"/>
                    <a:pt x="94282" y="203732"/>
                    <a:pt x="94921" y="203094"/>
                  </a:cubicBezTo>
                  <a:cubicBezTo>
                    <a:pt x="95240" y="202774"/>
                    <a:pt x="96198" y="202455"/>
                    <a:pt x="96517" y="202455"/>
                  </a:cubicBezTo>
                  <a:cubicBezTo>
                    <a:pt x="97794" y="202455"/>
                    <a:pt x="98753" y="202455"/>
                    <a:pt x="100030" y="201816"/>
                  </a:cubicBezTo>
                  <a:cubicBezTo>
                    <a:pt x="100988" y="201497"/>
                    <a:pt x="102265" y="201178"/>
                    <a:pt x="103223" y="200858"/>
                  </a:cubicBezTo>
                  <a:cubicBezTo>
                    <a:pt x="104820" y="200539"/>
                    <a:pt x="106417" y="199900"/>
                    <a:pt x="108013" y="199581"/>
                  </a:cubicBezTo>
                  <a:cubicBezTo>
                    <a:pt x="108971" y="199262"/>
                    <a:pt x="109929" y="198623"/>
                    <a:pt x="110887" y="198304"/>
                  </a:cubicBezTo>
                  <a:cubicBezTo>
                    <a:pt x="111526" y="197984"/>
                    <a:pt x="112164" y="197665"/>
                    <a:pt x="112803" y="197665"/>
                  </a:cubicBezTo>
                  <a:cubicBezTo>
                    <a:pt x="114400" y="197665"/>
                    <a:pt x="115677" y="197346"/>
                    <a:pt x="116954" y="196388"/>
                  </a:cubicBezTo>
                  <a:cubicBezTo>
                    <a:pt x="117593" y="195749"/>
                    <a:pt x="118232" y="196068"/>
                    <a:pt x="118871" y="196707"/>
                  </a:cubicBezTo>
                  <a:cubicBezTo>
                    <a:pt x="119509" y="197346"/>
                    <a:pt x="119828" y="197984"/>
                    <a:pt x="119509" y="198623"/>
                  </a:cubicBezTo>
                  <a:cubicBezTo>
                    <a:pt x="119190" y="199581"/>
                    <a:pt x="118871" y="200858"/>
                    <a:pt x="118551" y="202136"/>
                  </a:cubicBezTo>
                  <a:cubicBezTo>
                    <a:pt x="117593" y="203094"/>
                    <a:pt x="115996" y="203413"/>
                    <a:pt x="114400" y="203732"/>
                  </a:cubicBezTo>
                  <a:cubicBezTo>
                    <a:pt x="112484" y="204052"/>
                    <a:pt x="110887" y="204690"/>
                    <a:pt x="109291" y="205329"/>
                  </a:cubicBezTo>
                  <a:cubicBezTo>
                    <a:pt x="107694" y="205968"/>
                    <a:pt x="106097" y="206287"/>
                    <a:pt x="104501" y="206606"/>
                  </a:cubicBezTo>
                  <a:cubicBezTo>
                    <a:pt x="103223" y="206926"/>
                    <a:pt x="101946" y="206926"/>
                    <a:pt x="100988" y="208203"/>
                  </a:cubicBezTo>
                  <a:cubicBezTo>
                    <a:pt x="99072" y="207564"/>
                    <a:pt x="97156" y="207884"/>
                    <a:pt x="95559" y="209161"/>
                  </a:cubicBezTo>
                  <a:cubicBezTo>
                    <a:pt x="94921" y="209800"/>
                    <a:pt x="93963" y="210119"/>
                    <a:pt x="93005" y="210757"/>
                  </a:cubicBezTo>
                  <a:cubicBezTo>
                    <a:pt x="93005" y="211716"/>
                    <a:pt x="93005" y="212993"/>
                    <a:pt x="93005" y="214270"/>
                  </a:cubicBezTo>
                  <a:cubicBezTo>
                    <a:pt x="91408" y="214270"/>
                    <a:pt x="90450" y="215228"/>
                    <a:pt x="89492" y="216825"/>
                  </a:cubicBezTo>
                  <a:cubicBezTo>
                    <a:pt x="88853" y="217783"/>
                    <a:pt x="87895" y="218102"/>
                    <a:pt x="86938" y="217783"/>
                  </a:cubicBezTo>
                  <a:cubicBezTo>
                    <a:pt x="86299" y="217463"/>
                    <a:pt x="85660" y="217463"/>
                    <a:pt x="85021" y="217144"/>
                  </a:cubicBezTo>
                  <a:cubicBezTo>
                    <a:pt x="83744" y="216506"/>
                    <a:pt x="83105" y="216825"/>
                    <a:pt x="82148" y="217783"/>
                  </a:cubicBezTo>
                  <a:cubicBezTo>
                    <a:pt x="81509" y="218421"/>
                    <a:pt x="80870" y="219060"/>
                    <a:pt x="80231" y="219379"/>
                  </a:cubicBezTo>
                  <a:cubicBezTo>
                    <a:pt x="79274" y="219060"/>
                    <a:pt x="78635" y="218421"/>
                    <a:pt x="78315" y="218421"/>
                  </a:cubicBezTo>
                  <a:cubicBezTo>
                    <a:pt x="77358" y="219060"/>
                    <a:pt x="75761" y="218741"/>
                    <a:pt x="74803" y="220018"/>
                  </a:cubicBezTo>
                  <a:cubicBezTo>
                    <a:pt x="73845" y="221615"/>
                    <a:pt x="71929" y="221615"/>
                    <a:pt x="70651" y="220337"/>
                  </a:cubicBezTo>
                  <a:cubicBezTo>
                    <a:pt x="70332" y="220018"/>
                    <a:pt x="70332" y="219699"/>
                    <a:pt x="70013" y="219060"/>
                  </a:cubicBezTo>
                  <a:cubicBezTo>
                    <a:pt x="68736" y="220337"/>
                    <a:pt x="68736" y="221295"/>
                    <a:pt x="69374" y="222253"/>
                  </a:cubicBezTo>
                  <a:cubicBezTo>
                    <a:pt x="70332" y="223211"/>
                    <a:pt x="71290" y="223850"/>
                    <a:pt x="72248" y="224489"/>
                  </a:cubicBezTo>
                  <a:cubicBezTo>
                    <a:pt x="73206" y="225127"/>
                    <a:pt x="74164" y="225127"/>
                    <a:pt x="75441" y="224489"/>
                  </a:cubicBezTo>
                  <a:cubicBezTo>
                    <a:pt x="77358" y="223850"/>
                    <a:pt x="78954" y="224489"/>
                    <a:pt x="80551" y="225447"/>
                  </a:cubicBezTo>
                  <a:cubicBezTo>
                    <a:pt x="81189" y="225766"/>
                    <a:pt x="81189" y="227043"/>
                    <a:pt x="81509" y="227682"/>
                  </a:cubicBezTo>
                  <a:cubicBezTo>
                    <a:pt x="81828" y="229279"/>
                    <a:pt x="82786" y="230556"/>
                    <a:pt x="83744" y="231514"/>
                  </a:cubicBezTo>
                  <a:cubicBezTo>
                    <a:pt x="85021" y="231514"/>
                    <a:pt x="85979" y="231514"/>
                    <a:pt x="86938" y="231514"/>
                  </a:cubicBezTo>
                  <a:cubicBezTo>
                    <a:pt x="87257" y="231514"/>
                    <a:pt x="87576" y="231514"/>
                    <a:pt x="88215" y="231514"/>
                  </a:cubicBezTo>
                  <a:cubicBezTo>
                    <a:pt x="89811" y="231195"/>
                    <a:pt x="91089" y="232153"/>
                    <a:pt x="92047" y="232791"/>
                  </a:cubicBezTo>
                  <a:cubicBezTo>
                    <a:pt x="92685" y="233111"/>
                    <a:pt x="92685" y="233749"/>
                    <a:pt x="92366" y="234388"/>
                  </a:cubicBezTo>
                  <a:cubicBezTo>
                    <a:pt x="92047" y="235346"/>
                    <a:pt x="91408" y="235985"/>
                    <a:pt x="90769" y="236623"/>
                  </a:cubicBezTo>
                  <a:cubicBezTo>
                    <a:pt x="89811" y="237581"/>
                    <a:pt x="88534" y="238859"/>
                    <a:pt x="87257" y="239497"/>
                  </a:cubicBezTo>
                  <a:cubicBezTo>
                    <a:pt x="85341" y="240455"/>
                    <a:pt x="83425" y="241413"/>
                    <a:pt x="81509" y="242371"/>
                  </a:cubicBezTo>
                  <a:cubicBezTo>
                    <a:pt x="80870" y="242690"/>
                    <a:pt x="80231" y="242371"/>
                    <a:pt x="79274" y="242690"/>
                  </a:cubicBezTo>
                  <a:cubicBezTo>
                    <a:pt x="77677" y="243010"/>
                    <a:pt x="76400" y="243329"/>
                    <a:pt x="74803" y="243649"/>
                  </a:cubicBezTo>
                  <a:cubicBezTo>
                    <a:pt x="75122" y="245245"/>
                    <a:pt x="74803" y="246842"/>
                    <a:pt x="76400" y="248119"/>
                  </a:cubicBezTo>
                  <a:cubicBezTo>
                    <a:pt x="77358" y="248758"/>
                    <a:pt x="77677" y="249716"/>
                    <a:pt x="77358" y="250993"/>
                  </a:cubicBezTo>
                  <a:cubicBezTo>
                    <a:pt x="77038" y="252590"/>
                    <a:pt x="77038" y="252909"/>
                    <a:pt x="78315" y="253548"/>
                  </a:cubicBezTo>
                  <a:cubicBezTo>
                    <a:pt x="79593" y="254186"/>
                    <a:pt x="80231" y="255464"/>
                    <a:pt x="79912" y="256741"/>
                  </a:cubicBezTo>
                  <a:cubicBezTo>
                    <a:pt x="79912" y="257699"/>
                    <a:pt x="79274" y="258018"/>
                    <a:pt x="78635" y="258018"/>
                  </a:cubicBezTo>
                  <a:cubicBezTo>
                    <a:pt x="77677" y="258018"/>
                    <a:pt x="76719" y="258657"/>
                    <a:pt x="75761" y="258657"/>
                  </a:cubicBezTo>
                  <a:cubicBezTo>
                    <a:pt x="74803" y="258657"/>
                    <a:pt x="73526" y="258657"/>
                    <a:pt x="72248" y="258338"/>
                  </a:cubicBezTo>
                  <a:cubicBezTo>
                    <a:pt x="71929" y="258657"/>
                    <a:pt x="71610" y="258976"/>
                    <a:pt x="71290" y="259615"/>
                  </a:cubicBezTo>
                  <a:cubicBezTo>
                    <a:pt x="70971" y="259615"/>
                    <a:pt x="70971" y="259615"/>
                    <a:pt x="70651" y="259615"/>
                  </a:cubicBezTo>
                  <a:cubicBezTo>
                    <a:pt x="70013" y="259296"/>
                    <a:pt x="69694" y="258976"/>
                    <a:pt x="69055" y="258657"/>
                  </a:cubicBezTo>
                  <a:cubicBezTo>
                    <a:pt x="67778" y="257699"/>
                    <a:pt x="66820" y="258018"/>
                    <a:pt x="66820" y="259615"/>
                  </a:cubicBezTo>
                  <a:cubicBezTo>
                    <a:pt x="66500" y="262808"/>
                    <a:pt x="65862" y="266002"/>
                    <a:pt x="66500" y="269514"/>
                  </a:cubicBezTo>
                  <a:cubicBezTo>
                    <a:pt x="66820" y="270792"/>
                    <a:pt x="66500" y="272388"/>
                    <a:pt x="67139" y="273346"/>
                  </a:cubicBezTo>
                  <a:cubicBezTo>
                    <a:pt x="68097" y="274943"/>
                    <a:pt x="67778" y="276539"/>
                    <a:pt x="67458" y="278455"/>
                  </a:cubicBezTo>
                  <a:cubicBezTo>
                    <a:pt x="67139" y="280371"/>
                    <a:pt x="67458" y="281010"/>
                    <a:pt x="69374" y="281649"/>
                  </a:cubicBezTo>
                  <a:cubicBezTo>
                    <a:pt x="69694" y="281649"/>
                    <a:pt x="70013" y="281649"/>
                    <a:pt x="70013" y="281968"/>
                  </a:cubicBezTo>
                  <a:cubicBezTo>
                    <a:pt x="71290" y="282926"/>
                    <a:pt x="72248" y="284203"/>
                    <a:pt x="73526" y="284842"/>
                  </a:cubicBezTo>
                  <a:cubicBezTo>
                    <a:pt x="74803" y="285481"/>
                    <a:pt x="75761" y="286758"/>
                    <a:pt x="77358" y="287077"/>
                  </a:cubicBezTo>
                  <a:cubicBezTo>
                    <a:pt x="78954" y="287397"/>
                    <a:pt x="80231" y="288035"/>
                    <a:pt x="81509" y="288993"/>
                  </a:cubicBezTo>
                  <a:cubicBezTo>
                    <a:pt x="83744" y="290271"/>
                    <a:pt x="83744" y="293464"/>
                    <a:pt x="81828" y="295061"/>
                  </a:cubicBezTo>
                  <a:cubicBezTo>
                    <a:pt x="81189" y="295380"/>
                    <a:pt x="80870" y="296018"/>
                    <a:pt x="80231" y="296338"/>
                  </a:cubicBezTo>
                  <a:cubicBezTo>
                    <a:pt x="79274" y="297296"/>
                    <a:pt x="79274" y="297296"/>
                    <a:pt x="77677" y="296976"/>
                  </a:cubicBezTo>
                  <a:cubicBezTo>
                    <a:pt x="77358" y="296338"/>
                    <a:pt x="76719" y="295380"/>
                    <a:pt x="76080" y="294422"/>
                  </a:cubicBezTo>
                  <a:cubicBezTo>
                    <a:pt x="76080" y="294103"/>
                    <a:pt x="75761" y="294103"/>
                    <a:pt x="75761" y="294103"/>
                  </a:cubicBezTo>
                  <a:cubicBezTo>
                    <a:pt x="75122" y="293464"/>
                    <a:pt x="71610" y="291548"/>
                    <a:pt x="70332" y="291548"/>
                  </a:cubicBezTo>
                  <a:cubicBezTo>
                    <a:pt x="70013" y="292506"/>
                    <a:pt x="69694" y="293464"/>
                    <a:pt x="68416" y="293783"/>
                  </a:cubicBezTo>
                  <a:cubicBezTo>
                    <a:pt x="68097" y="293783"/>
                    <a:pt x="68097" y="294422"/>
                    <a:pt x="68097" y="295061"/>
                  </a:cubicBezTo>
                  <a:cubicBezTo>
                    <a:pt x="67778" y="296018"/>
                    <a:pt x="67778" y="296976"/>
                    <a:pt x="67778" y="297935"/>
                  </a:cubicBezTo>
                  <a:cubicBezTo>
                    <a:pt x="67458" y="299212"/>
                    <a:pt x="67458" y="300489"/>
                    <a:pt x="67778" y="301766"/>
                  </a:cubicBezTo>
                  <a:cubicBezTo>
                    <a:pt x="68097" y="303044"/>
                    <a:pt x="68416" y="304321"/>
                    <a:pt x="67778" y="305598"/>
                  </a:cubicBezTo>
                  <a:cubicBezTo>
                    <a:pt x="67458" y="306237"/>
                    <a:pt x="67458" y="306876"/>
                    <a:pt x="67778" y="307514"/>
                  </a:cubicBezTo>
                  <a:cubicBezTo>
                    <a:pt x="68736" y="308792"/>
                    <a:pt x="68097" y="310069"/>
                    <a:pt x="67778" y="311666"/>
                  </a:cubicBezTo>
                  <a:cubicBezTo>
                    <a:pt x="67458" y="312304"/>
                    <a:pt x="67458" y="313262"/>
                    <a:pt x="67458" y="313901"/>
                  </a:cubicBezTo>
                  <a:cubicBezTo>
                    <a:pt x="67458" y="314540"/>
                    <a:pt x="67458" y="315178"/>
                    <a:pt x="67458" y="316136"/>
                  </a:cubicBezTo>
                  <a:cubicBezTo>
                    <a:pt x="67458" y="316456"/>
                    <a:pt x="67458" y="316456"/>
                    <a:pt x="67458" y="316775"/>
                  </a:cubicBezTo>
                  <a:cubicBezTo>
                    <a:pt x="68736" y="318691"/>
                    <a:pt x="67458" y="320607"/>
                    <a:pt x="67458" y="322523"/>
                  </a:cubicBezTo>
                  <a:cubicBezTo>
                    <a:pt x="67458" y="323800"/>
                    <a:pt x="66820" y="325397"/>
                    <a:pt x="66500" y="326674"/>
                  </a:cubicBezTo>
                  <a:cubicBezTo>
                    <a:pt x="65862" y="329229"/>
                    <a:pt x="65862" y="331464"/>
                    <a:pt x="66500" y="334019"/>
                  </a:cubicBezTo>
                  <a:cubicBezTo>
                    <a:pt x="66500" y="334657"/>
                    <a:pt x="66820" y="335296"/>
                    <a:pt x="67139" y="335615"/>
                  </a:cubicBezTo>
                  <a:cubicBezTo>
                    <a:pt x="67778" y="336893"/>
                    <a:pt x="67778" y="337851"/>
                    <a:pt x="67139" y="339128"/>
                  </a:cubicBezTo>
                  <a:cubicBezTo>
                    <a:pt x="66500" y="340405"/>
                    <a:pt x="66820" y="341363"/>
                    <a:pt x="66820" y="342641"/>
                  </a:cubicBezTo>
                  <a:cubicBezTo>
                    <a:pt x="67458" y="345834"/>
                    <a:pt x="68097" y="349027"/>
                    <a:pt x="68736" y="352221"/>
                  </a:cubicBezTo>
                  <a:cubicBezTo>
                    <a:pt x="69055" y="353178"/>
                    <a:pt x="68736" y="354136"/>
                    <a:pt x="68736" y="354775"/>
                  </a:cubicBezTo>
                  <a:cubicBezTo>
                    <a:pt x="68736" y="355414"/>
                    <a:pt x="68736" y="356052"/>
                    <a:pt x="69055" y="356372"/>
                  </a:cubicBezTo>
                  <a:cubicBezTo>
                    <a:pt x="69694" y="357649"/>
                    <a:pt x="70013" y="359246"/>
                    <a:pt x="70332" y="360523"/>
                  </a:cubicBezTo>
                  <a:cubicBezTo>
                    <a:pt x="70332" y="361481"/>
                    <a:pt x="70651" y="362439"/>
                    <a:pt x="70971" y="363078"/>
                  </a:cubicBezTo>
                  <a:cubicBezTo>
                    <a:pt x="71290" y="364036"/>
                    <a:pt x="71610" y="364675"/>
                    <a:pt x="71290" y="365632"/>
                  </a:cubicBezTo>
                  <a:cubicBezTo>
                    <a:pt x="70971" y="365952"/>
                    <a:pt x="71610" y="366590"/>
                    <a:pt x="71610" y="367229"/>
                  </a:cubicBezTo>
                  <a:cubicBezTo>
                    <a:pt x="71929" y="368187"/>
                    <a:pt x="72248" y="368826"/>
                    <a:pt x="72248" y="369784"/>
                  </a:cubicBezTo>
                  <a:cubicBezTo>
                    <a:pt x="72248" y="370741"/>
                    <a:pt x="71610" y="371700"/>
                    <a:pt x="70971" y="371700"/>
                  </a:cubicBezTo>
                  <a:cubicBezTo>
                    <a:pt x="70013" y="371700"/>
                    <a:pt x="69374" y="371380"/>
                    <a:pt x="69055" y="370422"/>
                  </a:cubicBezTo>
                  <a:cubicBezTo>
                    <a:pt x="68736" y="369145"/>
                    <a:pt x="68097" y="368187"/>
                    <a:pt x="68097" y="366590"/>
                  </a:cubicBezTo>
                  <a:cubicBezTo>
                    <a:pt x="68097" y="364994"/>
                    <a:pt x="67778" y="363716"/>
                    <a:pt x="66820" y="362120"/>
                  </a:cubicBezTo>
                  <a:cubicBezTo>
                    <a:pt x="65862" y="363397"/>
                    <a:pt x="64904" y="364355"/>
                    <a:pt x="64265" y="365632"/>
                  </a:cubicBezTo>
                  <a:cubicBezTo>
                    <a:pt x="63946" y="366271"/>
                    <a:pt x="63946" y="367229"/>
                    <a:pt x="63946" y="367868"/>
                  </a:cubicBezTo>
                  <a:cubicBezTo>
                    <a:pt x="63946" y="372019"/>
                    <a:pt x="63946" y="376170"/>
                    <a:pt x="64265" y="380321"/>
                  </a:cubicBezTo>
                  <a:cubicBezTo>
                    <a:pt x="64585" y="382876"/>
                    <a:pt x="64265" y="385750"/>
                    <a:pt x="63946" y="388305"/>
                  </a:cubicBezTo>
                  <a:cubicBezTo>
                    <a:pt x="63946" y="388943"/>
                    <a:pt x="63946" y="389582"/>
                    <a:pt x="64265" y="389901"/>
                  </a:cubicBezTo>
                  <a:cubicBezTo>
                    <a:pt x="64585" y="392775"/>
                    <a:pt x="64904" y="395330"/>
                    <a:pt x="65542" y="398204"/>
                  </a:cubicBezTo>
                  <a:cubicBezTo>
                    <a:pt x="65862" y="399801"/>
                    <a:pt x="64904" y="401078"/>
                    <a:pt x="64265" y="402674"/>
                  </a:cubicBezTo>
                  <a:cubicBezTo>
                    <a:pt x="64265" y="402674"/>
                    <a:pt x="63946" y="402994"/>
                    <a:pt x="63946" y="402994"/>
                  </a:cubicBezTo>
                  <a:cubicBezTo>
                    <a:pt x="62668" y="403633"/>
                    <a:pt x="59156" y="402355"/>
                    <a:pt x="59156" y="401078"/>
                  </a:cubicBezTo>
                  <a:cubicBezTo>
                    <a:pt x="59156" y="398523"/>
                    <a:pt x="58517" y="395969"/>
                    <a:pt x="58836" y="393414"/>
                  </a:cubicBezTo>
                  <a:cubicBezTo>
                    <a:pt x="59156" y="390859"/>
                    <a:pt x="58836" y="387985"/>
                    <a:pt x="58836" y="385431"/>
                  </a:cubicBezTo>
                  <a:cubicBezTo>
                    <a:pt x="58836" y="383515"/>
                    <a:pt x="58198" y="381279"/>
                    <a:pt x="58836" y="379364"/>
                  </a:cubicBezTo>
                  <a:cubicBezTo>
                    <a:pt x="58836" y="379044"/>
                    <a:pt x="58836" y="379044"/>
                    <a:pt x="58836" y="378725"/>
                  </a:cubicBezTo>
                  <a:cubicBezTo>
                    <a:pt x="58517" y="375531"/>
                    <a:pt x="58836" y="372338"/>
                    <a:pt x="58198" y="369145"/>
                  </a:cubicBezTo>
                  <a:cubicBezTo>
                    <a:pt x="58198" y="369145"/>
                    <a:pt x="58198" y="369145"/>
                    <a:pt x="58198" y="368826"/>
                  </a:cubicBezTo>
                  <a:cubicBezTo>
                    <a:pt x="58517" y="364994"/>
                    <a:pt x="57240" y="361162"/>
                    <a:pt x="56601" y="357649"/>
                  </a:cubicBezTo>
                  <a:cubicBezTo>
                    <a:pt x="56601" y="357011"/>
                    <a:pt x="56601" y="356691"/>
                    <a:pt x="56601" y="356052"/>
                  </a:cubicBezTo>
                  <a:cubicBezTo>
                    <a:pt x="56601" y="355414"/>
                    <a:pt x="56601" y="354456"/>
                    <a:pt x="56601" y="353817"/>
                  </a:cubicBezTo>
                  <a:cubicBezTo>
                    <a:pt x="55643" y="350305"/>
                    <a:pt x="55324" y="346792"/>
                    <a:pt x="55324" y="343598"/>
                  </a:cubicBezTo>
                  <a:cubicBezTo>
                    <a:pt x="55324" y="338489"/>
                    <a:pt x="55324" y="333699"/>
                    <a:pt x="55324" y="328590"/>
                  </a:cubicBezTo>
                  <a:cubicBezTo>
                    <a:pt x="55324" y="325397"/>
                    <a:pt x="55643" y="322204"/>
                    <a:pt x="54685" y="319010"/>
                  </a:cubicBezTo>
                  <a:cubicBezTo>
                    <a:pt x="54366" y="318372"/>
                    <a:pt x="54685" y="317414"/>
                    <a:pt x="54685" y="316775"/>
                  </a:cubicBezTo>
                  <a:cubicBezTo>
                    <a:pt x="55005" y="313901"/>
                    <a:pt x="55005" y="311027"/>
                    <a:pt x="55324" y="308153"/>
                  </a:cubicBezTo>
                  <a:cubicBezTo>
                    <a:pt x="55324" y="304321"/>
                    <a:pt x="55324" y="300808"/>
                    <a:pt x="55324" y="296976"/>
                  </a:cubicBezTo>
                  <a:cubicBezTo>
                    <a:pt x="55324" y="292186"/>
                    <a:pt x="55005" y="287397"/>
                    <a:pt x="55005" y="282926"/>
                  </a:cubicBezTo>
                  <a:cubicBezTo>
                    <a:pt x="55005" y="279413"/>
                    <a:pt x="55005" y="276220"/>
                    <a:pt x="54685" y="272707"/>
                  </a:cubicBezTo>
                  <a:cubicBezTo>
                    <a:pt x="54685" y="270472"/>
                    <a:pt x="54046" y="268237"/>
                    <a:pt x="53727" y="266002"/>
                  </a:cubicBezTo>
                  <a:cubicBezTo>
                    <a:pt x="53727" y="265043"/>
                    <a:pt x="53727" y="264086"/>
                    <a:pt x="53727" y="263447"/>
                  </a:cubicBezTo>
                  <a:cubicBezTo>
                    <a:pt x="53727" y="262808"/>
                    <a:pt x="53727" y="262170"/>
                    <a:pt x="53727" y="261850"/>
                  </a:cubicBezTo>
                  <a:cubicBezTo>
                    <a:pt x="53727" y="261212"/>
                    <a:pt x="53088" y="260573"/>
                    <a:pt x="52450" y="260573"/>
                  </a:cubicBezTo>
                  <a:cubicBezTo>
                    <a:pt x="51492" y="260573"/>
                    <a:pt x="50853" y="260892"/>
                    <a:pt x="50853" y="261850"/>
                  </a:cubicBezTo>
                  <a:cubicBezTo>
                    <a:pt x="50853" y="263447"/>
                    <a:pt x="50215" y="265043"/>
                    <a:pt x="50853" y="266960"/>
                  </a:cubicBezTo>
                  <a:cubicBezTo>
                    <a:pt x="51492" y="269195"/>
                    <a:pt x="50215" y="271750"/>
                    <a:pt x="48298" y="272707"/>
                  </a:cubicBezTo>
                  <a:cubicBezTo>
                    <a:pt x="47341" y="273027"/>
                    <a:pt x="46382" y="273027"/>
                    <a:pt x="45425" y="272707"/>
                  </a:cubicBezTo>
                  <a:cubicBezTo>
                    <a:pt x="43828" y="272069"/>
                    <a:pt x="42870" y="272707"/>
                    <a:pt x="42870" y="274304"/>
                  </a:cubicBezTo>
                  <a:cubicBezTo>
                    <a:pt x="42870" y="274943"/>
                    <a:pt x="42870" y="275262"/>
                    <a:pt x="42870" y="275901"/>
                  </a:cubicBezTo>
                  <a:cubicBezTo>
                    <a:pt x="42870" y="276859"/>
                    <a:pt x="42870" y="277817"/>
                    <a:pt x="41912" y="278455"/>
                  </a:cubicBezTo>
                  <a:cubicBezTo>
                    <a:pt x="41593" y="278775"/>
                    <a:pt x="41273" y="279094"/>
                    <a:pt x="41273" y="279413"/>
                  </a:cubicBezTo>
                  <a:cubicBezTo>
                    <a:pt x="40954" y="280052"/>
                    <a:pt x="40635" y="280371"/>
                    <a:pt x="39677" y="280371"/>
                  </a:cubicBezTo>
                  <a:cubicBezTo>
                    <a:pt x="39996" y="281329"/>
                    <a:pt x="39357" y="281968"/>
                    <a:pt x="39038" y="282287"/>
                  </a:cubicBezTo>
                  <a:close/>
                  <a:moveTo>
                    <a:pt x="37122" y="162858"/>
                  </a:moveTo>
                  <a:cubicBezTo>
                    <a:pt x="36483" y="162539"/>
                    <a:pt x="35845" y="162539"/>
                    <a:pt x="35206" y="162220"/>
                  </a:cubicBezTo>
                  <a:cubicBezTo>
                    <a:pt x="33929" y="161900"/>
                    <a:pt x="32652" y="161581"/>
                    <a:pt x="31374" y="161261"/>
                  </a:cubicBezTo>
                  <a:cubicBezTo>
                    <a:pt x="29139" y="160303"/>
                    <a:pt x="27862" y="160942"/>
                    <a:pt x="26903" y="163177"/>
                  </a:cubicBezTo>
                  <a:cubicBezTo>
                    <a:pt x="26903" y="163497"/>
                    <a:pt x="26584" y="164135"/>
                    <a:pt x="26265" y="164455"/>
                  </a:cubicBezTo>
                  <a:cubicBezTo>
                    <a:pt x="25626" y="165093"/>
                    <a:pt x="25307" y="165732"/>
                    <a:pt x="25626" y="166371"/>
                  </a:cubicBezTo>
                  <a:cubicBezTo>
                    <a:pt x="25945" y="167009"/>
                    <a:pt x="26903" y="167329"/>
                    <a:pt x="27542" y="167009"/>
                  </a:cubicBezTo>
                  <a:cubicBezTo>
                    <a:pt x="28819" y="166690"/>
                    <a:pt x="30097" y="165732"/>
                    <a:pt x="31374" y="166051"/>
                  </a:cubicBezTo>
                  <a:cubicBezTo>
                    <a:pt x="31693" y="166051"/>
                    <a:pt x="32013" y="165732"/>
                    <a:pt x="32332" y="165413"/>
                  </a:cubicBezTo>
                  <a:cubicBezTo>
                    <a:pt x="32652" y="163816"/>
                    <a:pt x="33929" y="163497"/>
                    <a:pt x="35525" y="163816"/>
                  </a:cubicBezTo>
                  <a:cubicBezTo>
                    <a:pt x="35845" y="163816"/>
                    <a:pt x="36483" y="163816"/>
                    <a:pt x="37122" y="162858"/>
                  </a:cubicBezTo>
                  <a:close/>
                  <a:moveTo>
                    <a:pt x="38080" y="95480"/>
                  </a:moveTo>
                  <a:cubicBezTo>
                    <a:pt x="37122" y="93564"/>
                    <a:pt x="35845" y="93244"/>
                    <a:pt x="32971" y="93564"/>
                  </a:cubicBezTo>
                  <a:cubicBezTo>
                    <a:pt x="32971" y="95160"/>
                    <a:pt x="33609" y="95799"/>
                    <a:pt x="34887" y="95799"/>
                  </a:cubicBezTo>
                  <a:cubicBezTo>
                    <a:pt x="36164" y="95799"/>
                    <a:pt x="37122" y="95480"/>
                    <a:pt x="38080" y="95480"/>
                  </a:cubicBezTo>
                  <a:close/>
                  <a:moveTo>
                    <a:pt x="62030" y="242371"/>
                  </a:moveTo>
                  <a:cubicBezTo>
                    <a:pt x="62030" y="241413"/>
                    <a:pt x="62349" y="240136"/>
                    <a:pt x="62349" y="239178"/>
                  </a:cubicBezTo>
                  <a:cubicBezTo>
                    <a:pt x="62349" y="238220"/>
                    <a:pt x="62030" y="237581"/>
                    <a:pt x="61072" y="237262"/>
                  </a:cubicBezTo>
                  <a:cubicBezTo>
                    <a:pt x="60433" y="239178"/>
                    <a:pt x="61072" y="240775"/>
                    <a:pt x="62030" y="242371"/>
                  </a:cubicBezTo>
                  <a:close/>
                  <a:moveTo>
                    <a:pt x="59795" y="66740"/>
                  </a:moveTo>
                  <a:cubicBezTo>
                    <a:pt x="59156" y="66421"/>
                    <a:pt x="58517" y="65782"/>
                    <a:pt x="58198" y="65782"/>
                  </a:cubicBezTo>
                  <a:cubicBezTo>
                    <a:pt x="57240" y="65782"/>
                    <a:pt x="56601" y="66421"/>
                    <a:pt x="56601" y="67059"/>
                  </a:cubicBezTo>
                  <a:cubicBezTo>
                    <a:pt x="56601" y="67698"/>
                    <a:pt x="57559" y="68017"/>
                    <a:pt x="58198" y="68017"/>
                  </a:cubicBezTo>
                  <a:cubicBezTo>
                    <a:pt x="58836" y="67698"/>
                    <a:pt x="59156" y="67379"/>
                    <a:pt x="59795" y="66740"/>
                  </a:cubicBezTo>
                  <a:close/>
                  <a:moveTo>
                    <a:pt x="47341" y="243010"/>
                  </a:moveTo>
                  <a:cubicBezTo>
                    <a:pt x="47341" y="243010"/>
                    <a:pt x="47021" y="242690"/>
                    <a:pt x="47021" y="242690"/>
                  </a:cubicBezTo>
                  <a:cubicBezTo>
                    <a:pt x="46702" y="243010"/>
                    <a:pt x="46063" y="243329"/>
                    <a:pt x="45744" y="243968"/>
                  </a:cubicBezTo>
                  <a:cubicBezTo>
                    <a:pt x="45425" y="244607"/>
                    <a:pt x="45744" y="245245"/>
                    <a:pt x="46382" y="245245"/>
                  </a:cubicBezTo>
                  <a:cubicBezTo>
                    <a:pt x="46702" y="245245"/>
                    <a:pt x="47341" y="244926"/>
                    <a:pt x="47341" y="244607"/>
                  </a:cubicBezTo>
                  <a:cubicBezTo>
                    <a:pt x="47341" y="243968"/>
                    <a:pt x="47341" y="243329"/>
                    <a:pt x="47341" y="243010"/>
                  </a:cubicBezTo>
                  <a:close/>
                  <a:moveTo>
                    <a:pt x="67458" y="135396"/>
                  </a:moveTo>
                  <a:cubicBezTo>
                    <a:pt x="67778" y="136673"/>
                    <a:pt x="68736" y="136354"/>
                    <a:pt x="69374" y="136673"/>
                  </a:cubicBezTo>
                  <a:cubicBezTo>
                    <a:pt x="69694" y="136673"/>
                    <a:pt x="70332" y="136354"/>
                    <a:pt x="70332" y="136354"/>
                  </a:cubicBezTo>
                  <a:cubicBezTo>
                    <a:pt x="70651" y="135715"/>
                    <a:pt x="70332" y="135396"/>
                    <a:pt x="69694" y="135396"/>
                  </a:cubicBezTo>
                  <a:cubicBezTo>
                    <a:pt x="69055" y="135396"/>
                    <a:pt x="68416" y="135396"/>
                    <a:pt x="67458" y="135396"/>
                  </a:cubicBezTo>
                  <a:close/>
                  <a:moveTo>
                    <a:pt x="44467" y="96118"/>
                  </a:moveTo>
                  <a:cubicBezTo>
                    <a:pt x="43508" y="95480"/>
                    <a:pt x="42870" y="94522"/>
                    <a:pt x="41593" y="94841"/>
                  </a:cubicBezTo>
                  <a:cubicBezTo>
                    <a:pt x="41273" y="94841"/>
                    <a:pt x="41273" y="95160"/>
                    <a:pt x="40954" y="95799"/>
                  </a:cubicBezTo>
                  <a:cubicBezTo>
                    <a:pt x="42231" y="96118"/>
                    <a:pt x="43508" y="96118"/>
                    <a:pt x="44467" y="96118"/>
                  </a:cubicBezTo>
                  <a:close/>
                  <a:moveTo>
                    <a:pt x="43828" y="137312"/>
                  </a:moveTo>
                  <a:cubicBezTo>
                    <a:pt x="45744" y="137631"/>
                    <a:pt x="46063" y="137312"/>
                    <a:pt x="45425" y="135715"/>
                  </a:cubicBezTo>
                  <a:cubicBezTo>
                    <a:pt x="44786" y="136354"/>
                    <a:pt x="44467" y="136673"/>
                    <a:pt x="43828" y="137312"/>
                  </a:cubicBezTo>
                  <a:close/>
                  <a:moveTo>
                    <a:pt x="62668" y="146253"/>
                  </a:moveTo>
                  <a:cubicBezTo>
                    <a:pt x="62349" y="147211"/>
                    <a:pt x="62349" y="147850"/>
                    <a:pt x="62988" y="148169"/>
                  </a:cubicBezTo>
                  <a:cubicBezTo>
                    <a:pt x="62988" y="148169"/>
                    <a:pt x="63626" y="147850"/>
                    <a:pt x="63626" y="147850"/>
                  </a:cubicBezTo>
                  <a:cubicBezTo>
                    <a:pt x="63946" y="147211"/>
                    <a:pt x="63626" y="146572"/>
                    <a:pt x="62668" y="146253"/>
                  </a:cubicBezTo>
                  <a:close/>
                  <a:moveTo>
                    <a:pt x="39038" y="169564"/>
                  </a:moveTo>
                  <a:cubicBezTo>
                    <a:pt x="39677" y="169883"/>
                    <a:pt x="40315" y="169883"/>
                    <a:pt x="40315" y="169245"/>
                  </a:cubicBezTo>
                  <a:cubicBezTo>
                    <a:pt x="40315" y="168925"/>
                    <a:pt x="39996" y="168606"/>
                    <a:pt x="39996" y="168606"/>
                  </a:cubicBezTo>
                  <a:cubicBezTo>
                    <a:pt x="39038" y="168287"/>
                    <a:pt x="39038" y="168606"/>
                    <a:pt x="39038" y="169564"/>
                  </a:cubicBezTo>
                  <a:close/>
                  <a:moveTo>
                    <a:pt x="80551" y="212035"/>
                  </a:moveTo>
                  <a:cubicBezTo>
                    <a:pt x="80231" y="211716"/>
                    <a:pt x="79912" y="211396"/>
                    <a:pt x="79593" y="211396"/>
                  </a:cubicBezTo>
                  <a:cubicBezTo>
                    <a:pt x="79274" y="211396"/>
                    <a:pt x="78954" y="212035"/>
                    <a:pt x="78954" y="212035"/>
                  </a:cubicBezTo>
                  <a:cubicBezTo>
                    <a:pt x="79274" y="212354"/>
                    <a:pt x="79593" y="212674"/>
                    <a:pt x="79593" y="212674"/>
                  </a:cubicBezTo>
                  <a:cubicBezTo>
                    <a:pt x="79912" y="212674"/>
                    <a:pt x="80231" y="212354"/>
                    <a:pt x="80551" y="212035"/>
                  </a:cubicBezTo>
                  <a:close/>
                  <a:moveTo>
                    <a:pt x="50215" y="185531"/>
                  </a:moveTo>
                  <a:cubicBezTo>
                    <a:pt x="50534" y="185531"/>
                    <a:pt x="50534" y="185211"/>
                    <a:pt x="50853" y="185211"/>
                  </a:cubicBezTo>
                  <a:cubicBezTo>
                    <a:pt x="50534" y="184892"/>
                    <a:pt x="50534" y="184573"/>
                    <a:pt x="50215" y="184253"/>
                  </a:cubicBezTo>
                  <a:cubicBezTo>
                    <a:pt x="50215" y="184253"/>
                    <a:pt x="49895" y="184573"/>
                    <a:pt x="49576" y="184573"/>
                  </a:cubicBezTo>
                  <a:cubicBezTo>
                    <a:pt x="49895" y="184892"/>
                    <a:pt x="49895" y="185211"/>
                    <a:pt x="50215" y="185531"/>
                  </a:cubicBezTo>
                  <a:close/>
                  <a:moveTo>
                    <a:pt x="44786" y="195110"/>
                  </a:moveTo>
                  <a:cubicBezTo>
                    <a:pt x="44786" y="195110"/>
                    <a:pt x="44467" y="195110"/>
                    <a:pt x="44467" y="195110"/>
                  </a:cubicBezTo>
                  <a:cubicBezTo>
                    <a:pt x="44467" y="195430"/>
                    <a:pt x="44467" y="195749"/>
                    <a:pt x="44467" y="196068"/>
                  </a:cubicBezTo>
                  <a:cubicBezTo>
                    <a:pt x="44467" y="196068"/>
                    <a:pt x="44786" y="196068"/>
                    <a:pt x="44786" y="196068"/>
                  </a:cubicBezTo>
                  <a:cubicBezTo>
                    <a:pt x="44786" y="195749"/>
                    <a:pt x="44786" y="195430"/>
                    <a:pt x="44786" y="195110"/>
                  </a:cubicBezTo>
                  <a:close/>
                  <a:moveTo>
                    <a:pt x="52131" y="50135"/>
                  </a:moveTo>
                  <a:cubicBezTo>
                    <a:pt x="52450" y="49816"/>
                    <a:pt x="52450" y="49816"/>
                    <a:pt x="52450" y="49816"/>
                  </a:cubicBezTo>
                  <a:cubicBezTo>
                    <a:pt x="52450" y="49816"/>
                    <a:pt x="52450" y="49496"/>
                    <a:pt x="52131" y="49496"/>
                  </a:cubicBezTo>
                  <a:cubicBezTo>
                    <a:pt x="52131" y="49496"/>
                    <a:pt x="51811" y="49816"/>
                    <a:pt x="51811" y="49816"/>
                  </a:cubicBezTo>
                  <a:cubicBezTo>
                    <a:pt x="52131" y="49496"/>
                    <a:pt x="52131" y="49816"/>
                    <a:pt x="52131" y="50135"/>
                  </a:cubicBezTo>
                  <a:close/>
                </a:path>
              </a:pathLst>
            </a:custGeom>
            <a:gradFill>
              <a:gsLst>
                <a:gs pos="5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F8AED463-F82B-FFAB-364F-AD5306F574AC}"/>
                </a:ext>
              </a:extLst>
            </p:cNvPr>
            <p:cNvSpPr/>
            <p:nvPr/>
          </p:nvSpPr>
          <p:spPr>
            <a:xfrm>
              <a:off x="5187676" y="4403436"/>
              <a:ext cx="227562" cy="772751"/>
            </a:xfrm>
            <a:custGeom>
              <a:avLst/>
              <a:gdLst>
                <a:gd name="connsiteX0" fmla="*/ 23422 w 144448"/>
                <a:gd name="connsiteY0" fmla="*/ 181644 h 490515"/>
                <a:gd name="connsiteX1" fmla="*/ 25977 w 144448"/>
                <a:gd name="connsiteY1" fmla="*/ 178131 h 490515"/>
                <a:gd name="connsiteX2" fmla="*/ 26296 w 144448"/>
                <a:gd name="connsiteY2" fmla="*/ 177493 h 490515"/>
                <a:gd name="connsiteX3" fmla="*/ 28851 w 144448"/>
                <a:gd name="connsiteY3" fmla="*/ 173660 h 490515"/>
                <a:gd name="connsiteX4" fmla="*/ 29170 w 144448"/>
                <a:gd name="connsiteY4" fmla="*/ 172064 h 490515"/>
                <a:gd name="connsiteX5" fmla="*/ 30448 w 144448"/>
                <a:gd name="connsiteY5" fmla="*/ 170148 h 490515"/>
                <a:gd name="connsiteX6" fmla="*/ 33002 w 144448"/>
                <a:gd name="connsiteY6" fmla="*/ 167593 h 490515"/>
                <a:gd name="connsiteX7" fmla="*/ 33960 w 144448"/>
                <a:gd name="connsiteY7" fmla="*/ 166316 h 490515"/>
                <a:gd name="connsiteX8" fmla="*/ 36196 w 144448"/>
                <a:gd name="connsiteY8" fmla="*/ 162165 h 490515"/>
                <a:gd name="connsiteX9" fmla="*/ 37153 w 144448"/>
                <a:gd name="connsiteY9" fmla="*/ 160249 h 490515"/>
                <a:gd name="connsiteX10" fmla="*/ 38750 w 144448"/>
                <a:gd name="connsiteY10" fmla="*/ 157055 h 490515"/>
                <a:gd name="connsiteX11" fmla="*/ 41624 w 144448"/>
                <a:gd name="connsiteY11" fmla="*/ 152266 h 490515"/>
                <a:gd name="connsiteX12" fmla="*/ 42263 w 144448"/>
                <a:gd name="connsiteY12" fmla="*/ 151627 h 490515"/>
                <a:gd name="connsiteX13" fmla="*/ 45776 w 144448"/>
                <a:gd name="connsiteY13" fmla="*/ 143963 h 490515"/>
                <a:gd name="connsiteX14" fmla="*/ 48969 w 144448"/>
                <a:gd name="connsiteY14" fmla="*/ 137896 h 490515"/>
                <a:gd name="connsiteX15" fmla="*/ 51843 w 144448"/>
                <a:gd name="connsiteY15" fmla="*/ 131828 h 490515"/>
                <a:gd name="connsiteX16" fmla="*/ 53120 w 144448"/>
                <a:gd name="connsiteY16" fmla="*/ 129593 h 490515"/>
                <a:gd name="connsiteX17" fmla="*/ 51523 w 144448"/>
                <a:gd name="connsiteY17" fmla="*/ 129593 h 490515"/>
                <a:gd name="connsiteX18" fmla="*/ 46095 w 144448"/>
                <a:gd name="connsiteY18" fmla="*/ 133106 h 490515"/>
                <a:gd name="connsiteX19" fmla="*/ 42901 w 144448"/>
                <a:gd name="connsiteY19" fmla="*/ 135660 h 490515"/>
                <a:gd name="connsiteX20" fmla="*/ 41624 w 144448"/>
                <a:gd name="connsiteY20" fmla="*/ 136938 h 490515"/>
                <a:gd name="connsiteX21" fmla="*/ 32363 w 144448"/>
                <a:gd name="connsiteY21" fmla="*/ 144602 h 490515"/>
                <a:gd name="connsiteX22" fmla="*/ 29490 w 144448"/>
                <a:gd name="connsiteY22" fmla="*/ 147795 h 490515"/>
                <a:gd name="connsiteX23" fmla="*/ 27574 w 144448"/>
                <a:gd name="connsiteY23" fmla="*/ 149072 h 490515"/>
                <a:gd name="connsiteX24" fmla="*/ 25658 w 144448"/>
                <a:gd name="connsiteY24" fmla="*/ 149391 h 490515"/>
                <a:gd name="connsiteX25" fmla="*/ 23422 w 144448"/>
                <a:gd name="connsiteY25" fmla="*/ 148753 h 490515"/>
                <a:gd name="connsiteX26" fmla="*/ 23742 w 144448"/>
                <a:gd name="connsiteY26" fmla="*/ 145879 h 490515"/>
                <a:gd name="connsiteX27" fmla="*/ 25338 w 144448"/>
                <a:gd name="connsiteY27" fmla="*/ 143963 h 490515"/>
                <a:gd name="connsiteX28" fmla="*/ 26616 w 144448"/>
                <a:gd name="connsiteY28" fmla="*/ 142686 h 490515"/>
                <a:gd name="connsiteX29" fmla="*/ 27893 w 144448"/>
                <a:gd name="connsiteY29" fmla="*/ 141089 h 490515"/>
                <a:gd name="connsiteX30" fmla="*/ 30128 w 144448"/>
                <a:gd name="connsiteY30" fmla="*/ 138215 h 490515"/>
                <a:gd name="connsiteX31" fmla="*/ 32683 w 144448"/>
                <a:gd name="connsiteY31" fmla="*/ 135022 h 490515"/>
                <a:gd name="connsiteX32" fmla="*/ 33322 w 144448"/>
                <a:gd name="connsiteY32" fmla="*/ 133106 h 490515"/>
                <a:gd name="connsiteX33" fmla="*/ 33960 w 144448"/>
                <a:gd name="connsiteY33" fmla="*/ 131828 h 490515"/>
                <a:gd name="connsiteX34" fmla="*/ 36515 w 144448"/>
                <a:gd name="connsiteY34" fmla="*/ 128954 h 490515"/>
                <a:gd name="connsiteX35" fmla="*/ 40986 w 144448"/>
                <a:gd name="connsiteY35" fmla="*/ 120652 h 490515"/>
                <a:gd name="connsiteX36" fmla="*/ 44498 w 144448"/>
                <a:gd name="connsiteY36" fmla="*/ 114584 h 490515"/>
                <a:gd name="connsiteX37" fmla="*/ 48330 w 144448"/>
                <a:gd name="connsiteY37" fmla="*/ 108837 h 490515"/>
                <a:gd name="connsiteX38" fmla="*/ 48650 w 144448"/>
                <a:gd name="connsiteY38" fmla="*/ 108517 h 490515"/>
                <a:gd name="connsiteX39" fmla="*/ 48650 w 144448"/>
                <a:gd name="connsiteY39" fmla="*/ 106921 h 490515"/>
                <a:gd name="connsiteX40" fmla="*/ 47053 w 144448"/>
                <a:gd name="connsiteY40" fmla="*/ 107240 h 490515"/>
                <a:gd name="connsiteX41" fmla="*/ 41305 w 144448"/>
                <a:gd name="connsiteY41" fmla="*/ 111391 h 490515"/>
                <a:gd name="connsiteX42" fmla="*/ 36196 w 144448"/>
                <a:gd name="connsiteY42" fmla="*/ 113627 h 490515"/>
                <a:gd name="connsiteX43" fmla="*/ 29809 w 144448"/>
                <a:gd name="connsiteY43" fmla="*/ 115862 h 490515"/>
                <a:gd name="connsiteX44" fmla="*/ 28851 w 144448"/>
                <a:gd name="connsiteY44" fmla="*/ 116181 h 490515"/>
                <a:gd name="connsiteX45" fmla="*/ 26296 w 144448"/>
                <a:gd name="connsiteY45" fmla="*/ 116820 h 490515"/>
                <a:gd name="connsiteX46" fmla="*/ 21507 w 144448"/>
                <a:gd name="connsiteY46" fmla="*/ 117459 h 490515"/>
                <a:gd name="connsiteX47" fmla="*/ 13204 w 144448"/>
                <a:gd name="connsiteY47" fmla="*/ 118736 h 490515"/>
                <a:gd name="connsiteX48" fmla="*/ 9691 w 144448"/>
                <a:gd name="connsiteY48" fmla="*/ 119055 h 490515"/>
                <a:gd name="connsiteX49" fmla="*/ 7775 w 144448"/>
                <a:gd name="connsiteY49" fmla="*/ 118097 h 490515"/>
                <a:gd name="connsiteX50" fmla="*/ 7456 w 144448"/>
                <a:gd name="connsiteY50" fmla="*/ 117778 h 490515"/>
                <a:gd name="connsiteX51" fmla="*/ 8094 w 144448"/>
                <a:gd name="connsiteY51" fmla="*/ 114584 h 490515"/>
                <a:gd name="connsiteX52" fmla="*/ 9691 w 144448"/>
                <a:gd name="connsiteY52" fmla="*/ 113946 h 490515"/>
                <a:gd name="connsiteX53" fmla="*/ 13204 w 144448"/>
                <a:gd name="connsiteY53" fmla="*/ 112030 h 490515"/>
                <a:gd name="connsiteX54" fmla="*/ 14481 w 144448"/>
                <a:gd name="connsiteY54" fmla="*/ 111710 h 490515"/>
                <a:gd name="connsiteX55" fmla="*/ 15758 w 144448"/>
                <a:gd name="connsiteY55" fmla="*/ 110753 h 490515"/>
                <a:gd name="connsiteX56" fmla="*/ 17674 w 144448"/>
                <a:gd name="connsiteY56" fmla="*/ 108198 h 490515"/>
                <a:gd name="connsiteX57" fmla="*/ 22464 w 144448"/>
                <a:gd name="connsiteY57" fmla="*/ 105963 h 490515"/>
                <a:gd name="connsiteX58" fmla="*/ 26935 w 144448"/>
                <a:gd name="connsiteY58" fmla="*/ 101811 h 490515"/>
                <a:gd name="connsiteX59" fmla="*/ 28851 w 144448"/>
                <a:gd name="connsiteY59" fmla="*/ 100215 h 490515"/>
                <a:gd name="connsiteX60" fmla="*/ 29809 w 144448"/>
                <a:gd name="connsiteY60" fmla="*/ 99257 h 490515"/>
                <a:gd name="connsiteX61" fmla="*/ 32044 w 144448"/>
                <a:gd name="connsiteY61" fmla="*/ 97660 h 490515"/>
                <a:gd name="connsiteX62" fmla="*/ 33002 w 144448"/>
                <a:gd name="connsiteY62" fmla="*/ 96702 h 490515"/>
                <a:gd name="connsiteX63" fmla="*/ 36834 w 144448"/>
                <a:gd name="connsiteY63" fmla="*/ 91912 h 490515"/>
                <a:gd name="connsiteX64" fmla="*/ 37473 w 144448"/>
                <a:gd name="connsiteY64" fmla="*/ 91273 h 490515"/>
                <a:gd name="connsiteX65" fmla="*/ 40027 w 144448"/>
                <a:gd name="connsiteY65" fmla="*/ 88080 h 490515"/>
                <a:gd name="connsiteX66" fmla="*/ 42263 w 144448"/>
                <a:gd name="connsiteY66" fmla="*/ 84887 h 490515"/>
                <a:gd name="connsiteX67" fmla="*/ 44498 w 144448"/>
                <a:gd name="connsiteY67" fmla="*/ 81374 h 490515"/>
                <a:gd name="connsiteX68" fmla="*/ 47053 w 144448"/>
                <a:gd name="connsiteY68" fmla="*/ 77542 h 490515"/>
                <a:gd name="connsiteX69" fmla="*/ 47372 w 144448"/>
                <a:gd name="connsiteY69" fmla="*/ 77223 h 490515"/>
                <a:gd name="connsiteX70" fmla="*/ 49607 w 144448"/>
                <a:gd name="connsiteY70" fmla="*/ 74668 h 490515"/>
                <a:gd name="connsiteX71" fmla="*/ 50565 w 144448"/>
                <a:gd name="connsiteY71" fmla="*/ 73391 h 490515"/>
                <a:gd name="connsiteX72" fmla="*/ 53440 w 144448"/>
                <a:gd name="connsiteY72" fmla="*/ 69878 h 490515"/>
                <a:gd name="connsiteX73" fmla="*/ 53440 w 144448"/>
                <a:gd name="connsiteY73" fmla="*/ 68601 h 490515"/>
                <a:gd name="connsiteX74" fmla="*/ 52162 w 144448"/>
                <a:gd name="connsiteY74" fmla="*/ 68601 h 490515"/>
                <a:gd name="connsiteX75" fmla="*/ 46733 w 144448"/>
                <a:gd name="connsiteY75" fmla="*/ 73391 h 490515"/>
                <a:gd name="connsiteX76" fmla="*/ 45137 w 144448"/>
                <a:gd name="connsiteY76" fmla="*/ 74668 h 490515"/>
                <a:gd name="connsiteX77" fmla="*/ 42263 w 144448"/>
                <a:gd name="connsiteY77" fmla="*/ 77542 h 490515"/>
                <a:gd name="connsiteX78" fmla="*/ 37792 w 144448"/>
                <a:gd name="connsiteY78" fmla="*/ 81694 h 490515"/>
                <a:gd name="connsiteX79" fmla="*/ 36196 w 144448"/>
                <a:gd name="connsiteY79" fmla="*/ 83290 h 490515"/>
                <a:gd name="connsiteX80" fmla="*/ 32363 w 144448"/>
                <a:gd name="connsiteY80" fmla="*/ 84248 h 490515"/>
                <a:gd name="connsiteX81" fmla="*/ 29170 w 144448"/>
                <a:gd name="connsiteY81" fmla="*/ 84248 h 490515"/>
                <a:gd name="connsiteX82" fmla="*/ 27254 w 144448"/>
                <a:gd name="connsiteY82" fmla="*/ 84248 h 490515"/>
                <a:gd name="connsiteX83" fmla="*/ 25658 w 144448"/>
                <a:gd name="connsiteY83" fmla="*/ 82652 h 490515"/>
                <a:gd name="connsiteX84" fmla="*/ 26935 w 144448"/>
                <a:gd name="connsiteY84" fmla="*/ 81055 h 490515"/>
                <a:gd name="connsiteX85" fmla="*/ 28532 w 144448"/>
                <a:gd name="connsiteY85" fmla="*/ 80097 h 490515"/>
                <a:gd name="connsiteX86" fmla="*/ 28851 w 144448"/>
                <a:gd name="connsiteY86" fmla="*/ 79778 h 490515"/>
                <a:gd name="connsiteX87" fmla="*/ 33960 w 144448"/>
                <a:gd name="connsiteY87" fmla="*/ 77542 h 490515"/>
                <a:gd name="connsiteX88" fmla="*/ 36515 w 144448"/>
                <a:gd name="connsiteY88" fmla="*/ 76265 h 490515"/>
                <a:gd name="connsiteX89" fmla="*/ 37153 w 144448"/>
                <a:gd name="connsiteY89" fmla="*/ 75626 h 490515"/>
                <a:gd name="connsiteX90" fmla="*/ 41305 w 144448"/>
                <a:gd name="connsiteY90" fmla="*/ 72114 h 490515"/>
                <a:gd name="connsiteX91" fmla="*/ 42582 w 144448"/>
                <a:gd name="connsiteY91" fmla="*/ 70517 h 490515"/>
                <a:gd name="connsiteX92" fmla="*/ 43860 w 144448"/>
                <a:gd name="connsiteY92" fmla="*/ 68282 h 490515"/>
                <a:gd name="connsiteX93" fmla="*/ 46414 w 144448"/>
                <a:gd name="connsiteY93" fmla="*/ 66047 h 490515"/>
                <a:gd name="connsiteX94" fmla="*/ 48650 w 144448"/>
                <a:gd name="connsiteY94" fmla="*/ 63492 h 490515"/>
                <a:gd name="connsiteX95" fmla="*/ 51204 w 144448"/>
                <a:gd name="connsiteY95" fmla="*/ 59979 h 490515"/>
                <a:gd name="connsiteX96" fmla="*/ 52162 w 144448"/>
                <a:gd name="connsiteY96" fmla="*/ 58702 h 490515"/>
                <a:gd name="connsiteX97" fmla="*/ 53759 w 144448"/>
                <a:gd name="connsiteY97" fmla="*/ 57105 h 490515"/>
                <a:gd name="connsiteX98" fmla="*/ 55036 w 144448"/>
                <a:gd name="connsiteY98" fmla="*/ 54870 h 490515"/>
                <a:gd name="connsiteX99" fmla="*/ 53759 w 144448"/>
                <a:gd name="connsiteY99" fmla="*/ 53912 h 490515"/>
                <a:gd name="connsiteX100" fmla="*/ 51204 w 144448"/>
                <a:gd name="connsiteY100" fmla="*/ 55189 h 490515"/>
                <a:gd name="connsiteX101" fmla="*/ 48650 w 144448"/>
                <a:gd name="connsiteY101" fmla="*/ 55509 h 490515"/>
                <a:gd name="connsiteX102" fmla="*/ 46414 w 144448"/>
                <a:gd name="connsiteY102" fmla="*/ 54870 h 490515"/>
                <a:gd name="connsiteX103" fmla="*/ 40027 w 144448"/>
                <a:gd name="connsiteY103" fmla="*/ 56467 h 490515"/>
                <a:gd name="connsiteX104" fmla="*/ 38112 w 144448"/>
                <a:gd name="connsiteY104" fmla="*/ 55828 h 490515"/>
                <a:gd name="connsiteX105" fmla="*/ 40347 w 144448"/>
                <a:gd name="connsiteY105" fmla="*/ 51996 h 490515"/>
                <a:gd name="connsiteX106" fmla="*/ 45137 w 144448"/>
                <a:gd name="connsiteY106" fmla="*/ 50399 h 490515"/>
                <a:gd name="connsiteX107" fmla="*/ 50246 w 144448"/>
                <a:gd name="connsiteY107" fmla="*/ 47206 h 490515"/>
                <a:gd name="connsiteX108" fmla="*/ 55994 w 144448"/>
                <a:gd name="connsiteY108" fmla="*/ 40500 h 490515"/>
                <a:gd name="connsiteX109" fmla="*/ 59506 w 144448"/>
                <a:gd name="connsiteY109" fmla="*/ 36349 h 490515"/>
                <a:gd name="connsiteX110" fmla="*/ 62061 w 144448"/>
                <a:gd name="connsiteY110" fmla="*/ 29962 h 490515"/>
                <a:gd name="connsiteX111" fmla="*/ 62061 w 144448"/>
                <a:gd name="connsiteY111" fmla="*/ 24534 h 490515"/>
                <a:gd name="connsiteX112" fmla="*/ 61742 w 144448"/>
                <a:gd name="connsiteY112" fmla="*/ 22618 h 490515"/>
                <a:gd name="connsiteX113" fmla="*/ 61423 w 144448"/>
                <a:gd name="connsiteY113" fmla="*/ 19744 h 490515"/>
                <a:gd name="connsiteX114" fmla="*/ 62700 w 144448"/>
                <a:gd name="connsiteY114" fmla="*/ 17189 h 490515"/>
                <a:gd name="connsiteX115" fmla="*/ 63019 w 144448"/>
                <a:gd name="connsiteY115" fmla="*/ 16231 h 490515"/>
                <a:gd name="connsiteX116" fmla="*/ 63339 w 144448"/>
                <a:gd name="connsiteY116" fmla="*/ 11122 h 490515"/>
                <a:gd name="connsiteX117" fmla="*/ 63977 w 144448"/>
                <a:gd name="connsiteY117" fmla="*/ 5374 h 490515"/>
                <a:gd name="connsiteX118" fmla="*/ 64296 w 144448"/>
                <a:gd name="connsiteY118" fmla="*/ 5054 h 490515"/>
                <a:gd name="connsiteX119" fmla="*/ 66532 w 144448"/>
                <a:gd name="connsiteY119" fmla="*/ 903 h 490515"/>
                <a:gd name="connsiteX120" fmla="*/ 68129 w 144448"/>
                <a:gd name="connsiteY120" fmla="*/ 265 h 490515"/>
                <a:gd name="connsiteX121" fmla="*/ 68767 w 144448"/>
                <a:gd name="connsiteY121" fmla="*/ 4097 h 490515"/>
                <a:gd name="connsiteX122" fmla="*/ 69725 w 144448"/>
                <a:gd name="connsiteY122" fmla="*/ 5374 h 490515"/>
                <a:gd name="connsiteX123" fmla="*/ 70683 w 144448"/>
                <a:gd name="connsiteY123" fmla="*/ 6971 h 490515"/>
                <a:gd name="connsiteX124" fmla="*/ 71003 w 144448"/>
                <a:gd name="connsiteY124" fmla="*/ 8567 h 490515"/>
                <a:gd name="connsiteX125" fmla="*/ 71641 w 144448"/>
                <a:gd name="connsiteY125" fmla="*/ 11761 h 490515"/>
                <a:gd name="connsiteX126" fmla="*/ 71003 w 144448"/>
                <a:gd name="connsiteY126" fmla="*/ 15912 h 490515"/>
                <a:gd name="connsiteX127" fmla="*/ 71003 w 144448"/>
                <a:gd name="connsiteY127" fmla="*/ 16550 h 490515"/>
                <a:gd name="connsiteX128" fmla="*/ 70683 w 144448"/>
                <a:gd name="connsiteY128" fmla="*/ 21340 h 490515"/>
                <a:gd name="connsiteX129" fmla="*/ 70683 w 144448"/>
                <a:gd name="connsiteY129" fmla="*/ 22298 h 490515"/>
                <a:gd name="connsiteX130" fmla="*/ 71960 w 144448"/>
                <a:gd name="connsiteY130" fmla="*/ 27408 h 490515"/>
                <a:gd name="connsiteX131" fmla="*/ 72599 w 144448"/>
                <a:gd name="connsiteY131" fmla="*/ 30282 h 490515"/>
                <a:gd name="connsiteX132" fmla="*/ 74515 w 144448"/>
                <a:gd name="connsiteY132" fmla="*/ 36987 h 490515"/>
                <a:gd name="connsiteX133" fmla="*/ 76112 w 144448"/>
                <a:gd name="connsiteY133" fmla="*/ 41777 h 490515"/>
                <a:gd name="connsiteX134" fmla="*/ 78028 w 144448"/>
                <a:gd name="connsiteY134" fmla="*/ 44971 h 490515"/>
                <a:gd name="connsiteX135" fmla="*/ 79944 w 144448"/>
                <a:gd name="connsiteY135" fmla="*/ 48164 h 490515"/>
                <a:gd name="connsiteX136" fmla="*/ 80263 w 144448"/>
                <a:gd name="connsiteY136" fmla="*/ 48803 h 490515"/>
                <a:gd name="connsiteX137" fmla="*/ 86649 w 144448"/>
                <a:gd name="connsiteY137" fmla="*/ 55509 h 490515"/>
                <a:gd name="connsiteX138" fmla="*/ 90801 w 144448"/>
                <a:gd name="connsiteY138" fmla="*/ 58383 h 490515"/>
                <a:gd name="connsiteX139" fmla="*/ 95910 w 144448"/>
                <a:gd name="connsiteY139" fmla="*/ 61576 h 490515"/>
                <a:gd name="connsiteX140" fmla="*/ 96868 w 144448"/>
                <a:gd name="connsiteY140" fmla="*/ 61895 h 490515"/>
                <a:gd name="connsiteX141" fmla="*/ 101019 w 144448"/>
                <a:gd name="connsiteY141" fmla="*/ 63173 h 490515"/>
                <a:gd name="connsiteX142" fmla="*/ 102616 w 144448"/>
                <a:gd name="connsiteY142" fmla="*/ 64130 h 490515"/>
                <a:gd name="connsiteX143" fmla="*/ 103893 w 144448"/>
                <a:gd name="connsiteY143" fmla="*/ 65088 h 490515"/>
                <a:gd name="connsiteX144" fmla="*/ 107406 w 144448"/>
                <a:gd name="connsiteY144" fmla="*/ 67324 h 490515"/>
                <a:gd name="connsiteX145" fmla="*/ 107726 w 144448"/>
                <a:gd name="connsiteY145" fmla="*/ 68601 h 490515"/>
                <a:gd name="connsiteX146" fmla="*/ 109641 w 144448"/>
                <a:gd name="connsiteY146" fmla="*/ 72433 h 490515"/>
                <a:gd name="connsiteX147" fmla="*/ 111238 w 144448"/>
                <a:gd name="connsiteY147" fmla="*/ 74988 h 490515"/>
                <a:gd name="connsiteX148" fmla="*/ 109003 w 144448"/>
                <a:gd name="connsiteY148" fmla="*/ 76904 h 490515"/>
                <a:gd name="connsiteX149" fmla="*/ 106129 w 144448"/>
                <a:gd name="connsiteY149" fmla="*/ 75946 h 490515"/>
                <a:gd name="connsiteX150" fmla="*/ 103893 w 144448"/>
                <a:gd name="connsiteY150" fmla="*/ 74668 h 490515"/>
                <a:gd name="connsiteX151" fmla="*/ 102936 w 144448"/>
                <a:gd name="connsiteY151" fmla="*/ 74030 h 490515"/>
                <a:gd name="connsiteX152" fmla="*/ 99103 w 144448"/>
                <a:gd name="connsiteY152" fmla="*/ 71794 h 490515"/>
                <a:gd name="connsiteX153" fmla="*/ 94313 w 144448"/>
                <a:gd name="connsiteY153" fmla="*/ 69240 h 490515"/>
                <a:gd name="connsiteX154" fmla="*/ 90482 w 144448"/>
                <a:gd name="connsiteY154" fmla="*/ 67324 h 490515"/>
                <a:gd name="connsiteX155" fmla="*/ 88885 w 144448"/>
                <a:gd name="connsiteY155" fmla="*/ 67324 h 490515"/>
                <a:gd name="connsiteX156" fmla="*/ 88885 w 144448"/>
                <a:gd name="connsiteY156" fmla="*/ 68920 h 490515"/>
                <a:gd name="connsiteX157" fmla="*/ 90801 w 144448"/>
                <a:gd name="connsiteY157" fmla="*/ 71794 h 490515"/>
                <a:gd name="connsiteX158" fmla="*/ 92078 w 144448"/>
                <a:gd name="connsiteY158" fmla="*/ 73710 h 490515"/>
                <a:gd name="connsiteX159" fmla="*/ 93036 w 144448"/>
                <a:gd name="connsiteY159" fmla="*/ 74668 h 490515"/>
                <a:gd name="connsiteX160" fmla="*/ 97187 w 144448"/>
                <a:gd name="connsiteY160" fmla="*/ 79139 h 490515"/>
                <a:gd name="connsiteX161" fmla="*/ 101977 w 144448"/>
                <a:gd name="connsiteY161" fmla="*/ 83610 h 490515"/>
                <a:gd name="connsiteX162" fmla="*/ 102616 w 144448"/>
                <a:gd name="connsiteY162" fmla="*/ 87122 h 490515"/>
                <a:gd name="connsiteX163" fmla="*/ 101658 w 144448"/>
                <a:gd name="connsiteY163" fmla="*/ 88400 h 490515"/>
                <a:gd name="connsiteX164" fmla="*/ 101019 w 144448"/>
                <a:gd name="connsiteY164" fmla="*/ 89677 h 490515"/>
                <a:gd name="connsiteX165" fmla="*/ 102297 w 144448"/>
                <a:gd name="connsiteY165" fmla="*/ 90635 h 490515"/>
                <a:gd name="connsiteX166" fmla="*/ 108364 w 144448"/>
                <a:gd name="connsiteY166" fmla="*/ 94786 h 490515"/>
                <a:gd name="connsiteX167" fmla="*/ 108364 w 144448"/>
                <a:gd name="connsiteY167" fmla="*/ 98299 h 490515"/>
                <a:gd name="connsiteX168" fmla="*/ 107726 w 144448"/>
                <a:gd name="connsiteY168" fmla="*/ 98937 h 490515"/>
                <a:gd name="connsiteX169" fmla="*/ 105490 w 144448"/>
                <a:gd name="connsiteY169" fmla="*/ 99257 h 490515"/>
                <a:gd name="connsiteX170" fmla="*/ 101339 w 144448"/>
                <a:gd name="connsiteY170" fmla="*/ 95425 h 490515"/>
                <a:gd name="connsiteX171" fmla="*/ 100700 w 144448"/>
                <a:gd name="connsiteY171" fmla="*/ 94467 h 490515"/>
                <a:gd name="connsiteX172" fmla="*/ 97507 w 144448"/>
                <a:gd name="connsiteY172" fmla="*/ 94786 h 490515"/>
                <a:gd name="connsiteX173" fmla="*/ 95591 w 144448"/>
                <a:gd name="connsiteY173" fmla="*/ 96063 h 490515"/>
                <a:gd name="connsiteX174" fmla="*/ 94633 w 144448"/>
                <a:gd name="connsiteY174" fmla="*/ 97979 h 490515"/>
                <a:gd name="connsiteX175" fmla="*/ 95910 w 144448"/>
                <a:gd name="connsiteY175" fmla="*/ 100534 h 490515"/>
                <a:gd name="connsiteX176" fmla="*/ 98784 w 144448"/>
                <a:gd name="connsiteY176" fmla="*/ 104047 h 490515"/>
                <a:gd name="connsiteX177" fmla="*/ 99742 w 144448"/>
                <a:gd name="connsiteY177" fmla="*/ 105005 h 490515"/>
                <a:gd name="connsiteX178" fmla="*/ 98784 w 144448"/>
                <a:gd name="connsiteY178" fmla="*/ 107240 h 490515"/>
                <a:gd name="connsiteX179" fmla="*/ 97507 w 144448"/>
                <a:gd name="connsiteY179" fmla="*/ 109475 h 490515"/>
                <a:gd name="connsiteX180" fmla="*/ 98146 w 144448"/>
                <a:gd name="connsiteY180" fmla="*/ 110433 h 490515"/>
                <a:gd name="connsiteX181" fmla="*/ 102616 w 144448"/>
                <a:gd name="connsiteY181" fmla="*/ 114584 h 490515"/>
                <a:gd name="connsiteX182" fmla="*/ 103893 w 144448"/>
                <a:gd name="connsiteY182" fmla="*/ 116181 h 490515"/>
                <a:gd name="connsiteX183" fmla="*/ 106129 w 144448"/>
                <a:gd name="connsiteY183" fmla="*/ 119055 h 490515"/>
                <a:gd name="connsiteX184" fmla="*/ 108364 w 144448"/>
                <a:gd name="connsiteY184" fmla="*/ 122248 h 490515"/>
                <a:gd name="connsiteX185" fmla="*/ 109961 w 144448"/>
                <a:gd name="connsiteY185" fmla="*/ 124164 h 490515"/>
                <a:gd name="connsiteX186" fmla="*/ 113473 w 144448"/>
                <a:gd name="connsiteY186" fmla="*/ 128316 h 490515"/>
                <a:gd name="connsiteX187" fmla="*/ 114431 w 144448"/>
                <a:gd name="connsiteY187" fmla="*/ 129593 h 490515"/>
                <a:gd name="connsiteX188" fmla="*/ 119221 w 144448"/>
                <a:gd name="connsiteY188" fmla="*/ 132786 h 490515"/>
                <a:gd name="connsiteX189" fmla="*/ 123692 w 144448"/>
                <a:gd name="connsiteY189" fmla="*/ 138534 h 490515"/>
                <a:gd name="connsiteX190" fmla="*/ 125289 w 144448"/>
                <a:gd name="connsiteY190" fmla="*/ 140770 h 490515"/>
                <a:gd name="connsiteX191" fmla="*/ 125927 w 144448"/>
                <a:gd name="connsiteY191" fmla="*/ 143324 h 490515"/>
                <a:gd name="connsiteX192" fmla="*/ 122734 w 144448"/>
                <a:gd name="connsiteY192" fmla="*/ 144602 h 490515"/>
                <a:gd name="connsiteX193" fmla="*/ 121456 w 144448"/>
                <a:gd name="connsiteY193" fmla="*/ 143963 h 490515"/>
                <a:gd name="connsiteX194" fmla="*/ 116347 w 144448"/>
                <a:gd name="connsiteY194" fmla="*/ 141089 h 490515"/>
                <a:gd name="connsiteX195" fmla="*/ 107726 w 144448"/>
                <a:gd name="connsiteY195" fmla="*/ 135660 h 490515"/>
                <a:gd name="connsiteX196" fmla="*/ 105171 w 144448"/>
                <a:gd name="connsiteY196" fmla="*/ 133744 h 490515"/>
                <a:gd name="connsiteX197" fmla="*/ 96229 w 144448"/>
                <a:gd name="connsiteY197" fmla="*/ 127358 h 490515"/>
                <a:gd name="connsiteX198" fmla="*/ 94633 w 144448"/>
                <a:gd name="connsiteY198" fmla="*/ 126080 h 490515"/>
                <a:gd name="connsiteX199" fmla="*/ 92717 w 144448"/>
                <a:gd name="connsiteY199" fmla="*/ 126400 h 490515"/>
                <a:gd name="connsiteX200" fmla="*/ 92717 w 144448"/>
                <a:gd name="connsiteY200" fmla="*/ 127997 h 490515"/>
                <a:gd name="connsiteX201" fmla="*/ 96229 w 144448"/>
                <a:gd name="connsiteY201" fmla="*/ 132786 h 490515"/>
                <a:gd name="connsiteX202" fmla="*/ 100381 w 144448"/>
                <a:gd name="connsiteY202" fmla="*/ 138215 h 490515"/>
                <a:gd name="connsiteX203" fmla="*/ 100381 w 144448"/>
                <a:gd name="connsiteY203" fmla="*/ 139173 h 490515"/>
                <a:gd name="connsiteX204" fmla="*/ 101658 w 144448"/>
                <a:gd name="connsiteY204" fmla="*/ 141727 h 490515"/>
                <a:gd name="connsiteX205" fmla="*/ 105809 w 144448"/>
                <a:gd name="connsiteY205" fmla="*/ 144921 h 490515"/>
                <a:gd name="connsiteX206" fmla="*/ 109003 w 144448"/>
                <a:gd name="connsiteY206" fmla="*/ 148433 h 490515"/>
                <a:gd name="connsiteX207" fmla="*/ 110599 w 144448"/>
                <a:gd name="connsiteY207" fmla="*/ 150669 h 490515"/>
                <a:gd name="connsiteX208" fmla="*/ 109322 w 144448"/>
                <a:gd name="connsiteY208" fmla="*/ 153543 h 490515"/>
                <a:gd name="connsiteX209" fmla="*/ 105809 w 144448"/>
                <a:gd name="connsiteY209" fmla="*/ 153223 h 490515"/>
                <a:gd name="connsiteX210" fmla="*/ 102616 w 144448"/>
                <a:gd name="connsiteY210" fmla="*/ 152585 h 490515"/>
                <a:gd name="connsiteX211" fmla="*/ 101019 w 144448"/>
                <a:gd name="connsiteY211" fmla="*/ 151627 h 490515"/>
                <a:gd name="connsiteX212" fmla="*/ 98784 w 144448"/>
                <a:gd name="connsiteY212" fmla="*/ 148433 h 490515"/>
                <a:gd name="connsiteX213" fmla="*/ 98465 w 144448"/>
                <a:gd name="connsiteY213" fmla="*/ 148114 h 490515"/>
                <a:gd name="connsiteX214" fmla="*/ 95591 w 144448"/>
                <a:gd name="connsiteY214" fmla="*/ 143963 h 490515"/>
                <a:gd name="connsiteX215" fmla="*/ 94633 w 144448"/>
                <a:gd name="connsiteY215" fmla="*/ 143005 h 490515"/>
                <a:gd name="connsiteX216" fmla="*/ 92078 w 144448"/>
                <a:gd name="connsiteY216" fmla="*/ 140131 h 490515"/>
                <a:gd name="connsiteX217" fmla="*/ 88885 w 144448"/>
                <a:gd name="connsiteY217" fmla="*/ 136299 h 490515"/>
                <a:gd name="connsiteX218" fmla="*/ 83456 w 144448"/>
                <a:gd name="connsiteY218" fmla="*/ 132467 h 490515"/>
                <a:gd name="connsiteX219" fmla="*/ 81540 w 144448"/>
                <a:gd name="connsiteY219" fmla="*/ 130551 h 490515"/>
                <a:gd name="connsiteX220" fmla="*/ 79624 w 144448"/>
                <a:gd name="connsiteY220" fmla="*/ 130232 h 490515"/>
                <a:gd name="connsiteX221" fmla="*/ 79624 w 144448"/>
                <a:gd name="connsiteY221" fmla="*/ 132148 h 490515"/>
                <a:gd name="connsiteX222" fmla="*/ 80902 w 144448"/>
                <a:gd name="connsiteY222" fmla="*/ 134063 h 490515"/>
                <a:gd name="connsiteX223" fmla="*/ 82498 w 144448"/>
                <a:gd name="connsiteY223" fmla="*/ 138853 h 490515"/>
                <a:gd name="connsiteX224" fmla="*/ 83137 w 144448"/>
                <a:gd name="connsiteY224" fmla="*/ 140450 h 490515"/>
                <a:gd name="connsiteX225" fmla="*/ 87608 w 144448"/>
                <a:gd name="connsiteY225" fmla="*/ 147795 h 490515"/>
                <a:gd name="connsiteX226" fmla="*/ 89843 w 144448"/>
                <a:gd name="connsiteY226" fmla="*/ 152266 h 490515"/>
                <a:gd name="connsiteX227" fmla="*/ 94313 w 144448"/>
                <a:gd name="connsiteY227" fmla="*/ 158333 h 490515"/>
                <a:gd name="connsiteX228" fmla="*/ 98146 w 144448"/>
                <a:gd name="connsiteY228" fmla="*/ 162484 h 490515"/>
                <a:gd name="connsiteX229" fmla="*/ 103255 w 144448"/>
                <a:gd name="connsiteY229" fmla="*/ 167913 h 490515"/>
                <a:gd name="connsiteX230" fmla="*/ 107726 w 144448"/>
                <a:gd name="connsiteY230" fmla="*/ 172703 h 490515"/>
                <a:gd name="connsiteX231" fmla="*/ 114431 w 144448"/>
                <a:gd name="connsiteY231" fmla="*/ 179089 h 490515"/>
                <a:gd name="connsiteX232" fmla="*/ 116028 w 144448"/>
                <a:gd name="connsiteY232" fmla="*/ 180366 h 490515"/>
                <a:gd name="connsiteX233" fmla="*/ 122734 w 144448"/>
                <a:gd name="connsiteY233" fmla="*/ 185476 h 490515"/>
                <a:gd name="connsiteX234" fmla="*/ 123053 w 144448"/>
                <a:gd name="connsiteY234" fmla="*/ 185795 h 490515"/>
                <a:gd name="connsiteX235" fmla="*/ 128482 w 144448"/>
                <a:gd name="connsiteY235" fmla="*/ 187392 h 490515"/>
                <a:gd name="connsiteX236" fmla="*/ 130398 w 144448"/>
                <a:gd name="connsiteY236" fmla="*/ 190585 h 490515"/>
                <a:gd name="connsiteX237" fmla="*/ 129120 w 144448"/>
                <a:gd name="connsiteY237" fmla="*/ 193139 h 490515"/>
                <a:gd name="connsiteX238" fmla="*/ 127524 w 144448"/>
                <a:gd name="connsiteY238" fmla="*/ 195375 h 490515"/>
                <a:gd name="connsiteX239" fmla="*/ 122095 w 144448"/>
                <a:gd name="connsiteY239" fmla="*/ 193459 h 490515"/>
                <a:gd name="connsiteX240" fmla="*/ 119860 w 144448"/>
                <a:gd name="connsiteY240" fmla="*/ 192820 h 490515"/>
                <a:gd name="connsiteX241" fmla="*/ 116347 w 144448"/>
                <a:gd name="connsiteY241" fmla="*/ 191543 h 490515"/>
                <a:gd name="connsiteX242" fmla="*/ 114112 w 144448"/>
                <a:gd name="connsiteY242" fmla="*/ 190585 h 490515"/>
                <a:gd name="connsiteX243" fmla="*/ 103255 w 144448"/>
                <a:gd name="connsiteY243" fmla="*/ 188030 h 490515"/>
                <a:gd name="connsiteX244" fmla="*/ 99742 w 144448"/>
                <a:gd name="connsiteY244" fmla="*/ 186114 h 490515"/>
                <a:gd name="connsiteX245" fmla="*/ 97826 w 144448"/>
                <a:gd name="connsiteY245" fmla="*/ 186434 h 490515"/>
                <a:gd name="connsiteX246" fmla="*/ 98146 w 144448"/>
                <a:gd name="connsiteY246" fmla="*/ 188030 h 490515"/>
                <a:gd name="connsiteX247" fmla="*/ 103574 w 144448"/>
                <a:gd name="connsiteY247" fmla="*/ 196333 h 490515"/>
                <a:gd name="connsiteX248" fmla="*/ 109961 w 144448"/>
                <a:gd name="connsiteY248" fmla="*/ 203358 h 490515"/>
                <a:gd name="connsiteX249" fmla="*/ 112196 w 144448"/>
                <a:gd name="connsiteY249" fmla="*/ 206232 h 490515"/>
                <a:gd name="connsiteX250" fmla="*/ 113154 w 144448"/>
                <a:gd name="connsiteY250" fmla="*/ 207509 h 490515"/>
                <a:gd name="connsiteX251" fmla="*/ 116986 w 144448"/>
                <a:gd name="connsiteY251" fmla="*/ 214535 h 490515"/>
                <a:gd name="connsiteX252" fmla="*/ 118263 w 144448"/>
                <a:gd name="connsiteY252" fmla="*/ 216770 h 490515"/>
                <a:gd name="connsiteX253" fmla="*/ 122095 w 144448"/>
                <a:gd name="connsiteY253" fmla="*/ 220921 h 490515"/>
                <a:gd name="connsiteX254" fmla="*/ 123692 w 144448"/>
                <a:gd name="connsiteY254" fmla="*/ 221879 h 490515"/>
                <a:gd name="connsiteX255" fmla="*/ 126566 w 144448"/>
                <a:gd name="connsiteY255" fmla="*/ 223795 h 490515"/>
                <a:gd name="connsiteX256" fmla="*/ 131036 w 144448"/>
                <a:gd name="connsiteY256" fmla="*/ 226989 h 490515"/>
                <a:gd name="connsiteX257" fmla="*/ 131994 w 144448"/>
                <a:gd name="connsiteY257" fmla="*/ 227627 h 490515"/>
                <a:gd name="connsiteX258" fmla="*/ 133272 w 144448"/>
                <a:gd name="connsiteY258" fmla="*/ 229224 h 490515"/>
                <a:gd name="connsiteX259" fmla="*/ 138062 w 144448"/>
                <a:gd name="connsiteY259" fmla="*/ 233375 h 490515"/>
                <a:gd name="connsiteX260" fmla="*/ 139658 w 144448"/>
                <a:gd name="connsiteY260" fmla="*/ 234652 h 490515"/>
                <a:gd name="connsiteX261" fmla="*/ 139658 w 144448"/>
                <a:gd name="connsiteY261" fmla="*/ 237207 h 490515"/>
                <a:gd name="connsiteX262" fmla="*/ 137104 w 144448"/>
                <a:gd name="connsiteY262" fmla="*/ 237526 h 490515"/>
                <a:gd name="connsiteX263" fmla="*/ 129120 w 144448"/>
                <a:gd name="connsiteY263" fmla="*/ 233695 h 490515"/>
                <a:gd name="connsiteX264" fmla="*/ 127524 w 144448"/>
                <a:gd name="connsiteY264" fmla="*/ 233056 h 490515"/>
                <a:gd name="connsiteX265" fmla="*/ 121137 w 144448"/>
                <a:gd name="connsiteY265" fmla="*/ 228905 h 490515"/>
                <a:gd name="connsiteX266" fmla="*/ 120179 w 144448"/>
                <a:gd name="connsiteY266" fmla="*/ 228266 h 490515"/>
                <a:gd name="connsiteX267" fmla="*/ 115070 w 144448"/>
                <a:gd name="connsiteY267" fmla="*/ 224753 h 490515"/>
                <a:gd name="connsiteX268" fmla="*/ 113473 w 144448"/>
                <a:gd name="connsiteY268" fmla="*/ 223795 h 490515"/>
                <a:gd name="connsiteX269" fmla="*/ 110280 w 144448"/>
                <a:gd name="connsiteY269" fmla="*/ 221560 h 490515"/>
                <a:gd name="connsiteX270" fmla="*/ 109641 w 144448"/>
                <a:gd name="connsiteY270" fmla="*/ 220921 h 490515"/>
                <a:gd name="connsiteX271" fmla="*/ 106129 w 144448"/>
                <a:gd name="connsiteY271" fmla="*/ 218686 h 490515"/>
                <a:gd name="connsiteX272" fmla="*/ 102936 w 144448"/>
                <a:gd name="connsiteY272" fmla="*/ 216131 h 490515"/>
                <a:gd name="connsiteX273" fmla="*/ 99103 w 144448"/>
                <a:gd name="connsiteY273" fmla="*/ 212938 h 490515"/>
                <a:gd name="connsiteX274" fmla="*/ 96229 w 144448"/>
                <a:gd name="connsiteY274" fmla="*/ 210703 h 490515"/>
                <a:gd name="connsiteX275" fmla="*/ 94952 w 144448"/>
                <a:gd name="connsiteY275" fmla="*/ 209745 h 490515"/>
                <a:gd name="connsiteX276" fmla="*/ 93675 w 144448"/>
                <a:gd name="connsiteY276" fmla="*/ 208787 h 490515"/>
                <a:gd name="connsiteX277" fmla="*/ 91759 w 144448"/>
                <a:gd name="connsiteY277" fmla="*/ 208787 h 490515"/>
                <a:gd name="connsiteX278" fmla="*/ 91759 w 144448"/>
                <a:gd name="connsiteY278" fmla="*/ 210383 h 490515"/>
                <a:gd name="connsiteX279" fmla="*/ 95910 w 144448"/>
                <a:gd name="connsiteY279" fmla="*/ 219005 h 490515"/>
                <a:gd name="connsiteX280" fmla="*/ 98784 w 144448"/>
                <a:gd name="connsiteY280" fmla="*/ 225392 h 490515"/>
                <a:gd name="connsiteX281" fmla="*/ 99742 w 144448"/>
                <a:gd name="connsiteY281" fmla="*/ 226989 h 490515"/>
                <a:gd name="connsiteX282" fmla="*/ 103255 w 144448"/>
                <a:gd name="connsiteY282" fmla="*/ 232098 h 490515"/>
                <a:gd name="connsiteX283" fmla="*/ 104213 w 144448"/>
                <a:gd name="connsiteY283" fmla="*/ 233375 h 490515"/>
                <a:gd name="connsiteX284" fmla="*/ 105490 w 144448"/>
                <a:gd name="connsiteY284" fmla="*/ 234972 h 490515"/>
                <a:gd name="connsiteX285" fmla="*/ 109003 w 144448"/>
                <a:gd name="connsiteY285" fmla="*/ 240400 h 490515"/>
                <a:gd name="connsiteX286" fmla="*/ 114112 w 144448"/>
                <a:gd name="connsiteY286" fmla="*/ 247106 h 490515"/>
                <a:gd name="connsiteX287" fmla="*/ 115709 w 144448"/>
                <a:gd name="connsiteY287" fmla="*/ 249661 h 490515"/>
                <a:gd name="connsiteX288" fmla="*/ 118263 w 144448"/>
                <a:gd name="connsiteY288" fmla="*/ 253493 h 490515"/>
                <a:gd name="connsiteX289" fmla="*/ 123053 w 144448"/>
                <a:gd name="connsiteY289" fmla="*/ 259560 h 490515"/>
                <a:gd name="connsiteX290" fmla="*/ 129120 w 144448"/>
                <a:gd name="connsiteY290" fmla="*/ 264989 h 490515"/>
                <a:gd name="connsiteX291" fmla="*/ 132952 w 144448"/>
                <a:gd name="connsiteY291" fmla="*/ 267543 h 490515"/>
                <a:gd name="connsiteX292" fmla="*/ 137423 w 144448"/>
                <a:gd name="connsiteY292" fmla="*/ 271695 h 490515"/>
                <a:gd name="connsiteX293" fmla="*/ 138381 w 144448"/>
                <a:gd name="connsiteY293" fmla="*/ 272972 h 490515"/>
                <a:gd name="connsiteX294" fmla="*/ 140935 w 144448"/>
                <a:gd name="connsiteY294" fmla="*/ 276485 h 490515"/>
                <a:gd name="connsiteX295" fmla="*/ 143490 w 144448"/>
                <a:gd name="connsiteY295" fmla="*/ 280955 h 490515"/>
                <a:gd name="connsiteX296" fmla="*/ 144448 w 144448"/>
                <a:gd name="connsiteY296" fmla="*/ 284148 h 490515"/>
                <a:gd name="connsiteX297" fmla="*/ 143171 w 144448"/>
                <a:gd name="connsiteY297" fmla="*/ 285426 h 490515"/>
                <a:gd name="connsiteX298" fmla="*/ 139658 w 144448"/>
                <a:gd name="connsiteY298" fmla="*/ 285745 h 490515"/>
                <a:gd name="connsiteX299" fmla="*/ 135826 w 144448"/>
                <a:gd name="connsiteY299" fmla="*/ 283191 h 490515"/>
                <a:gd name="connsiteX300" fmla="*/ 134869 w 144448"/>
                <a:gd name="connsiteY300" fmla="*/ 282871 h 490515"/>
                <a:gd name="connsiteX301" fmla="*/ 130079 w 144448"/>
                <a:gd name="connsiteY301" fmla="*/ 280636 h 490515"/>
                <a:gd name="connsiteX302" fmla="*/ 119860 w 144448"/>
                <a:gd name="connsiteY302" fmla="*/ 272333 h 490515"/>
                <a:gd name="connsiteX303" fmla="*/ 112835 w 144448"/>
                <a:gd name="connsiteY303" fmla="*/ 266266 h 490515"/>
                <a:gd name="connsiteX304" fmla="*/ 108364 w 144448"/>
                <a:gd name="connsiteY304" fmla="*/ 262115 h 490515"/>
                <a:gd name="connsiteX305" fmla="*/ 106129 w 144448"/>
                <a:gd name="connsiteY305" fmla="*/ 260838 h 490515"/>
                <a:gd name="connsiteX306" fmla="*/ 101658 w 144448"/>
                <a:gd name="connsiteY306" fmla="*/ 257325 h 490515"/>
                <a:gd name="connsiteX307" fmla="*/ 100381 w 144448"/>
                <a:gd name="connsiteY307" fmla="*/ 255728 h 490515"/>
                <a:gd name="connsiteX308" fmla="*/ 97826 w 144448"/>
                <a:gd name="connsiteY308" fmla="*/ 252854 h 490515"/>
                <a:gd name="connsiteX309" fmla="*/ 96549 w 144448"/>
                <a:gd name="connsiteY309" fmla="*/ 251577 h 490515"/>
                <a:gd name="connsiteX310" fmla="*/ 90801 w 144448"/>
                <a:gd name="connsiteY310" fmla="*/ 246468 h 490515"/>
                <a:gd name="connsiteX311" fmla="*/ 89843 w 144448"/>
                <a:gd name="connsiteY311" fmla="*/ 245829 h 490515"/>
                <a:gd name="connsiteX312" fmla="*/ 86649 w 144448"/>
                <a:gd name="connsiteY312" fmla="*/ 243274 h 490515"/>
                <a:gd name="connsiteX313" fmla="*/ 81540 w 144448"/>
                <a:gd name="connsiteY313" fmla="*/ 238804 h 490515"/>
                <a:gd name="connsiteX314" fmla="*/ 80263 w 144448"/>
                <a:gd name="connsiteY314" fmla="*/ 238484 h 490515"/>
                <a:gd name="connsiteX315" fmla="*/ 79944 w 144448"/>
                <a:gd name="connsiteY315" fmla="*/ 239762 h 490515"/>
                <a:gd name="connsiteX316" fmla="*/ 80263 w 144448"/>
                <a:gd name="connsiteY316" fmla="*/ 244552 h 490515"/>
                <a:gd name="connsiteX317" fmla="*/ 80583 w 144448"/>
                <a:gd name="connsiteY317" fmla="*/ 250938 h 490515"/>
                <a:gd name="connsiteX318" fmla="*/ 80583 w 144448"/>
                <a:gd name="connsiteY318" fmla="*/ 258283 h 490515"/>
                <a:gd name="connsiteX319" fmla="*/ 80583 w 144448"/>
                <a:gd name="connsiteY319" fmla="*/ 261157 h 490515"/>
                <a:gd name="connsiteX320" fmla="*/ 81221 w 144448"/>
                <a:gd name="connsiteY320" fmla="*/ 268182 h 490515"/>
                <a:gd name="connsiteX321" fmla="*/ 81221 w 144448"/>
                <a:gd name="connsiteY321" fmla="*/ 270417 h 490515"/>
                <a:gd name="connsiteX322" fmla="*/ 81221 w 144448"/>
                <a:gd name="connsiteY322" fmla="*/ 271375 h 490515"/>
                <a:gd name="connsiteX323" fmla="*/ 81540 w 144448"/>
                <a:gd name="connsiteY323" fmla="*/ 280636 h 490515"/>
                <a:gd name="connsiteX324" fmla="*/ 81221 w 144448"/>
                <a:gd name="connsiteY324" fmla="*/ 287981 h 490515"/>
                <a:gd name="connsiteX325" fmla="*/ 81540 w 144448"/>
                <a:gd name="connsiteY325" fmla="*/ 293090 h 490515"/>
                <a:gd name="connsiteX326" fmla="*/ 81860 w 144448"/>
                <a:gd name="connsiteY326" fmla="*/ 295006 h 490515"/>
                <a:gd name="connsiteX327" fmla="*/ 81860 w 144448"/>
                <a:gd name="connsiteY327" fmla="*/ 301073 h 490515"/>
                <a:gd name="connsiteX328" fmla="*/ 81540 w 144448"/>
                <a:gd name="connsiteY328" fmla="*/ 303947 h 490515"/>
                <a:gd name="connsiteX329" fmla="*/ 81860 w 144448"/>
                <a:gd name="connsiteY329" fmla="*/ 309056 h 490515"/>
                <a:gd name="connsiteX330" fmla="*/ 81860 w 144448"/>
                <a:gd name="connsiteY330" fmla="*/ 312250 h 490515"/>
                <a:gd name="connsiteX331" fmla="*/ 81540 w 144448"/>
                <a:gd name="connsiteY331" fmla="*/ 317359 h 490515"/>
                <a:gd name="connsiteX332" fmla="*/ 81540 w 144448"/>
                <a:gd name="connsiteY332" fmla="*/ 319913 h 490515"/>
                <a:gd name="connsiteX333" fmla="*/ 81540 w 144448"/>
                <a:gd name="connsiteY333" fmla="*/ 323745 h 490515"/>
                <a:gd name="connsiteX334" fmla="*/ 82498 w 144448"/>
                <a:gd name="connsiteY334" fmla="*/ 333325 h 490515"/>
                <a:gd name="connsiteX335" fmla="*/ 82179 w 144448"/>
                <a:gd name="connsiteY335" fmla="*/ 340989 h 490515"/>
                <a:gd name="connsiteX336" fmla="*/ 81860 w 144448"/>
                <a:gd name="connsiteY336" fmla="*/ 346737 h 490515"/>
                <a:gd name="connsiteX337" fmla="*/ 81860 w 144448"/>
                <a:gd name="connsiteY337" fmla="*/ 354401 h 490515"/>
                <a:gd name="connsiteX338" fmla="*/ 81540 w 144448"/>
                <a:gd name="connsiteY338" fmla="*/ 357594 h 490515"/>
                <a:gd name="connsiteX339" fmla="*/ 82179 w 144448"/>
                <a:gd name="connsiteY339" fmla="*/ 368771 h 490515"/>
                <a:gd name="connsiteX340" fmla="*/ 82179 w 144448"/>
                <a:gd name="connsiteY340" fmla="*/ 373241 h 490515"/>
                <a:gd name="connsiteX341" fmla="*/ 82498 w 144448"/>
                <a:gd name="connsiteY341" fmla="*/ 377712 h 490515"/>
                <a:gd name="connsiteX342" fmla="*/ 82818 w 144448"/>
                <a:gd name="connsiteY342" fmla="*/ 380905 h 490515"/>
                <a:gd name="connsiteX343" fmla="*/ 82818 w 144448"/>
                <a:gd name="connsiteY343" fmla="*/ 383779 h 490515"/>
                <a:gd name="connsiteX344" fmla="*/ 83137 w 144448"/>
                <a:gd name="connsiteY344" fmla="*/ 391124 h 490515"/>
                <a:gd name="connsiteX345" fmla="*/ 83456 w 144448"/>
                <a:gd name="connsiteY345" fmla="*/ 397191 h 490515"/>
                <a:gd name="connsiteX346" fmla="*/ 83456 w 144448"/>
                <a:gd name="connsiteY346" fmla="*/ 398788 h 490515"/>
                <a:gd name="connsiteX347" fmla="*/ 83456 w 144448"/>
                <a:gd name="connsiteY347" fmla="*/ 399746 h 490515"/>
                <a:gd name="connsiteX348" fmla="*/ 83456 w 144448"/>
                <a:gd name="connsiteY348" fmla="*/ 406771 h 490515"/>
                <a:gd name="connsiteX349" fmla="*/ 83456 w 144448"/>
                <a:gd name="connsiteY349" fmla="*/ 417628 h 490515"/>
                <a:gd name="connsiteX350" fmla="*/ 83456 w 144448"/>
                <a:gd name="connsiteY350" fmla="*/ 421460 h 490515"/>
                <a:gd name="connsiteX351" fmla="*/ 83456 w 144448"/>
                <a:gd name="connsiteY351" fmla="*/ 431040 h 490515"/>
                <a:gd name="connsiteX352" fmla="*/ 83776 w 144448"/>
                <a:gd name="connsiteY352" fmla="*/ 441897 h 490515"/>
                <a:gd name="connsiteX353" fmla="*/ 84414 w 144448"/>
                <a:gd name="connsiteY353" fmla="*/ 444771 h 490515"/>
                <a:gd name="connsiteX354" fmla="*/ 84414 w 144448"/>
                <a:gd name="connsiteY354" fmla="*/ 448284 h 490515"/>
                <a:gd name="connsiteX355" fmla="*/ 83776 w 144448"/>
                <a:gd name="connsiteY355" fmla="*/ 451796 h 490515"/>
                <a:gd name="connsiteX356" fmla="*/ 85053 w 144448"/>
                <a:gd name="connsiteY356" fmla="*/ 465208 h 490515"/>
                <a:gd name="connsiteX357" fmla="*/ 85053 w 144448"/>
                <a:gd name="connsiteY357" fmla="*/ 472872 h 490515"/>
                <a:gd name="connsiteX358" fmla="*/ 85692 w 144448"/>
                <a:gd name="connsiteY358" fmla="*/ 480536 h 490515"/>
                <a:gd name="connsiteX359" fmla="*/ 86011 w 144448"/>
                <a:gd name="connsiteY359" fmla="*/ 483091 h 490515"/>
                <a:gd name="connsiteX360" fmla="*/ 84095 w 144448"/>
                <a:gd name="connsiteY360" fmla="*/ 484049 h 490515"/>
                <a:gd name="connsiteX361" fmla="*/ 79944 w 144448"/>
                <a:gd name="connsiteY361" fmla="*/ 483410 h 490515"/>
                <a:gd name="connsiteX362" fmla="*/ 78028 w 144448"/>
                <a:gd name="connsiteY362" fmla="*/ 485326 h 490515"/>
                <a:gd name="connsiteX363" fmla="*/ 75473 w 144448"/>
                <a:gd name="connsiteY363" fmla="*/ 487881 h 490515"/>
                <a:gd name="connsiteX364" fmla="*/ 72919 w 144448"/>
                <a:gd name="connsiteY364" fmla="*/ 489797 h 490515"/>
                <a:gd name="connsiteX365" fmla="*/ 70364 w 144448"/>
                <a:gd name="connsiteY365" fmla="*/ 489797 h 490515"/>
                <a:gd name="connsiteX366" fmla="*/ 69725 w 144448"/>
                <a:gd name="connsiteY366" fmla="*/ 489158 h 490515"/>
                <a:gd name="connsiteX367" fmla="*/ 68129 w 144448"/>
                <a:gd name="connsiteY367" fmla="*/ 483729 h 490515"/>
                <a:gd name="connsiteX368" fmla="*/ 66213 w 144448"/>
                <a:gd name="connsiteY368" fmla="*/ 478620 h 490515"/>
                <a:gd name="connsiteX369" fmla="*/ 65255 w 144448"/>
                <a:gd name="connsiteY369" fmla="*/ 474788 h 490515"/>
                <a:gd name="connsiteX370" fmla="*/ 65255 w 144448"/>
                <a:gd name="connsiteY370" fmla="*/ 467124 h 490515"/>
                <a:gd name="connsiteX371" fmla="*/ 65574 w 144448"/>
                <a:gd name="connsiteY371" fmla="*/ 461376 h 490515"/>
                <a:gd name="connsiteX372" fmla="*/ 65574 w 144448"/>
                <a:gd name="connsiteY372" fmla="*/ 459780 h 490515"/>
                <a:gd name="connsiteX373" fmla="*/ 64935 w 144448"/>
                <a:gd name="connsiteY373" fmla="*/ 454670 h 490515"/>
                <a:gd name="connsiteX374" fmla="*/ 64616 w 144448"/>
                <a:gd name="connsiteY374" fmla="*/ 448923 h 490515"/>
                <a:gd name="connsiteX375" fmla="*/ 64616 w 144448"/>
                <a:gd name="connsiteY375" fmla="*/ 442216 h 490515"/>
                <a:gd name="connsiteX376" fmla="*/ 64296 w 144448"/>
                <a:gd name="connsiteY376" fmla="*/ 430721 h 490515"/>
                <a:gd name="connsiteX377" fmla="*/ 63977 w 144448"/>
                <a:gd name="connsiteY377" fmla="*/ 421780 h 490515"/>
                <a:gd name="connsiteX378" fmla="*/ 63658 w 144448"/>
                <a:gd name="connsiteY378" fmla="*/ 413158 h 490515"/>
                <a:gd name="connsiteX379" fmla="*/ 62700 w 144448"/>
                <a:gd name="connsiteY379" fmla="*/ 403897 h 490515"/>
                <a:gd name="connsiteX380" fmla="*/ 62700 w 144448"/>
                <a:gd name="connsiteY380" fmla="*/ 401662 h 490515"/>
                <a:gd name="connsiteX381" fmla="*/ 62700 w 144448"/>
                <a:gd name="connsiteY381" fmla="*/ 395914 h 490515"/>
                <a:gd name="connsiteX382" fmla="*/ 62380 w 144448"/>
                <a:gd name="connsiteY382" fmla="*/ 394637 h 490515"/>
                <a:gd name="connsiteX383" fmla="*/ 63019 w 144448"/>
                <a:gd name="connsiteY383" fmla="*/ 391443 h 490515"/>
                <a:gd name="connsiteX384" fmla="*/ 64616 w 144448"/>
                <a:gd name="connsiteY384" fmla="*/ 386334 h 490515"/>
                <a:gd name="connsiteX385" fmla="*/ 64935 w 144448"/>
                <a:gd name="connsiteY385" fmla="*/ 380586 h 490515"/>
                <a:gd name="connsiteX386" fmla="*/ 64935 w 144448"/>
                <a:gd name="connsiteY386" fmla="*/ 377712 h 490515"/>
                <a:gd name="connsiteX387" fmla="*/ 63977 w 144448"/>
                <a:gd name="connsiteY387" fmla="*/ 371325 h 490515"/>
                <a:gd name="connsiteX388" fmla="*/ 63658 w 144448"/>
                <a:gd name="connsiteY388" fmla="*/ 370367 h 490515"/>
                <a:gd name="connsiteX389" fmla="*/ 64296 w 144448"/>
                <a:gd name="connsiteY389" fmla="*/ 364300 h 490515"/>
                <a:gd name="connsiteX390" fmla="*/ 64616 w 144448"/>
                <a:gd name="connsiteY390" fmla="*/ 356956 h 490515"/>
                <a:gd name="connsiteX391" fmla="*/ 64616 w 144448"/>
                <a:gd name="connsiteY391" fmla="*/ 351527 h 490515"/>
                <a:gd name="connsiteX392" fmla="*/ 64296 w 144448"/>
                <a:gd name="connsiteY392" fmla="*/ 349292 h 490515"/>
                <a:gd name="connsiteX393" fmla="*/ 64296 w 144448"/>
                <a:gd name="connsiteY393" fmla="*/ 348334 h 490515"/>
                <a:gd name="connsiteX394" fmla="*/ 64296 w 144448"/>
                <a:gd name="connsiteY394" fmla="*/ 341947 h 490515"/>
                <a:gd name="connsiteX395" fmla="*/ 64296 w 144448"/>
                <a:gd name="connsiteY395" fmla="*/ 340031 h 490515"/>
                <a:gd name="connsiteX396" fmla="*/ 64296 w 144448"/>
                <a:gd name="connsiteY396" fmla="*/ 338434 h 490515"/>
                <a:gd name="connsiteX397" fmla="*/ 63658 w 144448"/>
                <a:gd name="connsiteY397" fmla="*/ 325981 h 490515"/>
                <a:gd name="connsiteX398" fmla="*/ 63019 w 144448"/>
                <a:gd name="connsiteY398" fmla="*/ 316081 h 490515"/>
                <a:gd name="connsiteX399" fmla="*/ 63339 w 144448"/>
                <a:gd name="connsiteY399" fmla="*/ 313208 h 490515"/>
                <a:gd name="connsiteX400" fmla="*/ 63339 w 144448"/>
                <a:gd name="connsiteY400" fmla="*/ 303628 h 490515"/>
                <a:gd name="connsiteX401" fmla="*/ 63339 w 144448"/>
                <a:gd name="connsiteY401" fmla="*/ 302989 h 490515"/>
                <a:gd name="connsiteX402" fmla="*/ 64296 w 144448"/>
                <a:gd name="connsiteY402" fmla="*/ 298518 h 490515"/>
                <a:gd name="connsiteX403" fmla="*/ 64616 w 144448"/>
                <a:gd name="connsiteY403" fmla="*/ 297560 h 490515"/>
                <a:gd name="connsiteX404" fmla="*/ 64616 w 144448"/>
                <a:gd name="connsiteY404" fmla="*/ 290855 h 490515"/>
                <a:gd name="connsiteX405" fmla="*/ 64296 w 144448"/>
                <a:gd name="connsiteY405" fmla="*/ 286703 h 490515"/>
                <a:gd name="connsiteX406" fmla="*/ 64616 w 144448"/>
                <a:gd name="connsiteY406" fmla="*/ 282871 h 490515"/>
                <a:gd name="connsiteX407" fmla="*/ 64935 w 144448"/>
                <a:gd name="connsiteY407" fmla="*/ 281275 h 490515"/>
                <a:gd name="connsiteX408" fmla="*/ 65574 w 144448"/>
                <a:gd name="connsiteY408" fmla="*/ 276804 h 490515"/>
                <a:gd name="connsiteX409" fmla="*/ 65893 w 144448"/>
                <a:gd name="connsiteY409" fmla="*/ 272972 h 490515"/>
                <a:gd name="connsiteX410" fmla="*/ 66213 w 144448"/>
                <a:gd name="connsiteY410" fmla="*/ 270098 h 490515"/>
                <a:gd name="connsiteX411" fmla="*/ 66213 w 144448"/>
                <a:gd name="connsiteY411" fmla="*/ 269140 h 490515"/>
                <a:gd name="connsiteX412" fmla="*/ 65893 w 144448"/>
                <a:gd name="connsiteY412" fmla="*/ 253174 h 490515"/>
                <a:gd name="connsiteX413" fmla="*/ 65893 w 144448"/>
                <a:gd name="connsiteY413" fmla="*/ 249022 h 490515"/>
                <a:gd name="connsiteX414" fmla="*/ 65893 w 144448"/>
                <a:gd name="connsiteY414" fmla="*/ 248064 h 490515"/>
                <a:gd name="connsiteX415" fmla="*/ 64935 w 144448"/>
                <a:gd name="connsiteY415" fmla="*/ 238484 h 490515"/>
                <a:gd name="connsiteX416" fmla="*/ 64296 w 144448"/>
                <a:gd name="connsiteY416" fmla="*/ 230501 h 490515"/>
                <a:gd name="connsiteX417" fmla="*/ 63658 w 144448"/>
                <a:gd name="connsiteY417" fmla="*/ 227308 h 490515"/>
                <a:gd name="connsiteX418" fmla="*/ 62380 w 144448"/>
                <a:gd name="connsiteY418" fmla="*/ 226350 h 490515"/>
                <a:gd name="connsiteX419" fmla="*/ 61103 w 144448"/>
                <a:gd name="connsiteY419" fmla="*/ 227308 h 490515"/>
                <a:gd name="connsiteX420" fmla="*/ 59826 w 144448"/>
                <a:gd name="connsiteY420" fmla="*/ 229543 h 490515"/>
                <a:gd name="connsiteX421" fmla="*/ 56313 w 144448"/>
                <a:gd name="connsiteY421" fmla="*/ 234333 h 490515"/>
                <a:gd name="connsiteX422" fmla="*/ 48011 w 144448"/>
                <a:gd name="connsiteY422" fmla="*/ 242636 h 490515"/>
                <a:gd name="connsiteX423" fmla="*/ 47372 w 144448"/>
                <a:gd name="connsiteY423" fmla="*/ 243274 h 490515"/>
                <a:gd name="connsiteX424" fmla="*/ 42582 w 144448"/>
                <a:gd name="connsiteY424" fmla="*/ 247425 h 490515"/>
                <a:gd name="connsiteX425" fmla="*/ 37153 w 144448"/>
                <a:gd name="connsiteY425" fmla="*/ 252535 h 490515"/>
                <a:gd name="connsiteX426" fmla="*/ 32363 w 144448"/>
                <a:gd name="connsiteY426" fmla="*/ 256367 h 490515"/>
                <a:gd name="connsiteX427" fmla="*/ 29170 w 144448"/>
                <a:gd name="connsiteY427" fmla="*/ 259560 h 490515"/>
                <a:gd name="connsiteX428" fmla="*/ 21826 w 144448"/>
                <a:gd name="connsiteY428" fmla="*/ 265627 h 490515"/>
                <a:gd name="connsiteX429" fmla="*/ 19271 w 144448"/>
                <a:gd name="connsiteY429" fmla="*/ 267543 h 490515"/>
                <a:gd name="connsiteX430" fmla="*/ 17036 w 144448"/>
                <a:gd name="connsiteY430" fmla="*/ 269140 h 490515"/>
                <a:gd name="connsiteX431" fmla="*/ 13843 w 144448"/>
                <a:gd name="connsiteY431" fmla="*/ 272014 h 490515"/>
                <a:gd name="connsiteX432" fmla="*/ 9691 w 144448"/>
                <a:gd name="connsiteY432" fmla="*/ 273930 h 490515"/>
                <a:gd name="connsiteX433" fmla="*/ 4263 w 144448"/>
                <a:gd name="connsiteY433" fmla="*/ 277123 h 490515"/>
                <a:gd name="connsiteX434" fmla="*/ 2666 w 144448"/>
                <a:gd name="connsiteY434" fmla="*/ 277443 h 490515"/>
                <a:gd name="connsiteX435" fmla="*/ 111 w 144448"/>
                <a:gd name="connsiteY435" fmla="*/ 275527 h 490515"/>
                <a:gd name="connsiteX436" fmla="*/ 1708 w 144448"/>
                <a:gd name="connsiteY436" fmla="*/ 272972 h 490515"/>
                <a:gd name="connsiteX437" fmla="*/ 2347 w 144448"/>
                <a:gd name="connsiteY437" fmla="*/ 272653 h 490515"/>
                <a:gd name="connsiteX438" fmla="*/ 3305 w 144448"/>
                <a:gd name="connsiteY438" fmla="*/ 269140 h 490515"/>
                <a:gd name="connsiteX439" fmla="*/ 2027 w 144448"/>
                <a:gd name="connsiteY439" fmla="*/ 268182 h 490515"/>
                <a:gd name="connsiteX440" fmla="*/ 4263 w 144448"/>
                <a:gd name="connsiteY440" fmla="*/ 265627 h 490515"/>
                <a:gd name="connsiteX441" fmla="*/ 10330 w 144448"/>
                <a:gd name="connsiteY441" fmla="*/ 260199 h 490515"/>
                <a:gd name="connsiteX442" fmla="*/ 10649 w 144448"/>
                <a:gd name="connsiteY442" fmla="*/ 259879 h 490515"/>
                <a:gd name="connsiteX443" fmla="*/ 13843 w 144448"/>
                <a:gd name="connsiteY443" fmla="*/ 257325 h 490515"/>
                <a:gd name="connsiteX444" fmla="*/ 16717 w 144448"/>
                <a:gd name="connsiteY444" fmla="*/ 253493 h 490515"/>
                <a:gd name="connsiteX445" fmla="*/ 17994 w 144448"/>
                <a:gd name="connsiteY445" fmla="*/ 251258 h 490515"/>
                <a:gd name="connsiteX446" fmla="*/ 18952 w 144448"/>
                <a:gd name="connsiteY446" fmla="*/ 250300 h 490515"/>
                <a:gd name="connsiteX447" fmla="*/ 19590 w 144448"/>
                <a:gd name="connsiteY447" fmla="*/ 249661 h 490515"/>
                <a:gd name="connsiteX448" fmla="*/ 22464 w 144448"/>
                <a:gd name="connsiteY448" fmla="*/ 247425 h 490515"/>
                <a:gd name="connsiteX449" fmla="*/ 27254 w 144448"/>
                <a:gd name="connsiteY449" fmla="*/ 241997 h 490515"/>
                <a:gd name="connsiteX450" fmla="*/ 29490 w 144448"/>
                <a:gd name="connsiteY450" fmla="*/ 239442 h 490515"/>
                <a:gd name="connsiteX451" fmla="*/ 33641 w 144448"/>
                <a:gd name="connsiteY451" fmla="*/ 233695 h 490515"/>
                <a:gd name="connsiteX452" fmla="*/ 36515 w 144448"/>
                <a:gd name="connsiteY452" fmla="*/ 230182 h 490515"/>
                <a:gd name="connsiteX453" fmla="*/ 41305 w 144448"/>
                <a:gd name="connsiteY453" fmla="*/ 223157 h 490515"/>
                <a:gd name="connsiteX454" fmla="*/ 45776 w 144448"/>
                <a:gd name="connsiteY454" fmla="*/ 216770 h 490515"/>
                <a:gd name="connsiteX455" fmla="*/ 48650 w 144448"/>
                <a:gd name="connsiteY455" fmla="*/ 211022 h 490515"/>
                <a:gd name="connsiteX456" fmla="*/ 49607 w 144448"/>
                <a:gd name="connsiteY456" fmla="*/ 209426 h 490515"/>
                <a:gd name="connsiteX457" fmla="*/ 51204 w 144448"/>
                <a:gd name="connsiteY457" fmla="*/ 205274 h 490515"/>
                <a:gd name="connsiteX458" fmla="*/ 53440 w 144448"/>
                <a:gd name="connsiteY458" fmla="*/ 198888 h 490515"/>
                <a:gd name="connsiteX459" fmla="*/ 54397 w 144448"/>
                <a:gd name="connsiteY459" fmla="*/ 196333 h 490515"/>
                <a:gd name="connsiteX460" fmla="*/ 54078 w 144448"/>
                <a:gd name="connsiteY460" fmla="*/ 195056 h 490515"/>
                <a:gd name="connsiteX461" fmla="*/ 53120 w 144448"/>
                <a:gd name="connsiteY461" fmla="*/ 195375 h 490515"/>
                <a:gd name="connsiteX462" fmla="*/ 52801 w 144448"/>
                <a:gd name="connsiteY462" fmla="*/ 195694 h 490515"/>
                <a:gd name="connsiteX463" fmla="*/ 48650 w 144448"/>
                <a:gd name="connsiteY463" fmla="*/ 199846 h 490515"/>
                <a:gd name="connsiteX464" fmla="*/ 45137 w 144448"/>
                <a:gd name="connsiteY464" fmla="*/ 203677 h 490515"/>
                <a:gd name="connsiteX465" fmla="*/ 41305 w 144448"/>
                <a:gd name="connsiteY465" fmla="*/ 207829 h 490515"/>
                <a:gd name="connsiteX466" fmla="*/ 39708 w 144448"/>
                <a:gd name="connsiteY466" fmla="*/ 209106 h 490515"/>
                <a:gd name="connsiteX467" fmla="*/ 36515 w 144448"/>
                <a:gd name="connsiteY467" fmla="*/ 211661 h 490515"/>
                <a:gd name="connsiteX468" fmla="*/ 33641 w 144448"/>
                <a:gd name="connsiteY468" fmla="*/ 214216 h 490515"/>
                <a:gd name="connsiteX469" fmla="*/ 31086 w 144448"/>
                <a:gd name="connsiteY469" fmla="*/ 216451 h 490515"/>
                <a:gd name="connsiteX470" fmla="*/ 25338 w 144448"/>
                <a:gd name="connsiteY470" fmla="*/ 221241 h 490515"/>
                <a:gd name="connsiteX471" fmla="*/ 20868 w 144448"/>
                <a:gd name="connsiteY471" fmla="*/ 223795 h 490515"/>
                <a:gd name="connsiteX472" fmla="*/ 19590 w 144448"/>
                <a:gd name="connsiteY472" fmla="*/ 224753 h 490515"/>
                <a:gd name="connsiteX473" fmla="*/ 12565 w 144448"/>
                <a:gd name="connsiteY473" fmla="*/ 230182 h 490515"/>
                <a:gd name="connsiteX474" fmla="*/ 6817 w 144448"/>
                <a:gd name="connsiteY474" fmla="*/ 233375 h 490515"/>
                <a:gd name="connsiteX475" fmla="*/ 5220 w 144448"/>
                <a:gd name="connsiteY475" fmla="*/ 234652 h 490515"/>
                <a:gd name="connsiteX476" fmla="*/ 2985 w 144448"/>
                <a:gd name="connsiteY476" fmla="*/ 234652 h 490515"/>
                <a:gd name="connsiteX477" fmla="*/ 1708 w 144448"/>
                <a:gd name="connsiteY477" fmla="*/ 233695 h 490515"/>
                <a:gd name="connsiteX478" fmla="*/ 3624 w 144448"/>
                <a:gd name="connsiteY478" fmla="*/ 229543 h 490515"/>
                <a:gd name="connsiteX479" fmla="*/ 4582 w 144448"/>
                <a:gd name="connsiteY479" fmla="*/ 228905 h 490515"/>
                <a:gd name="connsiteX480" fmla="*/ 7456 w 144448"/>
                <a:gd name="connsiteY480" fmla="*/ 226669 h 490515"/>
                <a:gd name="connsiteX481" fmla="*/ 9372 w 144448"/>
                <a:gd name="connsiteY481" fmla="*/ 225392 h 490515"/>
                <a:gd name="connsiteX482" fmla="*/ 11288 w 144448"/>
                <a:gd name="connsiteY482" fmla="*/ 223795 h 490515"/>
                <a:gd name="connsiteX483" fmla="*/ 13204 w 144448"/>
                <a:gd name="connsiteY483" fmla="*/ 221241 h 490515"/>
                <a:gd name="connsiteX484" fmla="*/ 15439 w 144448"/>
                <a:gd name="connsiteY484" fmla="*/ 218686 h 490515"/>
                <a:gd name="connsiteX485" fmla="*/ 17674 w 144448"/>
                <a:gd name="connsiteY485" fmla="*/ 215493 h 490515"/>
                <a:gd name="connsiteX486" fmla="*/ 17994 w 144448"/>
                <a:gd name="connsiteY486" fmla="*/ 214854 h 490515"/>
                <a:gd name="connsiteX487" fmla="*/ 24061 w 144448"/>
                <a:gd name="connsiteY487" fmla="*/ 208787 h 490515"/>
                <a:gd name="connsiteX488" fmla="*/ 30128 w 144448"/>
                <a:gd name="connsiteY488" fmla="*/ 201762 h 490515"/>
                <a:gd name="connsiteX489" fmla="*/ 36515 w 144448"/>
                <a:gd name="connsiteY489" fmla="*/ 193139 h 490515"/>
                <a:gd name="connsiteX490" fmla="*/ 40347 w 144448"/>
                <a:gd name="connsiteY490" fmla="*/ 188030 h 490515"/>
                <a:gd name="connsiteX491" fmla="*/ 43860 w 144448"/>
                <a:gd name="connsiteY491" fmla="*/ 182602 h 490515"/>
                <a:gd name="connsiteX492" fmla="*/ 47053 w 144448"/>
                <a:gd name="connsiteY492" fmla="*/ 178131 h 490515"/>
                <a:gd name="connsiteX493" fmla="*/ 52481 w 144448"/>
                <a:gd name="connsiteY493" fmla="*/ 168870 h 490515"/>
                <a:gd name="connsiteX494" fmla="*/ 52801 w 144448"/>
                <a:gd name="connsiteY494" fmla="*/ 168232 h 490515"/>
                <a:gd name="connsiteX495" fmla="*/ 53759 w 144448"/>
                <a:gd name="connsiteY495" fmla="*/ 162484 h 490515"/>
                <a:gd name="connsiteX496" fmla="*/ 52162 w 144448"/>
                <a:gd name="connsiteY496" fmla="*/ 161845 h 490515"/>
                <a:gd name="connsiteX497" fmla="*/ 51204 w 144448"/>
                <a:gd name="connsiteY497" fmla="*/ 163123 h 490515"/>
                <a:gd name="connsiteX498" fmla="*/ 48650 w 144448"/>
                <a:gd name="connsiteY498" fmla="*/ 167274 h 490515"/>
                <a:gd name="connsiteX499" fmla="*/ 47691 w 144448"/>
                <a:gd name="connsiteY499" fmla="*/ 168232 h 490515"/>
                <a:gd name="connsiteX500" fmla="*/ 45137 w 144448"/>
                <a:gd name="connsiteY500" fmla="*/ 171106 h 490515"/>
                <a:gd name="connsiteX501" fmla="*/ 43221 w 144448"/>
                <a:gd name="connsiteY501" fmla="*/ 173660 h 490515"/>
                <a:gd name="connsiteX502" fmla="*/ 43221 w 144448"/>
                <a:gd name="connsiteY502" fmla="*/ 173660 h 490515"/>
                <a:gd name="connsiteX503" fmla="*/ 41305 w 144448"/>
                <a:gd name="connsiteY503" fmla="*/ 176215 h 490515"/>
                <a:gd name="connsiteX504" fmla="*/ 39708 w 144448"/>
                <a:gd name="connsiteY504" fmla="*/ 178770 h 490515"/>
                <a:gd name="connsiteX505" fmla="*/ 39708 w 144448"/>
                <a:gd name="connsiteY505" fmla="*/ 179089 h 490515"/>
                <a:gd name="connsiteX506" fmla="*/ 34918 w 144448"/>
                <a:gd name="connsiteY506" fmla="*/ 184518 h 490515"/>
                <a:gd name="connsiteX507" fmla="*/ 32363 w 144448"/>
                <a:gd name="connsiteY507" fmla="*/ 186434 h 490515"/>
                <a:gd name="connsiteX508" fmla="*/ 30767 w 144448"/>
                <a:gd name="connsiteY508" fmla="*/ 187073 h 490515"/>
                <a:gd name="connsiteX509" fmla="*/ 27893 w 144448"/>
                <a:gd name="connsiteY509" fmla="*/ 188030 h 490515"/>
                <a:gd name="connsiteX510" fmla="*/ 26296 w 144448"/>
                <a:gd name="connsiteY510" fmla="*/ 189308 h 490515"/>
                <a:gd name="connsiteX511" fmla="*/ 24380 w 144448"/>
                <a:gd name="connsiteY511" fmla="*/ 189308 h 490515"/>
                <a:gd name="connsiteX512" fmla="*/ 22145 w 144448"/>
                <a:gd name="connsiteY512" fmla="*/ 188350 h 490515"/>
                <a:gd name="connsiteX513" fmla="*/ 20548 w 144448"/>
                <a:gd name="connsiteY513" fmla="*/ 184837 h 490515"/>
                <a:gd name="connsiteX514" fmla="*/ 23422 w 144448"/>
                <a:gd name="connsiteY514" fmla="*/ 181644 h 490515"/>
                <a:gd name="connsiteX515" fmla="*/ 72599 w 144448"/>
                <a:gd name="connsiteY515" fmla="*/ 481813 h 490515"/>
                <a:gd name="connsiteX516" fmla="*/ 72599 w 144448"/>
                <a:gd name="connsiteY516" fmla="*/ 483729 h 490515"/>
                <a:gd name="connsiteX517" fmla="*/ 74515 w 144448"/>
                <a:gd name="connsiteY517" fmla="*/ 485646 h 490515"/>
                <a:gd name="connsiteX518" fmla="*/ 76431 w 144448"/>
                <a:gd name="connsiteY518" fmla="*/ 485007 h 490515"/>
                <a:gd name="connsiteX519" fmla="*/ 81221 w 144448"/>
                <a:gd name="connsiteY519" fmla="*/ 482452 h 490515"/>
                <a:gd name="connsiteX520" fmla="*/ 82498 w 144448"/>
                <a:gd name="connsiteY520" fmla="*/ 480536 h 490515"/>
                <a:gd name="connsiteX521" fmla="*/ 78666 w 144448"/>
                <a:gd name="connsiteY521" fmla="*/ 477343 h 490515"/>
                <a:gd name="connsiteX522" fmla="*/ 77070 w 144448"/>
                <a:gd name="connsiteY522" fmla="*/ 479259 h 490515"/>
                <a:gd name="connsiteX523" fmla="*/ 74834 w 144448"/>
                <a:gd name="connsiteY523" fmla="*/ 481494 h 490515"/>
                <a:gd name="connsiteX524" fmla="*/ 72599 w 144448"/>
                <a:gd name="connsiteY524" fmla="*/ 481813 h 490515"/>
                <a:gd name="connsiteX525" fmla="*/ 78986 w 144448"/>
                <a:gd name="connsiteY525" fmla="*/ 90635 h 490515"/>
                <a:gd name="connsiteX526" fmla="*/ 77708 w 144448"/>
                <a:gd name="connsiteY526" fmla="*/ 87441 h 490515"/>
                <a:gd name="connsiteX527" fmla="*/ 76750 w 144448"/>
                <a:gd name="connsiteY527" fmla="*/ 85845 h 490515"/>
                <a:gd name="connsiteX528" fmla="*/ 76112 w 144448"/>
                <a:gd name="connsiteY528" fmla="*/ 84568 h 490515"/>
                <a:gd name="connsiteX529" fmla="*/ 74515 w 144448"/>
                <a:gd name="connsiteY529" fmla="*/ 84248 h 490515"/>
                <a:gd name="connsiteX530" fmla="*/ 74515 w 144448"/>
                <a:gd name="connsiteY530" fmla="*/ 85526 h 490515"/>
                <a:gd name="connsiteX531" fmla="*/ 78986 w 144448"/>
                <a:gd name="connsiteY531" fmla="*/ 90635 h 490515"/>
                <a:gd name="connsiteX532" fmla="*/ 126246 w 144448"/>
                <a:gd name="connsiteY532" fmla="*/ 191862 h 490515"/>
                <a:gd name="connsiteX533" fmla="*/ 124969 w 144448"/>
                <a:gd name="connsiteY533" fmla="*/ 189308 h 490515"/>
                <a:gd name="connsiteX534" fmla="*/ 123372 w 144448"/>
                <a:gd name="connsiteY534" fmla="*/ 190266 h 490515"/>
                <a:gd name="connsiteX535" fmla="*/ 124330 w 144448"/>
                <a:gd name="connsiteY535" fmla="*/ 191224 h 490515"/>
                <a:gd name="connsiteX536" fmla="*/ 126246 w 144448"/>
                <a:gd name="connsiteY536" fmla="*/ 191862 h 490515"/>
                <a:gd name="connsiteX537" fmla="*/ 12565 w 144448"/>
                <a:gd name="connsiteY537" fmla="*/ 267863 h 490515"/>
                <a:gd name="connsiteX538" fmla="*/ 13843 w 144448"/>
                <a:gd name="connsiteY538" fmla="*/ 265947 h 490515"/>
                <a:gd name="connsiteX539" fmla="*/ 13204 w 144448"/>
                <a:gd name="connsiteY539" fmla="*/ 264989 h 490515"/>
                <a:gd name="connsiteX540" fmla="*/ 11607 w 144448"/>
                <a:gd name="connsiteY540" fmla="*/ 265947 h 490515"/>
                <a:gd name="connsiteX541" fmla="*/ 12565 w 144448"/>
                <a:gd name="connsiteY541" fmla="*/ 267863 h 490515"/>
                <a:gd name="connsiteX542" fmla="*/ 55675 w 144448"/>
                <a:gd name="connsiteY542" fmla="*/ 89677 h 490515"/>
                <a:gd name="connsiteX543" fmla="*/ 54717 w 144448"/>
                <a:gd name="connsiteY543" fmla="*/ 89996 h 490515"/>
                <a:gd name="connsiteX544" fmla="*/ 54078 w 144448"/>
                <a:gd name="connsiteY544" fmla="*/ 91593 h 490515"/>
                <a:gd name="connsiteX545" fmla="*/ 54397 w 144448"/>
                <a:gd name="connsiteY545" fmla="*/ 91912 h 490515"/>
                <a:gd name="connsiteX546" fmla="*/ 55355 w 144448"/>
                <a:gd name="connsiteY546" fmla="*/ 90635 h 490515"/>
                <a:gd name="connsiteX547" fmla="*/ 55675 w 144448"/>
                <a:gd name="connsiteY547" fmla="*/ 89677 h 490515"/>
                <a:gd name="connsiteX548" fmla="*/ 51843 w 144448"/>
                <a:gd name="connsiteY548" fmla="*/ 122248 h 490515"/>
                <a:gd name="connsiteX549" fmla="*/ 50565 w 144448"/>
                <a:gd name="connsiteY549" fmla="*/ 121610 h 490515"/>
                <a:gd name="connsiteX550" fmla="*/ 49607 w 144448"/>
                <a:gd name="connsiteY550" fmla="*/ 122887 h 490515"/>
                <a:gd name="connsiteX551" fmla="*/ 50565 w 144448"/>
                <a:gd name="connsiteY551" fmla="*/ 123845 h 490515"/>
                <a:gd name="connsiteX552" fmla="*/ 51843 w 144448"/>
                <a:gd name="connsiteY552" fmla="*/ 122248 h 490515"/>
                <a:gd name="connsiteX553" fmla="*/ 69086 w 144448"/>
                <a:gd name="connsiteY553" fmla="*/ 223157 h 490515"/>
                <a:gd name="connsiteX554" fmla="*/ 68129 w 144448"/>
                <a:gd name="connsiteY554" fmla="*/ 222518 h 490515"/>
                <a:gd name="connsiteX555" fmla="*/ 67490 w 144448"/>
                <a:gd name="connsiteY555" fmla="*/ 223476 h 490515"/>
                <a:gd name="connsiteX556" fmla="*/ 68129 w 144448"/>
                <a:gd name="connsiteY556" fmla="*/ 224115 h 490515"/>
                <a:gd name="connsiteX557" fmla="*/ 69086 w 144448"/>
                <a:gd name="connsiteY557" fmla="*/ 223157 h 490515"/>
                <a:gd name="connsiteX558" fmla="*/ 59826 w 144448"/>
                <a:gd name="connsiteY558" fmla="*/ 99257 h 490515"/>
                <a:gd name="connsiteX559" fmla="*/ 59187 w 144448"/>
                <a:gd name="connsiteY559" fmla="*/ 100534 h 490515"/>
                <a:gd name="connsiteX560" fmla="*/ 59826 w 144448"/>
                <a:gd name="connsiteY560" fmla="*/ 101173 h 490515"/>
                <a:gd name="connsiteX561" fmla="*/ 60465 w 144448"/>
                <a:gd name="connsiteY561" fmla="*/ 100215 h 490515"/>
                <a:gd name="connsiteX562" fmla="*/ 59826 w 144448"/>
                <a:gd name="connsiteY562" fmla="*/ 99257 h 490515"/>
                <a:gd name="connsiteX563" fmla="*/ 57271 w 144448"/>
                <a:gd name="connsiteY563" fmla="*/ 228266 h 490515"/>
                <a:gd name="connsiteX564" fmla="*/ 55994 w 144448"/>
                <a:gd name="connsiteY564" fmla="*/ 227627 h 490515"/>
                <a:gd name="connsiteX565" fmla="*/ 55355 w 144448"/>
                <a:gd name="connsiteY565" fmla="*/ 228266 h 490515"/>
                <a:gd name="connsiteX566" fmla="*/ 55994 w 144448"/>
                <a:gd name="connsiteY566" fmla="*/ 228905 h 490515"/>
                <a:gd name="connsiteX567" fmla="*/ 57271 w 144448"/>
                <a:gd name="connsiteY567" fmla="*/ 228266 h 490515"/>
                <a:gd name="connsiteX568" fmla="*/ 43540 w 144448"/>
                <a:gd name="connsiteY568" fmla="*/ 129912 h 490515"/>
                <a:gd name="connsiteX569" fmla="*/ 44498 w 144448"/>
                <a:gd name="connsiteY569" fmla="*/ 129912 h 490515"/>
                <a:gd name="connsiteX570" fmla="*/ 45137 w 144448"/>
                <a:gd name="connsiteY570" fmla="*/ 128954 h 490515"/>
                <a:gd name="connsiteX571" fmla="*/ 44817 w 144448"/>
                <a:gd name="connsiteY571" fmla="*/ 128635 h 490515"/>
                <a:gd name="connsiteX572" fmla="*/ 43540 w 144448"/>
                <a:gd name="connsiteY572" fmla="*/ 129274 h 490515"/>
                <a:gd name="connsiteX573" fmla="*/ 43540 w 144448"/>
                <a:gd name="connsiteY573" fmla="*/ 129912 h 490515"/>
                <a:gd name="connsiteX574" fmla="*/ 48969 w 144448"/>
                <a:gd name="connsiteY574" fmla="*/ 126400 h 490515"/>
                <a:gd name="connsiteX575" fmla="*/ 48330 w 144448"/>
                <a:gd name="connsiteY575" fmla="*/ 126080 h 490515"/>
                <a:gd name="connsiteX576" fmla="*/ 48011 w 144448"/>
                <a:gd name="connsiteY576" fmla="*/ 126400 h 490515"/>
                <a:gd name="connsiteX577" fmla="*/ 48330 w 144448"/>
                <a:gd name="connsiteY577" fmla="*/ 127038 h 490515"/>
                <a:gd name="connsiteX578" fmla="*/ 48969 w 144448"/>
                <a:gd name="connsiteY578" fmla="*/ 126400 h 490515"/>
                <a:gd name="connsiteX579" fmla="*/ 61742 w 144448"/>
                <a:gd name="connsiteY579" fmla="*/ 107879 h 490515"/>
                <a:gd name="connsiteX580" fmla="*/ 61103 w 144448"/>
                <a:gd name="connsiteY580" fmla="*/ 107559 h 490515"/>
                <a:gd name="connsiteX581" fmla="*/ 60465 w 144448"/>
                <a:gd name="connsiteY581" fmla="*/ 108198 h 490515"/>
                <a:gd name="connsiteX582" fmla="*/ 61103 w 144448"/>
                <a:gd name="connsiteY582" fmla="*/ 108837 h 490515"/>
                <a:gd name="connsiteX583" fmla="*/ 61742 w 144448"/>
                <a:gd name="connsiteY583" fmla="*/ 107879 h 490515"/>
                <a:gd name="connsiteX584" fmla="*/ 95591 w 144448"/>
                <a:gd name="connsiteY584" fmla="*/ 177173 h 490515"/>
                <a:gd name="connsiteX585" fmla="*/ 95910 w 144448"/>
                <a:gd name="connsiteY585" fmla="*/ 176854 h 490515"/>
                <a:gd name="connsiteX586" fmla="*/ 95272 w 144448"/>
                <a:gd name="connsiteY586" fmla="*/ 176534 h 490515"/>
                <a:gd name="connsiteX587" fmla="*/ 94952 w 144448"/>
                <a:gd name="connsiteY587" fmla="*/ 176854 h 490515"/>
                <a:gd name="connsiteX588" fmla="*/ 95591 w 144448"/>
                <a:gd name="connsiteY588" fmla="*/ 177173 h 490515"/>
                <a:gd name="connsiteX589" fmla="*/ 20229 w 144448"/>
                <a:gd name="connsiteY589" fmla="*/ 259241 h 490515"/>
                <a:gd name="connsiteX590" fmla="*/ 19910 w 144448"/>
                <a:gd name="connsiteY590" fmla="*/ 259560 h 490515"/>
                <a:gd name="connsiteX591" fmla="*/ 20229 w 144448"/>
                <a:gd name="connsiteY591" fmla="*/ 259879 h 490515"/>
                <a:gd name="connsiteX592" fmla="*/ 20548 w 144448"/>
                <a:gd name="connsiteY592" fmla="*/ 259560 h 490515"/>
                <a:gd name="connsiteX593" fmla="*/ 20229 w 144448"/>
                <a:gd name="connsiteY593" fmla="*/ 259241 h 490515"/>
                <a:gd name="connsiteX594" fmla="*/ 84734 w 144448"/>
                <a:gd name="connsiteY594" fmla="*/ 88719 h 490515"/>
                <a:gd name="connsiteX595" fmla="*/ 85053 w 144448"/>
                <a:gd name="connsiteY595" fmla="*/ 88400 h 490515"/>
                <a:gd name="connsiteX596" fmla="*/ 84734 w 144448"/>
                <a:gd name="connsiteY596" fmla="*/ 88080 h 490515"/>
                <a:gd name="connsiteX597" fmla="*/ 84734 w 144448"/>
                <a:gd name="connsiteY597" fmla="*/ 88719 h 490515"/>
                <a:gd name="connsiteX598" fmla="*/ 84734 w 144448"/>
                <a:gd name="connsiteY598" fmla="*/ 88719 h 490515"/>
                <a:gd name="connsiteX599" fmla="*/ 57910 w 144448"/>
                <a:gd name="connsiteY599" fmla="*/ 88400 h 490515"/>
                <a:gd name="connsiteX600" fmla="*/ 57910 w 144448"/>
                <a:gd name="connsiteY600" fmla="*/ 88400 h 490515"/>
                <a:gd name="connsiteX601" fmla="*/ 57910 w 144448"/>
                <a:gd name="connsiteY601" fmla="*/ 89358 h 490515"/>
                <a:gd name="connsiteX602" fmla="*/ 58229 w 144448"/>
                <a:gd name="connsiteY602" fmla="*/ 89038 h 490515"/>
                <a:gd name="connsiteX603" fmla="*/ 57910 w 144448"/>
                <a:gd name="connsiteY603" fmla="*/ 88400 h 49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</a:cxnLst>
              <a:rect l="l" t="t" r="r" b="b"/>
              <a:pathLst>
                <a:path w="144448" h="490515">
                  <a:moveTo>
                    <a:pt x="23422" y="181644"/>
                  </a:moveTo>
                  <a:cubicBezTo>
                    <a:pt x="24700" y="181005"/>
                    <a:pt x="25977" y="180047"/>
                    <a:pt x="25977" y="178131"/>
                  </a:cubicBezTo>
                  <a:cubicBezTo>
                    <a:pt x="25977" y="177812"/>
                    <a:pt x="26296" y="177493"/>
                    <a:pt x="26296" y="177493"/>
                  </a:cubicBezTo>
                  <a:cubicBezTo>
                    <a:pt x="27254" y="176215"/>
                    <a:pt x="28212" y="174938"/>
                    <a:pt x="28851" y="173660"/>
                  </a:cubicBezTo>
                  <a:cubicBezTo>
                    <a:pt x="29170" y="173341"/>
                    <a:pt x="29170" y="172383"/>
                    <a:pt x="29170" y="172064"/>
                  </a:cubicBezTo>
                  <a:cubicBezTo>
                    <a:pt x="29170" y="171106"/>
                    <a:pt x="29490" y="170467"/>
                    <a:pt x="30448" y="170148"/>
                  </a:cubicBezTo>
                  <a:cubicBezTo>
                    <a:pt x="31725" y="169509"/>
                    <a:pt x="32363" y="168551"/>
                    <a:pt x="33002" y="167593"/>
                  </a:cubicBezTo>
                  <a:cubicBezTo>
                    <a:pt x="33322" y="166955"/>
                    <a:pt x="33641" y="166635"/>
                    <a:pt x="33960" y="166316"/>
                  </a:cubicBezTo>
                  <a:cubicBezTo>
                    <a:pt x="35237" y="165039"/>
                    <a:pt x="35876" y="163761"/>
                    <a:pt x="36196" y="162165"/>
                  </a:cubicBezTo>
                  <a:cubicBezTo>
                    <a:pt x="36515" y="161526"/>
                    <a:pt x="36834" y="160887"/>
                    <a:pt x="37153" y="160249"/>
                  </a:cubicBezTo>
                  <a:cubicBezTo>
                    <a:pt x="37792" y="159291"/>
                    <a:pt x="38431" y="158333"/>
                    <a:pt x="38750" y="157055"/>
                  </a:cubicBezTo>
                  <a:cubicBezTo>
                    <a:pt x="39389" y="155140"/>
                    <a:pt x="40027" y="153543"/>
                    <a:pt x="41624" y="152266"/>
                  </a:cubicBezTo>
                  <a:cubicBezTo>
                    <a:pt x="41943" y="151946"/>
                    <a:pt x="42263" y="151946"/>
                    <a:pt x="42263" y="151627"/>
                  </a:cubicBezTo>
                  <a:cubicBezTo>
                    <a:pt x="42901" y="148753"/>
                    <a:pt x="44817" y="146517"/>
                    <a:pt x="45776" y="143963"/>
                  </a:cubicBezTo>
                  <a:cubicBezTo>
                    <a:pt x="46733" y="141727"/>
                    <a:pt x="47691" y="139812"/>
                    <a:pt x="48969" y="137896"/>
                  </a:cubicBezTo>
                  <a:cubicBezTo>
                    <a:pt x="49927" y="135980"/>
                    <a:pt x="51204" y="134063"/>
                    <a:pt x="51843" y="131828"/>
                  </a:cubicBezTo>
                  <a:cubicBezTo>
                    <a:pt x="52162" y="130870"/>
                    <a:pt x="52481" y="130232"/>
                    <a:pt x="53120" y="129593"/>
                  </a:cubicBezTo>
                  <a:cubicBezTo>
                    <a:pt x="52481" y="128954"/>
                    <a:pt x="51843" y="129274"/>
                    <a:pt x="51523" y="129593"/>
                  </a:cubicBezTo>
                  <a:cubicBezTo>
                    <a:pt x="49607" y="130870"/>
                    <a:pt x="48011" y="131828"/>
                    <a:pt x="46095" y="133106"/>
                  </a:cubicBezTo>
                  <a:cubicBezTo>
                    <a:pt x="45137" y="133744"/>
                    <a:pt x="43860" y="134702"/>
                    <a:pt x="42901" y="135660"/>
                  </a:cubicBezTo>
                  <a:cubicBezTo>
                    <a:pt x="42263" y="135980"/>
                    <a:pt x="41943" y="136618"/>
                    <a:pt x="41624" y="136938"/>
                  </a:cubicBezTo>
                  <a:cubicBezTo>
                    <a:pt x="38112" y="139173"/>
                    <a:pt x="35237" y="141727"/>
                    <a:pt x="32363" y="144602"/>
                  </a:cubicBezTo>
                  <a:cubicBezTo>
                    <a:pt x="31406" y="145560"/>
                    <a:pt x="30448" y="146837"/>
                    <a:pt x="29490" y="147795"/>
                  </a:cubicBezTo>
                  <a:cubicBezTo>
                    <a:pt x="28851" y="148433"/>
                    <a:pt x="28212" y="149072"/>
                    <a:pt x="27574" y="149072"/>
                  </a:cubicBezTo>
                  <a:cubicBezTo>
                    <a:pt x="26935" y="149072"/>
                    <a:pt x="26296" y="149072"/>
                    <a:pt x="25658" y="149391"/>
                  </a:cubicBezTo>
                  <a:cubicBezTo>
                    <a:pt x="24700" y="149711"/>
                    <a:pt x="24061" y="149391"/>
                    <a:pt x="23422" y="148753"/>
                  </a:cubicBezTo>
                  <a:cubicBezTo>
                    <a:pt x="22464" y="147795"/>
                    <a:pt x="22464" y="147156"/>
                    <a:pt x="23742" y="145879"/>
                  </a:cubicBezTo>
                  <a:cubicBezTo>
                    <a:pt x="24380" y="145240"/>
                    <a:pt x="24700" y="144602"/>
                    <a:pt x="25338" y="143963"/>
                  </a:cubicBezTo>
                  <a:cubicBezTo>
                    <a:pt x="25658" y="143643"/>
                    <a:pt x="26296" y="143005"/>
                    <a:pt x="26616" y="142686"/>
                  </a:cubicBezTo>
                  <a:cubicBezTo>
                    <a:pt x="26935" y="142047"/>
                    <a:pt x="27574" y="141727"/>
                    <a:pt x="27893" y="141089"/>
                  </a:cubicBezTo>
                  <a:cubicBezTo>
                    <a:pt x="28532" y="140131"/>
                    <a:pt x="29170" y="139173"/>
                    <a:pt x="30128" y="138215"/>
                  </a:cubicBezTo>
                  <a:cubicBezTo>
                    <a:pt x="31086" y="137257"/>
                    <a:pt x="32044" y="136299"/>
                    <a:pt x="32683" y="135022"/>
                  </a:cubicBezTo>
                  <a:cubicBezTo>
                    <a:pt x="33002" y="134383"/>
                    <a:pt x="33322" y="133744"/>
                    <a:pt x="33322" y="133106"/>
                  </a:cubicBezTo>
                  <a:cubicBezTo>
                    <a:pt x="33641" y="132467"/>
                    <a:pt x="33641" y="131828"/>
                    <a:pt x="33960" y="131828"/>
                  </a:cubicBezTo>
                  <a:cubicBezTo>
                    <a:pt x="35557" y="131509"/>
                    <a:pt x="35876" y="129912"/>
                    <a:pt x="36515" y="128954"/>
                  </a:cubicBezTo>
                  <a:cubicBezTo>
                    <a:pt x="38112" y="126400"/>
                    <a:pt x="39708" y="123526"/>
                    <a:pt x="40986" y="120652"/>
                  </a:cubicBezTo>
                  <a:cubicBezTo>
                    <a:pt x="41943" y="118417"/>
                    <a:pt x="42901" y="116181"/>
                    <a:pt x="44498" y="114584"/>
                  </a:cubicBezTo>
                  <a:cubicBezTo>
                    <a:pt x="46095" y="112988"/>
                    <a:pt x="46733" y="110433"/>
                    <a:pt x="48330" y="108837"/>
                  </a:cubicBezTo>
                  <a:cubicBezTo>
                    <a:pt x="48330" y="108837"/>
                    <a:pt x="48650" y="108517"/>
                    <a:pt x="48650" y="108517"/>
                  </a:cubicBezTo>
                  <a:cubicBezTo>
                    <a:pt x="48969" y="107879"/>
                    <a:pt x="49288" y="107559"/>
                    <a:pt x="48650" y="106921"/>
                  </a:cubicBezTo>
                  <a:cubicBezTo>
                    <a:pt x="48011" y="106282"/>
                    <a:pt x="47372" y="106921"/>
                    <a:pt x="47053" y="107240"/>
                  </a:cubicBezTo>
                  <a:cubicBezTo>
                    <a:pt x="45137" y="108517"/>
                    <a:pt x="43221" y="110114"/>
                    <a:pt x="41305" y="111391"/>
                  </a:cubicBezTo>
                  <a:cubicBezTo>
                    <a:pt x="39708" y="112349"/>
                    <a:pt x="37792" y="112669"/>
                    <a:pt x="36196" y="113627"/>
                  </a:cubicBezTo>
                  <a:cubicBezTo>
                    <a:pt x="34280" y="114584"/>
                    <a:pt x="32044" y="115223"/>
                    <a:pt x="29809" y="115862"/>
                  </a:cubicBezTo>
                  <a:cubicBezTo>
                    <a:pt x="29490" y="115862"/>
                    <a:pt x="29170" y="116181"/>
                    <a:pt x="28851" y="116181"/>
                  </a:cubicBezTo>
                  <a:cubicBezTo>
                    <a:pt x="27893" y="116820"/>
                    <a:pt x="27254" y="116820"/>
                    <a:pt x="26296" y="116820"/>
                  </a:cubicBezTo>
                  <a:cubicBezTo>
                    <a:pt x="24700" y="116500"/>
                    <a:pt x="23103" y="116820"/>
                    <a:pt x="21507" y="117459"/>
                  </a:cubicBezTo>
                  <a:cubicBezTo>
                    <a:pt x="18952" y="118417"/>
                    <a:pt x="16078" y="118736"/>
                    <a:pt x="13204" y="118736"/>
                  </a:cubicBezTo>
                  <a:cubicBezTo>
                    <a:pt x="12246" y="118736"/>
                    <a:pt x="10969" y="118736"/>
                    <a:pt x="9691" y="119055"/>
                  </a:cubicBezTo>
                  <a:cubicBezTo>
                    <a:pt x="8733" y="119055"/>
                    <a:pt x="8094" y="119055"/>
                    <a:pt x="7775" y="118097"/>
                  </a:cubicBezTo>
                  <a:cubicBezTo>
                    <a:pt x="7775" y="118097"/>
                    <a:pt x="7456" y="117778"/>
                    <a:pt x="7456" y="117778"/>
                  </a:cubicBezTo>
                  <a:cubicBezTo>
                    <a:pt x="6179" y="116181"/>
                    <a:pt x="6179" y="115543"/>
                    <a:pt x="8094" y="114584"/>
                  </a:cubicBezTo>
                  <a:cubicBezTo>
                    <a:pt x="8733" y="114265"/>
                    <a:pt x="9053" y="113946"/>
                    <a:pt x="9691" y="113946"/>
                  </a:cubicBezTo>
                  <a:cubicBezTo>
                    <a:pt x="10969" y="113627"/>
                    <a:pt x="12246" y="112988"/>
                    <a:pt x="13204" y="112030"/>
                  </a:cubicBezTo>
                  <a:cubicBezTo>
                    <a:pt x="13523" y="111710"/>
                    <a:pt x="14162" y="111710"/>
                    <a:pt x="14481" y="111710"/>
                  </a:cubicBezTo>
                  <a:cubicBezTo>
                    <a:pt x="15439" y="111710"/>
                    <a:pt x="15758" y="111391"/>
                    <a:pt x="15758" y="110753"/>
                  </a:cubicBezTo>
                  <a:cubicBezTo>
                    <a:pt x="15758" y="109475"/>
                    <a:pt x="16717" y="108837"/>
                    <a:pt x="17674" y="108198"/>
                  </a:cubicBezTo>
                  <a:cubicBezTo>
                    <a:pt x="19271" y="107559"/>
                    <a:pt x="20868" y="106921"/>
                    <a:pt x="22464" y="105963"/>
                  </a:cubicBezTo>
                  <a:cubicBezTo>
                    <a:pt x="24061" y="104685"/>
                    <a:pt x="25658" y="103089"/>
                    <a:pt x="26935" y="101811"/>
                  </a:cubicBezTo>
                  <a:cubicBezTo>
                    <a:pt x="27574" y="101173"/>
                    <a:pt x="28212" y="100853"/>
                    <a:pt x="28851" y="100215"/>
                  </a:cubicBezTo>
                  <a:cubicBezTo>
                    <a:pt x="29170" y="99895"/>
                    <a:pt x="29809" y="99576"/>
                    <a:pt x="29809" y="99257"/>
                  </a:cubicBezTo>
                  <a:cubicBezTo>
                    <a:pt x="30448" y="98299"/>
                    <a:pt x="31086" y="97660"/>
                    <a:pt x="32044" y="97660"/>
                  </a:cubicBezTo>
                  <a:cubicBezTo>
                    <a:pt x="32363" y="97660"/>
                    <a:pt x="32683" y="97021"/>
                    <a:pt x="33002" y="96702"/>
                  </a:cubicBezTo>
                  <a:cubicBezTo>
                    <a:pt x="34280" y="95105"/>
                    <a:pt x="35557" y="93509"/>
                    <a:pt x="36834" y="91912"/>
                  </a:cubicBezTo>
                  <a:cubicBezTo>
                    <a:pt x="36834" y="91593"/>
                    <a:pt x="37153" y="91593"/>
                    <a:pt x="37473" y="91273"/>
                  </a:cubicBezTo>
                  <a:cubicBezTo>
                    <a:pt x="39070" y="90635"/>
                    <a:pt x="39708" y="89358"/>
                    <a:pt x="40027" y="88080"/>
                  </a:cubicBezTo>
                  <a:cubicBezTo>
                    <a:pt x="40666" y="86803"/>
                    <a:pt x="41305" y="85845"/>
                    <a:pt x="42263" y="84887"/>
                  </a:cubicBezTo>
                  <a:cubicBezTo>
                    <a:pt x="43221" y="83929"/>
                    <a:pt x="44179" y="82652"/>
                    <a:pt x="44498" y="81374"/>
                  </a:cubicBezTo>
                  <a:cubicBezTo>
                    <a:pt x="44817" y="79778"/>
                    <a:pt x="46414" y="78820"/>
                    <a:pt x="47053" y="77542"/>
                  </a:cubicBezTo>
                  <a:cubicBezTo>
                    <a:pt x="47053" y="77542"/>
                    <a:pt x="47372" y="77223"/>
                    <a:pt x="47372" y="77223"/>
                  </a:cubicBezTo>
                  <a:cubicBezTo>
                    <a:pt x="48969" y="77223"/>
                    <a:pt x="49288" y="76265"/>
                    <a:pt x="49607" y="74668"/>
                  </a:cubicBezTo>
                  <a:cubicBezTo>
                    <a:pt x="49607" y="74349"/>
                    <a:pt x="50246" y="73710"/>
                    <a:pt x="50565" y="73391"/>
                  </a:cubicBezTo>
                  <a:cubicBezTo>
                    <a:pt x="51843" y="72433"/>
                    <a:pt x="52801" y="71156"/>
                    <a:pt x="53440" y="69878"/>
                  </a:cubicBezTo>
                  <a:cubicBezTo>
                    <a:pt x="53759" y="69559"/>
                    <a:pt x="54078" y="68920"/>
                    <a:pt x="53440" y="68601"/>
                  </a:cubicBezTo>
                  <a:cubicBezTo>
                    <a:pt x="53120" y="68282"/>
                    <a:pt x="52481" y="68601"/>
                    <a:pt x="52162" y="68601"/>
                  </a:cubicBezTo>
                  <a:cubicBezTo>
                    <a:pt x="50246" y="70198"/>
                    <a:pt x="48330" y="71475"/>
                    <a:pt x="46733" y="73391"/>
                  </a:cubicBezTo>
                  <a:cubicBezTo>
                    <a:pt x="46414" y="74030"/>
                    <a:pt x="45776" y="74349"/>
                    <a:pt x="45137" y="74668"/>
                  </a:cubicBezTo>
                  <a:cubicBezTo>
                    <a:pt x="44179" y="75626"/>
                    <a:pt x="43221" y="76584"/>
                    <a:pt x="42263" y="77542"/>
                  </a:cubicBezTo>
                  <a:cubicBezTo>
                    <a:pt x="40986" y="79139"/>
                    <a:pt x="39708" y="80736"/>
                    <a:pt x="37792" y="81694"/>
                  </a:cubicBezTo>
                  <a:cubicBezTo>
                    <a:pt x="37153" y="82013"/>
                    <a:pt x="36834" y="82652"/>
                    <a:pt x="36196" y="83290"/>
                  </a:cubicBezTo>
                  <a:cubicBezTo>
                    <a:pt x="35237" y="84568"/>
                    <a:pt x="33641" y="84568"/>
                    <a:pt x="32363" y="84248"/>
                  </a:cubicBezTo>
                  <a:cubicBezTo>
                    <a:pt x="31406" y="83929"/>
                    <a:pt x="30128" y="83929"/>
                    <a:pt x="29170" y="84248"/>
                  </a:cubicBezTo>
                  <a:cubicBezTo>
                    <a:pt x="28532" y="84248"/>
                    <a:pt x="27893" y="84248"/>
                    <a:pt x="27254" y="84248"/>
                  </a:cubicBezTo>
                  <a:cubicBezTo>
                    <a:pt x="25977" y="84248"/>
                    <a:pt x="25658" y="83929"/>
                    <a:pt x="25658" y="82652"/>
                  </a:cubicBezTo>
                  <a:cubicBezTo>
                    <a:pt x="25658" y="81694"/>
                    <a:pt x="25977" y="81055"/>
                    <a:pt x="26935" y="81055"/>
                  </a:cubicBezTo>
                  <a:cubicBezTo>
                    <a:pt x="27574" y="81055"/>
                    <a:pt x="28212" y="80736"/>
                    <a:pt x="28532" y="80097"/>
                  </a:cubicBezTo>
                  <a:cubicBezTo>
                    <a:pt x="28532" y="80097"/>
                    <a:pt x="28851" y="79778"/>
                    <a:pt x="28851" y="79778"/>
                  </a:cubicBezTo>
                  <a:cubicBezTo>
                    <a:pt x="30448" y="79139"/>
                    <a:pt x="32363" y="78181"/>
                    <a:pt x="33960" y="77542"/>
                  </a:cubicBezTo>
                  <a:cubicBezTo>
                    <a:pt x="34918" y="77223"/>
                    <a:pt x="35876" y="76904"/>
                    <a:pt x="36515" y="76265"/>
                  </a:cubicBezTo>
                  <a:cubicBezTo>
                    <a:pt x="36834" y="75946"/>
                    <a:pt x="36834" y="75946"/>
                    <a:pt x="37153" y="75626"/>
                  </a:cubicBezTo>
                  <a:cubicBezTo>
                    <a:pt x="39070" y="75307"/>
                    <a:pt x="40027" y="73391"/>
                    <a:pt x="41305" y="72114"/>
                  </a:cubicBezTo>
                  <a:cubicBezTo>
                    <a:pt x="41943" y="71475"/>
                    <a:pt x="42263" y="70836"/>
                    <a:pt x="42582" y="70517"/>
                  </a:cubicBezTo>
                  <a:cubicBezTo>
                    <a:pt x="43221" y="69878"/>
                    <a:pt x="43860" y="69240"/>
                    <a:pt x="43860" y="68282"/>
                  </a:cubicBezTo>
                  <a:cubicBezTo>
                    <a:pt x="43860" y="66685"/>
                    <a:pt x="45456" y="66366"/>
                    <a:pt x="46414" y="66047"/>
                  </a:cubicBezTo>
                  <a:cubicBezTo>
                    <a:pt x="48011" y="65727"/>
                    <a:pt x="48650" y="64769"/>
                    <a:pt x="48650" y="63492"/>
                  </a:cubicBezTo>
                  <a:cubicBezTo>
                    <a:pt x="48969" y="61895"/>
                    <a:pt x="50246" y="60937"/>
                    <a:pt x="51204" y="59979"/>
                  </a:cubicBezTo>
                  <a:cubicBezTo>
                    <a:pt x="51523" y="59660"/>
                    <a:pt x="51843" y="59341"/>
                    <a:pt x="52162" y="58702"/>
                  </a:cubicBezTo>
                  <a:cubicBezTo>
                    <a:pt x="52481" y="58063"/>
                    <a:pt x="52801" y="57425"/>
                    <a:pt x="53759" y="57105"/>
                  </a:cubicBezTo>
                  <a:cubicBezTo>
                    <a:pt x="54717" y="56786"/>
                    <a:pt x="55036" y="55828"/>
                    <a:pt x="55036" y="54870"/>
                  </a:cubicBezTo>
                  <a:cubicBezTo>
                    <a:pt x="55036" y="53912"/>
                    <a:pt x="54397" y="53593"/>
                    <a:pt x="53759" y="53912"/>
                  </a:cubicBezTo>
                  <a:cubicBezTo>
                    <a:pt x="52801" y="54231"/>
                    <a:pt x="52162" y="54551"/>
                    <a:pt x="51204" y="55189"/>
                  </a:cubicBezTo>
                  <a:cubicBezTo>
                    <a:pt x="50246" y="55828"/>
                    <a:pt x="49607" y="55828"/>
                    <a:pt x="48650" y="55509"/>
                  </a:cubicBezTo>
                  <a:cubicBezTo>
                    <a:pt x="48011" y="55189"/>
                    <a:pt x="47053" y="54870"/>
                    <a:pt x="46414" y="54870"/>
                  </a:cubicBezTo>
                  <a:cubicBezTo>
                    <a:pt x="44179" y="54870"/>
                    <a:pt x="41943" y="55189"/>
                    <a:pt x="40027" y="56467"/>
                  </a:cubicBezTo>
                  <a:cubicBezTo>
                    <a:pt x="39070" y="57105"/>
                    <a:pt x="38431" y="56786"/>
                    <a:pt x="38112" y="55828"/>
                  </a:cubicBezTo>
                  <a:cubicBezTo>
                    <a:pt x="37473" y="54231"/>
                    <a:pt x="38750" y="52635"/>
                    <a:pt x="40347" y="51996"/>
                  </a:cubicBezTo>
                  <a:cubicBezTo>
                    <a:pt x="41943" y="51357"/>
                    <a:pt x="43540" y="51038"/>
                    <a:pt x="45137" y="50399"/>
                  </a:cubicBezTo>
                  <a:cubicBezTo>
                    <a:pt x="47053" y="49761"/>
                    <a:pt x="48650" y="48803"/>
                    <a:pt x="50246" y="47206"/>
                  </a:cubicBezTo>
                  <a:cubicBezTo>
                    <a:pt x="52481" y="45290"/>
                    <a:pt x="54397" y="43055"/>
                    <a:pt x="55994" y="40500"/>
                  </a:cubicBezTo>
                  <a:cubicBezTo>
                    <a:pt x="56952" y="39223"/>
                    <a:pt x="58549" y="37945"/>
                    <a:pt x="59506" y="36349"/>
                  </a:cubicBezTo>
                  <a:cubicBezTo>
                    <a:pt x="61103" y="34433"/>
                    <a:pt x="62380" y="32517"/>
                    <a:pt x="62061" y="29962"/>
                  </a:cubicBezTo>
                  <a:cubicBezTo>
                    <a:pt x="61742" y="28366"/>
                    <a:pt x="62061" y="26450"/>
                    <a:pt x="62061" y="24534"/>
                  </a:cubicBezTo>
                  <a:cubicBezTo>
                    <a:pt x="62061" y="23895"/>
                    <a:pt x="62061" y="23256"/>
                    <a:pt x="61742" y="22618"/>
                  </a:cubicBezTo>
                  <a:cubicBezTo>
                    <a:pt x="61423" y="21660"/>
                    <a:pt x="61423" y="20702"/>
                    <a:pt x="61423" y="19744"/>
                  </a:cubicBezTo>
                  <a:cubicBezTo>
                    <a:pt x="61423" y="18786"/>
                    <a:pt x="61742" y="17828"/>
                    <a:pt x="62700" y="17189"/>
                  </a:cubicBezTo>
                  <a:cubicBezTo>
                    <a:pt x="63019" y="16870"/>
                    <a:pt x="63019" y="16550"/>
                    <a:pt x="63019" y="16231"/>
                  </a:cubicBezTo>
                  <a:cubicBezTo>
                    <a:pt x="63339" y="14634"/>
                    <a:pt x="63339" y="12718"/>
                    <a:pt x="63339" y="11122"/>
                  </a:cubicBezTo>
                  <a:cubicBezTo>
                    <a:pt x="63339" y="9206"/>
                    <a:pt x="63658" y="7290"/>
                    <a:pt x="63977" y="5374"/>
                  </a:cubicBezTo>
                  <a:cubicBezTo>
                    <a:pt x="63977" y="5054"/>
                    <a:pt x="64296" y="5054"/>
                    <a:pt x="64296" y="5054"/>
                  </a:cubicBezTo>
                  <a:cubicBezTo>
                    <a:pt x="64935" y="3777"/>
                    <a:pt x="65893" y="2181"/>
                    <a:pt x="66532" y="903"/>
                  </a:cubicBezTo>
                  <a:cubicBezTo>
                    <a:pt x="66851" y="265"/>
                    <a:pt x="67170" y="-374"/>
                    <a:pt x="68129" y="265"/>
                  </a:cubicBezTo>
                  <a:cubicBezTo>
                    <a:pt x="68448" y="1542"/>
                    <a:pt x="68448" y="2819"/>
                    <a:pt x="68767" y="4097"/>
                  </a:cubicBezTo>
                  <a:cubicBezTo>
                    <a:pt x="68767" y="4735"/>
                    <a:pt x="69086" y="5054"/>
                    <a:pt x="69725" y="5374"/>
                  </a:cubicBezTo>
                  <a:cubicBezTo>
                    <a:pt x="70364" y="5693"/>
                    <a:pt x="70683" y="6012"/>
                    <a:pt x="70683" y="6971"/>
                  </a:cubicBezTo>
                  <a:cubicBezTo>
                    <a:pt x="70683" y="7609"/>
                    <a:pt x="70683" y="8248"/>
                    <a:pt x="71003" y="8567"/>
                  </a:cubicBezTo>
                  <a:cubicBezTo>
                    <a:pt x="71960" y="9525"/>
                    <a:pt x="71641" y="10802"/>
                    <a:pt x="71641" y="11761"/>
                  </a:cubicBezTo>
                  <a:cubicBezTo>
                    <a:pt x="71641" y="13357"/>
                    <a:pt x="71960" y="14634"/>
                    <a:pt x="71003" y="15912"/>
                  </a:cubicBezTo>
                  <a:cubicBezTo>
                    <a:pt x="71003" y="15912"/>
                    <a:pt x="71003" y="16231"/>
                    <a:pt x="71003" y="16550"/>
                  </a:cubicBezTo>
                  <a:cubicBezTo>
                    <a:pt x="71322" y="18147"/>
                    <a:pt x="71003" y="19744"/>
                    <a:pt x="70683" y="21340"/>
                  </a:cubicBezTo>
                  <a:cubicBezTo>
                    <a:pt x="70683" y="21660"/>
                    <a:pt x="70683" y="21979"/>
                    <a:pt x="70683" y="22298"/>
                  </a:cubicBezTo>
                  <a:cubicBezTo>
                    <a:pt x="71003" y="23895"/>
                    <a:pt x="71641" y="25811"/>
                    <a:pt x="71960" y="27408"/>
                  </a:cubicBezTo>
                  <a:cubicBezTo>
                    <a:pt x="72280" y="28366"/>
                    <a:pt x="72280" y="29324"/>
                    <a:pt x="72599" y="30282"/>
                  </a:cubicBezTo>
                  <a:cubicBezTo>
                    <a:pt x="73238" y="32517"/>
                    <a:pt x="73876" y="34752"/>
                    <a:pt x="74515" y="36987"/>
                  </a:cubicBezTo>
                  <a:cubicBezTo>
                    <a:pt x="75154" y="38584"/>
                    <a:pt x="75473" y="40181"/>
                    <a:pt x="76112" y="41777"/>
                  </a:cubicBezTo>
                  <a:cubicBezTo>
                    <a:pt x="76750" y="43055"/>
                    <a:pt x="77389" y="44013"/>
                    <a:pt x="78028" y="44971"/>
                  </a:cubicBezTo>
                  <a:cubicBezTo>
                    <a:pt x="78666" y="45929"/>
                    <a:pt x="79305" y="47206"/>
                    <a:pt x="79944" y="48164"/>
                  </a:cubicBezTo>
                  <a:cubicBezTo>
                    <a:pt x="79944" y="48483"/>
                    <a:pt x="80263" y="48803"/>
                    <a:pt x="80263" y="48803"/>
                  </a:cubicBezTo>
                  <a:cubicBezTo>
                    <a:pt x="82498" y="51038"/>
                    <a:pt x="84414" y="53593"/>
                    <a:pt x="86649" y="55509"/>
                  </a:cubicBezTo>
                  <a:cubicBezTo>
                    <a:pt x="87927" y="56786"/>
                    <a:pt x="89204" y="57425"/>
                    <a:pt x="90801" y="58383"/>
                  </a:cubicBezTo>
                  <a:cubicBezTo>
                    <a:pt x="92398" y="59341"/>
                    <a:pt x="93994" y="60618"/>
                    <a:pt x="95910" y="61576"/>
                  </a:cubicBezTo>
                  <a:cubicBezTo>
                    <a:pt x="96229" y="61895"/>
                    <a:pt x="96549" y="61895"/>
                    <a:pt x="96868" y="61895"/>
                  </a:cubicBezTo>
                  <a:cubicBezTo>
                    <a:pt x="98465" y="61895"/>
                    <a:pt x="99423" y="62853"/>
                    <a:pt x="101019" y="63173"/>
                  </a:cubicBezTo>
                  <a:cubicBezTo>
                    <a:pt x="101658" y="63173"/>
                    <a:pt x="101977" y="63811"/>
                    <a:pt x="102616" y="64130"/>
                  </a:cubicBezTo>
                  <a:cubicBezTo>
                    <a:pt x="102936" y="64450"/>
                    <a:pt x="103574" y="65088"/>
                    <a:pt x="103893" y="65088"/>
                  </a:cubicBezTo>
                  <a:cubicBezTo>
                    <a:pt x="105490" y="65088"/>
                    <a:pt x="106129" y="66685"/>
                    <a:pt x="107406" y="67324"/>
                  </a:cubicBezTo>
                  <a:cubicBezTo>
                    <a:pt x="107726" y="67324"/>
                    <a:pt x="107726" y="68282"/>
                    <a:pt x="107726" y="68601"/>
                  </a:cubicBezTo>
                  <a:cubicBezTo>
                    <a:pt x="107406" y="70836"/>
                    <a:pt x="107726" y="71475"/>
                    <a:pt x="109641" y="72433"/>
                  </a:cubicBezTo>
                  <a:cubicBezTo>
                    <a:pt x="110919" y="73072"/>
                    <a:pt x="111238" y="74030"/>
                    <a:pt x="111238" y="74988"/>
                  </a:cubicBezTo>
                  <a:cubicBezTo>
                    <a:pt x="111238" y="75946"/>
                    <a:pt x="110280" y="76904"/>
                    <a:pt x="109003" y="76904"/>
                  </a:cubicBezTo>
                  <a:cubicBezTo>
                    <a:pt x="108045" y="76904"/>
                    <a:pt x="107087" y="76265"/>
                    <a:pt x="106129" y="75946"/>
                  </a:cubicBezTo>
                  <a:cubicBezTo>
                    <a:pt x="105490" y="75626"/>
                    <a:pt x="104851" y="75307"/>
                    <a:pt x="103893" y="74668"/>
                  </a:cubicBezTo>
                  <a:cubicBezTo>
                    <a:pt x="103574" y="74349"/>
                    <a:pt x="102936" y="74349"/>
                    <a:pt x="102936" y="74030"/>
                  </a:cubicBezTo>
                  <a:cubicBezTo>
                    <a:pt x="101977" y="72752"/>
                    <a:pt x="100381" y="72114"/>
                    <a:pt x="99103" y="71794"/>
                  </a:cubicBezTo>
                  <a:cubicBezTo>
                    <a:pt x="97187" y="71475"/>
                    <a:pt x="95910" y="70198"/>
                    <a:pt x="94313" y="69240"/>
                  </a:cubicBezTo>
                  <a:cubicBezTo>
                    <a:pt x="93036" y="68601"/>
                    <a:pt x="91759" y="67962"/>
                    <a:pt x="90482" y="67324"/>
                  </a:cubicBezTo>
                  <a:cubicBezTo>
                    <a:pt x="89843" y="67005"/>
                    <a:pt x="89204" y="67005"/>
                    <a:pt x="88885" y="67324"/>
                  </a:cubicBezTo>
                  <a:cubicBezTo>
                    <a:pt x="88246" y="67962"/>
                    <a:pt x="88566" y="68282"/>
                    <a:pt x="88885" y="68920"/>
                  </a:cubicBezTo>
                  <a:cubicBezTo>
                    <a:pt x="89524" y="69878"/>
                    <a:pt x="90162" y="70836"/>
                    <a:pt x="90801" y="71794"/>
                  </a:cubicBezTo>
                  <a:cubicBezTo>
                    <a:pt x="91120" y="72433"/>
                    <a:pt x="91759" y="73072"/>
                    <a:pt x="92078" y="73710"/>
                  </a:cubicBezTo>
                  <a:cubicBezTo>
                    <a:pt x="92398" y="74030"/>
                    <a:pt x="92717" y="74668"/>
                    <a:pt x="93036" y="74668"/>
                  </a:cubicBezTo>
                  <a:cubicBezTo>
                    <a:pt x="95272" y="75307"/>
                    <a:pt x="95910" y="77542"/>
                    <a:pt x="97187" y="79139"/>
                  </a:cubicBezTo>
                  <a:cubicBezTo>
                    <a:pt x="98465" y="81055"/>
                    <a:pt x="99742" y="82971"/>
                    <a:pt x="101977" y="83610"/>
                  </a:cubicBezTo>
                  <a:cubicBezTo>
                    <a:pt x="103574" y="84248"/>
                    <a:pt x="103574" y="85845"/>
                    <a:pt x="102616" y="87122"/>
                  </a:cubicBezTo>
                  <a:cubicBezTo>
                    <a:pt x="102297" y="87441"/>
                    <a:pt x="101977" y="88080"/>
                    <a:pt x="101658" y="88400"/>
                  </a:cubicBezTo>
                  <a:cubicBezTo>
                    <a:pt x="101339" y="88719"/>
                    <a:pt x="101339" y="89358"/>
                    <a:pt x="101019" y="89677"/>
                  </a:cubicBezTo>
                  <a:cubicBezTo>
                    <a:pt x="101339" y="89996"/>
                    <a:pt x="101977" y="90316"/>
                    <a:pt x="102297" y="90635"/>
                  </a:cubicBezTo>
                  <a:cubicBezTo>
                    <a:pt x="104532" y="91912"/>
                    <a:pt x="106448" y="93190"/>
                    <a:pt x="108364" y="94786"/>
                  </a:cubicBezTo>
                  <a:cubicBezTo>
                    <a:pt x="109641" y="96063"/>
                    <a:pt x="109641" y="97021"/>
                    <a:pt x="108364" y="98299"/>
                  </a:cubicBezTo>
                  <a:cubicBezTo>
                    <a:pt x="108045" y="98618"/>
                    <a:pt x="108045" y="98618"/>
                    <a:pt x="107726" y="98937"/>
                  </a:cubicBezTo>
                  <a:cubicBezTo>
                    <a:pt x="106767" y="99895"/>
                    <a:pt x="106129" y="99895"/>
                    <a:pt x="105490" y="99257"/>
                  </a:cubicBezTo>
                  <a:cubicBezTo>
                    <a:pt x="103893" y="97979"/>
                    <a:pt x="102616" y="96702"/>
                    <a:pt x="101339" y="95425"/>
                  </a:cubicBezTo>
                  <a:cubicBezTo>
                    <a:pt x="101019" y="95105"/>
                    <a:pt x="101019" y="94786"/>
                    <a:pt x="100700" y="94467"/>
                  </a:cubicBezTo>
                  <a:cubicBezTo>
                    <a:pt x="99423" y="93190"/>
                    <a:pt x="98146" y="93190"/>
                    <a:pt x="97507" y="94786"/>
                  </a:cubicBezTo>
                  <a:cubicBezTo>
                    <a:pt x="97187" y="95744"/>
                    <a:pt x="96549" y="96063"/>
                    <a:pt x="95591" y="96063"/>
                  </a:cubicBezTo>
                  <a:cubicBezTo>
                    <a:pt x="94313" y="96063"/>
                    <a:pt x="93994" y="97021"/>
                    <a:pt x="94633" y="97979"/>
                  </a:cubicBezTo>
                  <a:cubicBezTo>
                    <a:pt x="94952" y="98937"/>
                    <a:pt x="95591" y="99895"/>
                    <a:pt x="95910" y="100534"/>
                  </a:cubicBezTo>
                  <a:cubicBezTo>
                    <a:pt x="96549" y="101811"/>
                    <a:pt x="97507" y="103089"/>
                    <a:pt x="98784" y="104047"/>
                  </a:cubicBezTo>
                  <a:cubicBezTo>
                    <a:pt x="99103" y="104366"/>
                    <a:pt x="99423" y="104685"/>
                    <a:pt x="99742" y="105005"/>
                  </a:cubicBezTo>
                  <a:cubicBezTo>
                    <a:pt x="100700" y="106282"/>
                    <a:pt x="100062" y="106921"/>
                    <a:pt x="98784" y="107240"/>
                  </a:cubicBezTo>
                  <a:cubicBezTo>
                    <a:pt x="97187" y="107559"/>
                    <a:pt x="96868" y="107879"/>
                    <a:pt x="97507" y="109475"/>
                  </a:cubicBezTo>
                  <a:cubicBezTo>
                    <a:pt x="97826" y="109795"/>
                    <a:pt x="97826" y="110114"/>
                    <a:pt x="98146" y="110433"/>
                  </a:cubicBezTo>
                  <a:cubicBezTo>
                    <a:pt x="99742" y="111710"/>
                    <a:pt x="101019" y="112988"/>
                    <a:pt x="102616" y="114584"/>
                  </a:cubicBezTo>
                  <a:cubicBezTo>
                    <a:pt x="103255" y="115223"/>
                    <a:pt x="103893" y="115543"/>
                    <a:pt x="103893" y="116181"/>
                  </a:cubicBezTo>
                  <a:cubicBezTo>
                    <a:pt x="104213" y="117459"/>
                    <a:pt x="105171" y="118097"/>
                    <a:pt x="106129" y="119055"/>
                  </a:cubicBezTo>
                  <a:cubicBezTo>
                    <a:pt x="107087" y="120013"/>
                    <a:pt x="107726" y="121290"/>
                    <a:pt x="108364" y="122248"/>
                  </a:cubicBezTo>
                  <a:cubicBezTo>
                    <a:pt x="108683" y="122887"/>
                    <a:pt x="109322" y="123526"/>
                    <a:pt x="109961" y="124164"/>
                  </a:cubicBezTo>
                  <a:cubicBezTo>
                    <a:pt x="111238" y="125442"/>
                    <a:pt x="112835" y="126400"/>
                    <a:pt x="113473" y="128316"/>
                  </a:cubicBezTo>
                  <a:cubicBezTo>
                    <a:pt x="113792" y="128635"/>
                    <a:pt x="114112" y="129274"/>
                    <a:pt x="114431" y="129593"/>
                  </a:cubicBezTo>
                  <a:cubicBezTo>
                    <a:pt x="116028" y="130870"/>
                    <a:pt x="116986" y="132467"/>
                    <a:pt x="119221" y="132786"/>
                  </a:cubicBezTo>
                  <a:cubicBezTo>
                    <a:pt x="120818" y="134383"/>
                    <a:pt x="123053" y="135660"/>
                    <a:pt x="123692" y="138534"/>
                  </a:cubicBezTo>
                  <a:cubicBezTo>
                    <a:pt x="124011" y="139492"/>
                    <a:pt x="124650" y="140131"/>
                    <a:pt x="125289" y="140770"/>
                  </a:cubicBezTo>
                  <a:cubicBezTo>
                    <a:pt x="126566" y="142047"/>
                    <a:pt x="126566" y="142366"/>
                    <a:pt x="125927" y="143324"/>
                  </a:cubicBezTo>
                  <a:cubicBezTo>
                    <a:pt x="125289" y="144602"/>
                    <a:pt x="124011" y="145240"/>
                    <a:pt x="122734" y="144602"/>
                  </a:cubicBezTo>
                  <a:cubicBezTo>
                    <a:pt x="122415" y="144602"/>
                    <a:pt x="121776" y="144282"/>
                    <a:pt x="121456" y="143963"/>
                  </a:cubicBezTo>
                  <a:cubicBezTo>
                    <a:pt x="119860" y="142366"/>
                    <a:pt x="117944" y="141727"/>
                    <a:pt x="116347" y="141089"/>
                  </a:cubicBezTo>
                  <a:cubicBezTo>
                    <a:pt x="112835" y="140131"/>
                    <a:pt x="110280" y="137896"/>
                    <a:pt x="107726" y="135660"/>
                  </a:cubicBezTo>
                  <a:cubicBezTo>
                    <a:pt x="107087" y="135022"/>
                    <a:pt x="106129" y="134383"/>
                    <a:pt x="105171" y="133744"/>
                  </a:cubicBezTo>
                  <a:cubicBezTo>
                    <a:pt x="101977" y="131828"/>
                    <a:pt x="98784" y="130232"/>
                    <a:pt x="96229" y="127358"/>
                  </a:cubicBezTo>
                  <a:cubicBezTo>
                    <a:pt x="95910" y="126719"/>
                    <a:pt x="95272" y="126400"/>
                    <a:pt x="94633" y="126080"/>
                  </a:cubicBezTo>
                  <a:cubicBezTo>
                    <a:pt x="93994" y="125761"/>
                    <a:pt x="93356" y="126080"/>
                    <a:pt x="92717" y="126400"/>
                  </a:cubicBezTo>
                  <a:cubicBezTo>
                    <a:pt x="92078" y="127038"/>
                    <a:pt x="92398" y="127358"/>
                    <a:pt x="92717" y="127997"/>
                  </a:cubicBezTo>
                  <a:cubicBezTo>
                    <a:pt x="93675" y="129593"/>
                    <a:pt x="94633" y="131509"/>
                    <a:pt x="96229" y="132786"/>
                  </a:cubicBezTo>
                  <a:cubicBezTo>
                    <a:pt x="97826" y="134383"/>
                    <a:pt x="99423" y="135980"/>
                    <a:pt x="100381" y="138215"/>
                  </a:cubicBezTo>
                  <a:cubicBezTo>
                    <a:pt x="100381" y="138534"/>
                    <a:pt x="100381" y="138853"/>
                    <a:pt x="100381" y="139173"/>
                  </a:cubicBezTo>
                  <a:cubicBezTo>
                    <a:pt x="100381" y="140450"/>
                    <a:pt x="100700" y="141408"/>
                    <a:pt x="101658" y="141727"/>
                  </a:cubicBezTo>
                  <a:cubicBezTo>
                    <a:pt x="102936" y="142686"/>
                    <a:pt x="103574" y="144921"/>
                    <a:pt x="105809" y="144921"/>
                  </a:cubicBezTo>
                  <a:cubicBezTo>
                    <a:pt x="107087" y="146198"/>
                    <a:pt x="108045" y="147156"/>
                    <a:pt x="109003" y="148433"/>
                  </a:cubicBezTo>
                  <a:cubicBezTo>
                    <a:pt x="109641" y="149072"/>
                    <a:pt x="109961" y="150030"/>
                    <a:pt x="110599" y="150669"/>
                  </a:cubicBezTo>
                  <a:cubicBezTo>
                    <a:pt x="111238" y="151627"/>
                    <a:pt x="110599" y="153543"/>
                    <a:pt x="109322" y="153543"/>
                  </a:cubicBezTo>
                  <a:cubicBezTo>
                    <a:pt x="108045" y="153543"/>
                    <a:pt x="106767" y="153223"/>
                    <a:pt x="105809" y="153223"/>
                  </a:cubicBezTo>
                  <a:cubicBezTo>
                    <a:pt x="104851" y="152904"/>
                    <a:pt x="103574" y="152585"/>
                    <a:pt x="102616" y="152585"/>
                  </a:cubicBezTo>
                  <a:cubicBezTo>
                    <a:pt x="101977" y="152585"/>
                    <a:pt x="101339" y="152266"/>
                    <a:pt x="101019" y="151627"/>
                  </a:cubicBezTo>
                  <a:cubicBezTo>
                    <a:pt x="100381" y="150350"/>
                    <a:pt x="99742" y="149391"/>
                    <a:pt x="98784" y="148433"/>
                  </a:cubicBezTo>
                  <a:cubicBezTo>
                    <a:pt x="98784" y="148433"/>
                    <a:pt x="98465" y="148114"/>
                    <a:pt x="98465" y="148114"/>
                  </a:cubicBezTo>
                  <a:cubicBezTo>
                    <a:pt x="98146" y="146198"/>
                    <a:pt x="96549" y="145240"/>
                    <a:pt x="95591" y="143963"/>
                  </a:cubicBezTo>
                  <a:cubicBezTo>
                    <a:pt x="95272" y="143643"/>
                    <a:pt x="94952" y="143324"/>
                    <a:pt x="94633" y="143005"/>
                  </a:cubicBezTo>
                  <a:cubicBezTo>
                    <a:pt x="93675" y="142366"/>
                    <a:pt x="92717" y="141408"/>
                    <a:pt x="92078" y="140131"/>
                  </a:cubicBezTo>
                  <a:cubicBezTo>
                    <a:pt x="91439" y="138534"/>
                    <a:pt x="90162" y="137576"/>
                    <a:pt x="88885" y="136299"/>
                  </a:cubicBezTo>
                  <a:cubicBezTo>
                    <a:pt x="87288" y="134702"/>
                    <a:pt x="85053" y="133744"/>
                    <a:pt x="83456" y="132467"/>
                  </a:cubicBezTo>
                  <a:cubicBezTo>
                    <a:pt x="82818" y="131828"/>
                    <a:pt x="82179" y="131190"/>
                    <a:pt x="81540" y="130551"/>
                  </a:cubicBezTo>
                  <a:cubicBezTo>
                    <a:pt x="80902" y="129912"/>
                    <a:pt x="80263" y="129593"/>
                    <a:pt x="79624" y="130232"/>
                  </a:cubicBezTo>
                  <a:cubicBezTo>
                    <a:pt x="78986" y="130870"/>
                    <a:pt x="79305" y="131509"/>
                    <a:pt x="79624" y="132148"/>
                  </a:cubicBezTo>
                  <a:cubicBezTo>
                    <a:pt x="79944" y="132786"/>
                    <a:pt x="80263" y="133425"/>
                    <a:pt x="80902" y="134063"/>
                  </a:cubicBezTo>
                  <a:cubicBezTo>
                    <a:pt x="81860" y="135660"/>
                    <a:pt x="82818" y="137257"/>
                    <a:pt x="82498" y="138853"/>
                  </a:cubicBezTo>
                  <a:cubicBezTo>
                    <a:pt x="82498" y="139492"/>
                    <a:pt x="82818" y="139812"/>
                    <a:pt x="83137" y="140450"/>
                  </a:cubicBezTo>
                  <a:cubicBezTo>
                    <a:pt x="84734" y="143005"/>
                    <a:pt x="86649" y="144921"/>
                    <a:pt x="87608" y="147795"/>
                  </a:cubicBezTo>
                  <a:cubicBezTo>
                    <a:pt x="89204" y="149072"/>
                    <a:pt x="89843" y="150669"/>
                    <a:pt x="89843" y="152266"/>
                  </a:cubicBezTo>
                  <a:cubicBezTo>
                    <a:pt x="91439" y="154181"/>
                    <a:pt x="92398" y="156417"/>
                    <a:pt x="94313" y="158333"/>
                  </a:cubicBezTo>
                  <a:cubicBezTo>
                    <a:pt x="95591" y="159610"/>
                    <a:pt x="96868" y="161207"/>
                    <a:pt x="98146" y="162484"/>
                  </a:cubicBezTo>
                  <a:cubicBezTo>
                    <a:pt x="99742" y="164400"/>
                    <a:pt x="101339" y="166316"/>
                    <a:pt x="103255" y="167913"/>
                  </a:cubicBezTo>
                  <a:cubicBezTo>
                    <a:pt x="104851" y="169190"/>
                    <a:pt x="106129" y="171106"/>
                    <a:pt x="107726" y="172703"/>
                  </a:cubicBezTo>
                  <a:cubicBezTo>
                    <a:pt x="109961" y="174938"/>
                    <a:pt x="112196" y="177173"/>
                    <a:pt x="114431" y="179089"/>
                  </a:cubicBezTo>
                  <a:cubicBezTo>
                    <a:pt x="115070" y="179409"/>
                    <a:pt x="115709" y="179728"/>
                    <a:pt x="116028" y="180366"/>
                  </a:cubicBezTo>
                  <a:cubicBezTo>
                    <a:pt x="118263" y="181963"/>
                    <a:pt x="120818" y="183240"/>
                    <a:pt x="122734" y="185476"/>
                  </a:cubicBezTo>
                  <a:cubicBezTo>
                    <a:pt x="122734" y="185476"/>
                    <a:pt x="123053" y="185795"/>
                    <a:pt x="123053" y="185795"/>
                  </a:cubicBezTo>
                  <a:cubicBezTo>
                    <a:pt x="124969" y="185795"/>
                    <a:pt x="126566" y="187073"/>
                    <a:pt x="128482" y="187392"/>
                  </a:cubicBezTo>
                  <a:cubicBezTo>
                    <a:pt x="130079" y="187711"/>
                    <a:pt x="130717" y="188988"/>
                    <a:pt x="130398" y="190585"/>
                  </a:cubicBezTo>
                  <a:cubicBezTo>
                    <a:pt x="130079" y="191543"/>
                    <a:pt x="129440" y="192182"/>
                    <a:pt x="129120" y="193139"/>
                  </a:cubicBezTo>
                  <a:cubicBezTo>
                    <a:pt x="128801" y="193778"/>
                    <a:pt x="128162" y="194417"/>
                    <a:pt x="127524" y="195375"/>
                  </a:cubicBezTo>
                  <a:cubicBezTo>
                    <a:pt x="125289" y="195694"/>
                    <a:pt x="123692" y="194417"/>
                    <a:pt x="122095" y="193459"/>
                  </a:cubicBezTo>
                  <a:cubicBezTo>
                    <a:pt x="121456" y="192820"/>
                    <a:pt x="120499" y="192820"/>
                    <a:pt x="119860" y="192820"/>
                  </a:cubicBezTo>
                  <a:cubicBezTo>
                    <a:pt x="118582" y="193139"/>
                    <a:pt x="117305" y="192501"/>
                    <a:pt x="116347" y="191543"/>
                  </a:cubicBezTo>
                  <a:cubicBezTo>
                    <a:pt x="115709" y="191224"/>
                    <a:pt x="114751" y="190585"/>
                    <a:pt x="114112" y="190585"/>
                  </a:cubicBezTo>
                  <a:cubicBezTo>
                    <a:pt x="110280" y="190585"/>
                    <a:pt x="106767" y="189946"/>
                    <a:pt x="103255" y="188030"/>
                  </a:cubicBezTo>
                  <a:cubicBezTo>
                    <a:pt x="101977" y="187392"/>
                    <a:pt x="101019" y="187073"/>
                    <a:pt x="99742" y="186114"/>
                  </a:cubicBezTo>
                  <a:cubicBezTo>
                    <a:pt x="99103" y="185476"/>
                    <a:pt x="98465" y="185795"/>
                    <a:pt x="97826" y="186434"/>
                  </a:cubicBezTo>
                  <a:cubicBezTo>
                    <a:pt x="97187" y="187073"/>
                    <a:pt x="97507" y="187392"/>
                    <a:pt x="98146" y="188030"/>
                  </a:cubicBezTo>
                  <a:cubicBezTo>
                    <a:pt x="100062" y="190904"/>
                    <a:pt x="101977" y="193459"/>
                    <a:pt x="103574" y="196333"/>
                  </a:cubicBezTo>
                  <a:cubicBezTo>
                    <a:pt x="105171" y="199207"/>
                    <a:pt x="108045" y="200803"/>
                    <a:pt x="109961" y="203358"/>
                  </a:cubicBezTo>
                  <a:cubicBezTo>
                    <a:pt x="110599" y="204316"/>
                    <a:pt x="111557" y="205274"/>
                    <a:pt x="112196" y="206232"/>
                  </a:cubicBezTo>
                  <a:cubicBezTo>
                    <a:pt x="112515" y="206552"/>
                    <a:pt x="112835" y="207190"/>
                    <a:pt x="113154" y="207509"/>
                  </a:cubicBezTo>
                  <a:cubicBezTo>
                    <a:pt x="115389" y="209426"/>
                    <a:pt x="116986" y="211661"/>
                    <a:pt x="116986" y="214535"/>
                  </a:cubicBezTo>
                  <a:cubicBezTo>
                    <a:pt x="116986" y="215493"/>
                    <a:pt x="117625" y="216131"/>
                    <a:pt x="118263" y="216770"/>
                  </a:cubicBezTo>
                  <a:cubicBezTo>
                    <a:pt x="119541" y="218047"/>
                    <a:pt x="121137" y="219325"/>
                    <a:pt x="122095" y="220921"/>
                  </a:cubicBezTo>
                  <a:cubicBezTo>
                    <a:pt x="122415" y="221560"/>
                    <a:pt x="123053" y="221879"/>
                    <a:pt x="123692" y="221879"/>
                  </a:cubicBezTo>
                  <a:cubicBezTo>
                    <a:pt x="124969" y="222199"/>
                    <a:pt x="125608" y="222837"/>
                    <a:pt x="126566" y="223795"/>
                  </a:cubicBezTo>
                  <a:cubicBezTo>
                    <a:pt x="127843" y="225072"/>
                    <a:pt x="129120" y="226350"/>
                    <a:pt x="131036" y="226989"/>
                  </a:cubicBezTo>
                  <a:cubicBezTo>
                    <a:pt x="131356" y="226989"/>
                    <a:pt x="131675" y="227308"/>
                    <a:pt x="131994" y="227627"/>
                  </a:cubicBezTo>
                  <a:cubicBezTo>
                    <a:pt x="132314" y="228266"/>
                    <a:pt x="132952" y="228585"/>
                    <a:pt x="133272" y="229224"/>
                  </a:cubicBezTo>
                  <a:cubicBezTo>
                    <a:pt x="134549" y="231140"/>
                    <a:pt x="136146" y="232417"/>
                    <a:pt x="138062" y="233375"/>
                  </a:cubicBezTo>
                  <a:cubicBezTo>
                    <a:pt x="138700" y="233695"/>
                    <a:pt x="139339" y="234333"/>
                    <a:pt x="139658" y="234652"/>
                  </a:cubicBezTo>
                  <a:cubicBezTo>
                    <a:pt x="140297" y="235291"/>
                    <a:pt x="140297" y="236569"/>
                    <a:pt x="139658" y="237207"/>
                  </a:cubicBezTo>
                  <a:cubicBezTo>
                    <a:pt x="139020" y="237846"/>
                    <a:pt x="138062" y="238165"/>
                    <a:pt x="137104" y="237526"/>
                  </a:cubicBezTo>
                  <a:cubicBezTo>
                    <a:pt x="134549" y="236249"/>
                    <a:pt x="131994" y="234972"/>
                    <a:pt x="129120" y="233695"/>
                  </a:cubicBezTo>
                  <a:cubicBezTo>
                    <a:pt x="128482" y="233375"/>
                    <a:pt x="128162" y="233056"/>
                    <a:pt x="127524" y="233056"/>
                  </a:cubicBezTo>
                  <a:cubicBezTo>
                    <a:pt x="124969" y="232417"/>
                    <a:pt x="122734" y="230820"/>
                    <a:pt x="121137" y="228905"/>
                  </a:cubicBezTo>
                  <a:cubicBezTo>
                    <a:pt x="120818" y="228585"/>
                    <a:pt x="120499" y="228266"/>
                    <a:pt x="120179" y="228266"/>
                  </a:cubicBezTo>
                  <a:cubicBezTo>
                    <a:pt x="118263" y="227627"/>
                    <a:pt x="116667" y="226031"/>
                    <a:pt x="115070" y="224753"/>
                  </a:cubicBezTo>
                  <a:cubicBezTo>
                    <a:pt x="114751" y="224434"/>
                    <a:pt x="114112" y="224115"/>
                    <a:pt x="113473" y="223795"/>
                  </a:cubicBezTo>
                  <a:cubicBezTo>
                    <a:pt x="112196" y="223476"/>
                    <a:pt x="111238" y="222837"/>
                    <a:pt x="110280" y="221560"/>
                  </a:cubicBezTo>
                  <a:cubicBezTo>
                    <a:pt x="109961" y="221241"/>
                    <a:pt x="109961" y="221241"/>
                    <a:pt x="109641" y="220921"/>
                  </a:cubicBezTo>
                  <a:cubicBezTo>
                    <a:pt x="108364" y="220282"/>
                    <a:pt x="107087" y="219644"/>
                    <a:pt x="106129" y="218686"/>
                  </a:cubicBezTo>
                  <a:cubicBezTo>
                    <a:pt x="105171" y="217728"/>
                    <a:pt x="104213" y="216770"/>
                    <a:pt x="102936" y="216131"/>
                  </a:cubicBezTo>
                  <a:cubicBezTo>
                    <a:pt x="101339" y="215173"/>
                    <a:pt x="100062" y="214216"/>
                    <a:pt x="99103" y="212938"/>
                  </a:cubicBezTo>
                  <a:cubicBezTo>
                    <a:pt x="98146" y="211980"/>
                    <a:pt x="97187" y="211341"/>
                    <a:pt x="96229" y="210703"/>
                  </a:cubicBezTo>
                  <a:cubicBezTo>
                    <a:pt x="95910" y="210383"/>
                    <a:pt x="95272" y="210064"/>
                    <a:pt x="94952" y="209745"/>
                  </a:cubicBezTo>
                  <a:cubicBezTo>
                    <a:pt x="94633" y="209426"/>
                    <a:pt x="94313" y="209106"/>
                    <a:pt x="93675" y="208787"/>
                  </a:cubicBezTo>
                  <a:cubicBezTo>
                    <a:pt x="93036" y="208467"/>
                    <a:pt x="92398" y="208148"/>
                    <a:pt x="91759" y="208787"/>
                  </a:cubicBezTo>
                  <a:cubicBezTo>
                    <a:pt x="91439" y="209106"/>
                    <a:pt x="91759" y="209745"/>
                    <a:pt x="91759" y="210383"/>
                  </a:cubicBezTo>
                  <a:cubicBezTo>
                    <a:pt x="92717" y="213577"/>
                    <a:pt x="94313" y="216131"/>
                    <a:pt x="95910" y="219005"/>
                  </a:cubicBezTo>
                  <a:cubicBezTo>
                    <a:pt x="97187" y="220921"/>
                    <a:pt x="97826" y="223157"/>
                    <a:pt x="98784" y="225392"/>
                  </a:cubicBezTo>
                  <a:cubicBezTo>
                    <a:pt x="99103" y="226031"/>
                    <a:pt x="99423" y="226350"/>
                    <a:pt x="99742" y="226989"/>
                  </a:cubicBezTo>
                  <a:cubicBezTo>
                    <a:pt x="101339" y="228585"/>
                    <a:pt x="102616" y="229862"/>
                    <a:pt x="103255" y="232098"/>
                  </a:cubicBezTo>
                  <a:cubicBezTo>
                    <a:pt x="103255" y="232417"/>
                    <a:pt x="103893" y="233056"/>
                    <a:pt x="104213" y="233375"/>
                  </a:cubicBezTo>
                  <a:cubicBezTo>
                    <a:pt x="104532" y="234014"/>
                    <a:pt x="104851" y="234333"/>
                    <a:pt x="105490" y="234972"/>
                  </a:cubicBezTo>
                  <a:cubicBezTo>
                    <a:pt x="107087" y="236569"/>
                    <a:pt x="107406" y="238484"/>
                    <a:pt x="109003" y="240400"/>
                  </a:cubicBezTo>
                  <a:cubicBezTo>
                    <a:pt x="110919" y="242636"/>
                    <a:pt x="112515" y="244871"/>
                    <a:pt x="114112" y="247106"/>
                  </a:cubicBezTo>
                  <a:cubicBezTo>
                    <a:pt x="114751" y="248064"/>
                    <a:pt x="115389" y="248703"/>
                    <a:pt x="115709" y="249661"/>
                  </a:cubicBezTo>
                  <a:cubicBezTo>
                    <a:pt x="116347" y="251258"/>
                    <a:pt x="117305" y="252215"/>
                    <a:pt x="118263" y="253493"/>
                  </a:cubicBezTo>
                  <a:cubicBezTo>
                    <a:pt x="119860" y="255409"/>
                    <a:pt x="121456" y="257325"/>
                    <a:pt x="123053" y="259560"/>
                  </a:cubicBezTo>
                  <a:cubicBezTo>
                    <a:pt x="124650" y="261795"/>
                    <a:pt x="126885" y="263392"/>
                    <a:pt x="129120" y="264989"/>
                  </a:cubicBezTo>
                  <a:cubicBezTo>
                    <a:pt x="130398" y="265947"/>
                    <a:pt x="131675" y="266585"/>
                    <a:pt x="132952" y="267543"/>
                  </a:cubicBezTo>
                  <a:cubicBezTo>
                    <a:pt x="134549" y="268821"/>
                    <a:pt x="135826" y="270417"/>
                    <a:pt x="137423" y="271695"/>
                  </a:cubicBezTo>
                  <a:cubicBezTo>
                    <a:pt x="137742" y="272014"/>
                    <a:pt x="138062" y="272653"/>
                    <a:pt x="138381" y="272972"/>
                  </a:cubicBezTo>
                  <a:cubicBezTo>
                    <a:pt x="139658" y="273930"/>
                    <a:pt x="140616" y="275207"/>
                    <a:pt x="140935" y="276485"/>
                  </a:cubicBezTo>
                  <a:cubicBezTo>
                    <a:pt x="141255" y="278081"/>
                    <a:pt x="142213" y="279678"/>
                    <a:pt x="143490" y="280955"/>
                  </a:cubicBezTo>
                  <a:cubicBezTo>
                    <a:pt x="144448" y="281913"/>
                    <a:pt x="144448" y="282871"/>
                    <a:pt x="144448" y="284148"/>
                  </a:cubicBezTo>
                  <a:cubicBezTo>
                    <a:pt x="144448" y="285107"/>
                    <a:pt x="144129" y="285426"/>
                    <a:pt x="143171" y="285426"/>
                  </a:cubicBezTo>
                  <a:cubicBezTo>
                    <a:pt x="142213" y="285426"/>
                    <a:pt x="140935" y="285426"/>
                    <a:pt x="139658" y="285745"/>
                  </a:cubicBezTo>
                  <a:cubicBezTo>
                    <a:pt x="138700" y="284787"/>
                    <a:pt x="137423" y="283510"/>
                    <a:pt x="135826" y="283191"/>
                  </a:cubicBezTo>
                  <a:cubicBezTo>
                    <a:pt x="135507" y="283191"/>
                    <a:pt x="135188" y="282871"/>
                    <a:pt x="134869" y="282871"/>
                  </a:cubicBezTo>
                  <a:cubicBezTo>
                    <a:pt x="132952" y="282871"/>
                    <a:pt x="131675" y="281913"/>
                    <a:pt x="130079" y="280636"/>
                  </a:cubicBezTo>
                  <a:cubicBezTo>
                    <a:pt x="126885" y="277762"/>
                    <a:pt x="123372" y="275207"/>
                    <a:pt x="119860" y="272333"/>
                  </a:cubicBezTo>
                  <a:cubicBezTo>
                    <a:pt x="117305" y="270417"/>
                    <a:pt x="115070" y="268182"/>
                    <a:pt x="112835" y="266266"/>
                  </a:cubicBezTo>
                  <a:cubicBezTo>
                    <a:pt x="111238" y="264989"/>
                    <a:pt x="109961" y="263392"/>
                    <a:pt x="108364" y="262115"/>
                  </a:cubicBezTo>
                  <a:cubicBezTo>
                    <a:pt x="107726" y="261476"/>
                    <a:pt x="107087" y="261157"/>
                    <a:pt x="106129" y="260838"/>
                  </a:cubicBezTo>
                  <a:cubicBezTo>
                    <a:pt x="104213" y="260199"/>
                    <a:pt x="102616" y="259241"/>
                    <a:pt x="101658" y="257325"/>
                  </a:cubicBezTo>
                  <a:cubicBezTo>
                    <a:pt x="101339" y="256686"/>
                    <a:pt x="100700" y="256367"/>
                    <a:pt x="100381" y="255728"/>
                  </a:cubicBezTo>
                  <a:cubicBezTo>
                    <a:pt x="99423" y="254770"/>
                    <a:pt x="98784" y="253812"/>
                    <a:pt x="97826" y="252854"/>
                  </a:cubicBezTo>
                  <a:cubicBezTo>
                    <a:pt x="97507" y="252535"/>
                    <a:pt x="96868" y="251896"/>
                    <a:pt x="96549" y="251577"/>
                  </a:cubicBezTo>
                  <a:cubicBezTo>
                    <a:pt x="94633" y="249980"/>
                    <a:pt x="92717" y="248064"/>
                    <a:pt x="90801" y="246468"/>
                  </a:cubicBezTo>
                  <a:cubicBezTo>
                    <a:pt x="90482" y="246148"/>
                    <a:pt x="90162" y="245829"/>
                    <a:pt x="89843" y="245829"/>
                  </a:cubicBezTo>
                  <a:cubicBezTo>
                    <a:pt x="88566" y="245190"/>
                    <a:pt x="87927" y="243913"/>
                    <a:pt x="86649" y="243274"/>
                  </a:cubicBezTo>
                  <a:cubicBezTo>
                    <a:pt x="84734" y="241997"/>
                    <a:pt x="83456" y="240081"/>
                    <a:pt x="81540" y="238804"/>
                  </a:cubicBezTo>
                  <a:cubicBezTo>
                    <a:pt x="81221" y="238484"/>
                    <a:pt x="80583" y="238484"/>
                    <a:pt x="80263" y="238484"/>
                  </a:cubicBezTo>
                  <a:cubicBezTo>
                    <a:pt x="79944" y="238804"/>
                    <a:pt x="79624" y="239442"/>
                    <a:pt x="79944" y="239762"/>
                  </a:cubicBezTo>
                  <a:cubicBezTo>
                    <a:pt x="80583" y="241359"/>
                    <a:pt x="80263" y="242955"/>
                    <a:pt x="80263" y="244552"/>
                  </a:cubicBezTo>
                  <a:cubicBezTo>
                    <a:pt x="80263" y="246787"/>
                    <a:pt x="80263" y="249022"/>
                    <a:pt x="80583" y="250938"/>
                  </a:cubicBezTo>
                  <a:cubicBezTo>
                    <a:pt x="80902" y="253174"/>
                    <a:pt x="80583" y="255728"/>
                    <a:pt x="80583" y="258283"/>
                  </a:cubicBezTo>
                  <a:cubicBezTo>
                    <a:pt x="80583" y="259241"/>
                    <a:pt x="80583" y="260199"/>
                    <a:pt x="80583" y="261157"/>
                  </a:cubicBezTo>
                  <a:cubicBezTo>
                    <a:pt x="80902" y="263392"/>
                    <a:pt x="81221" y="265947"/>
                    <a:pt x="81221" y="268182"/>
                  </a:cubicBezTo>
                  <a:cubicBezTo>
                    <a:pt x="81221" y="268821"/>
                    <a:pt x="81221" y="269459"/>
                    <a:pt x="81221" y="270417"/>
                  </a:cubicBezTo>
                  <a:cubicBezTo>
                    <a:pt x="81221" y="270737"/>
                    <a:pt x="81221" y="271056"/>
                    <a:pt x="81221" y="271375"/>
                  </a:cubicBezTo>
                  <a:cubicBezTo>
                    <a:pt x="81221" y="274568"/>
                    <a:pt x="81540" y="277762"/>
                    <a:pt x="81540" y="280636"/>
                  </a:cubicBezTo>
                  <a:cubicBezTo>
                    <a:pt x="81540" y="283191"/>
                    <a:pt x="81860" y="285426"/>
                    <a:pt x="81221" y="287981"/>
                  </a:cubicBezTo>
                  <a:cubicBezTo>
                    <a:pt x="80902" y="289577"/>
                    <a:pt x="80902" y="291493"/>
                    <a:pt x="81540" y="293090"/>
                  </a:cubicBezTo>
                  <a:cubicBezTo>
                    <a:pt x="81860" y="293728"/>
                    <a:pt x="81860" y="294367"/>
                    <a:pt x="81860" y="295006"/>
                  </a:cubicBezTo>
                  <a:cubicBezTo>
                    <a:pt x="81860" y="296922"/>
                    <a:pt x="81860" y="299157"/>
                    <a:pt x="81860" y="301073"/>
                  </a:cubicBezTo>
                  <a:cubicBezTo>
                    <a:pt x="81860" y="302031"/>
                    <a:pt x="81540" y="302989"/>
                    <a:pt x="81540" y="303947"/>
                  </a:cubicBezTo>
                  <a:cubicBezTo>
                    <a:pt x="81221" y="305544"/>
                    <a:pt x="81540" y="307460"/>
                    <a:pt x="81860" y="309056"/>
                  </a:cubicBezTo>
                  <a:cubicBezTo>
                    <a:pt x="82179" y="310334"/>
                    <a:pt x="81860" y="311291"/>
                    <a:pt x="81860" y="312250"/>
                  </a:cubicBezTo>
                  <a:cubicBezTo>
                    <a:pt x="81540" y="313846"/>
                    <a:pt x="81540" y="315762"/>
                    <a:pt x="81540" y="317359"/>
                  </a:cubicBezTo>
                  <a:cubicBezTo>
                    <a:pt x="81540" y="318317"/>
                    <a:pt x="81540" y="319275"/>
                    <a:pt x="81540" y="319913"/>
                  </a:cubicBezTo>
                  <a:cubicBezTo>
                    <a:pt x="81540" y="321191"/>
                    <a:pt x="81540" y="322468"/>
                    <a:pt x="81540" y="323745"/>
                  </a:cubicBezTo>
                  <a:cubicBezTo>
                    <a:pt x="81860" y="326939"/>
                    <a:pt x="82498" y="330132"/>
                    <a:pt x="82498" y="333325"/>
                  </a:cubicBezTo>
                  <a:cubicBezTo>
                    <a:pt x="82498" y="335880"/>
                    <a:pt x="82498" y="338434"/>
                    <a:pt x="82179" y="340989"/>
                  </a:cubicBezTo>
                  <a:cubicBezTo>
                    <a:pt x="81860" y="342905"/>
                    <a:pt x="81860" y="344821"/>
                    <a:pt x="81860" y="346737"/>
                  </a:cubicBezTo>
                  <a:cubicBezTo>
                    <a:pt x="81860" y="349292"/>
                    <a:pt x="81860" y="351846"/>
                    <a:pt x="81860" y="354401"/>
                  </a:cubicBezTo>
                  <a:cubicBezTo>
                    <a:pt x="81860" y="355359"/>
                    <a:pt x="81540" y="356636"/>
                    <a:pt x="81540" y="357594"/>
                  </a:cubicBezTo>
                  <a:cubicBezTo>
                    <a:pt x="80902" y="361426"/>
                    <a:pt x="81860" y="364939"/>
                    <a:pt x="82179" y="368771"/>
                  </a:cubicBezTo>
                  <a:cubicBezTo>
                    <a:pt x="82179" y="370367"/>
                    <a:pt x="82498" y="371645"/>
                    <a:pt x="82179" y="373241"/>
                  </a:cubicBezTo>
                  <a:cubicBezTo>
                    <a:pt x="81860" y="374838"/>
                    <a:pt x="82179" y="376115"/>
                    <a:pt x="82498" y="377712"/>
                  </a:cubicBezTo>
                  <a:cubicBezTo>
                    <a:pt x="82818" y="378670"/>
                    <a:pt x="82818" y="379947"/>
                    <a:pt x="82818" y="380905"/>
                  </a:cubicBezTo>
                  <a:cubicBezTo>
                    <a:pt x="82818" y="381863"/>
                    <a:pt x="82818" y="382821"/>
                    <a:pt x="82818" y="383779"/>
                  </a:cubicBezTo>
                  <a:cubicBezTo>
                    <a:pt x="83137" y="386334"/>
                    <a:pt x="83456" y="388569"/>
                    <a:pt x="83137" y="391124"/>
                  </a:cubicBezTo>
                  <a:cubicBezTo>
                    <a:pt x="83137" y="393040"/>
                    <a:pt x="83456" y="395275"/>
                    <a:pt x="83456" y="397191"/>
                  </a:cubicBezTo>
                  <a:cubicBezTo>
                    <a:pt x="83456" y="397830"/>
                    <a:pt x="83456" y="398149"/>
                    <a:pt x="83456" y="398788"/>
                  </a:cubicBezTo>
                  <a:cubicBezTo>
                    <a:pt x="83456" y="399107"/>
                    <a:pt x="83456" y="399427"/>
                    <a:pt x="83456" y="399746"/>
                  </a:cubicBezTo>
                  <a:cubicBezTo>
                    <a:pt x="83456" y="401981"/>
                    <a:pt x="83456" y="404217"/>
                    <a:pt x="83456" y="406771"/>
                  </a:cubicBezTo>
                  <a:cubicBezTo>
                    <a:pt x="83456" y="410284"/>
                    <a:pt x="83456" y="414116"/>
                    <a:pt x="83456" y="417628"/>
                  </a:cubicBezTo>
                  <a:cubicBezTo>
                    <a:pt x="83456" y="418906"/>
                    <a:pt x="83456" y="420183"/>
                    <a:pt x="83456" y="421460"/>
                  </a:cubicBezTo>
                  <a:cubicBezTo>
                    <a:pt x="83456" y="424653"/>
                    <a:pt x="83456" y="427847"/>
                    <a:pt x="83456" y="431040"/>
                  </a:cubicBezTo>
                  <a:cubicBezTo>
                    <a:pt x="83456" y="434553"/>
                    <a:pt x="83776" y="438385"/>
                    <a:pt x="83776" y="441897"/>
                  </a:cubicBezTo>
                  <a:cubicBezTo>
                    <a:pt x="83776" y="442855"/>
                    <a:pt x="84095" y="443813"/>
                    <a:pt x="84414" y="444771"/>
                  </a:cubicBezTo>
                  <a:cubicBezTo>
                    <a:pt x="85053" y="446049"/>
                    <a:pt x="85053" y="447006"/>
                    <a:pt x="84414" y="448284"/>
                  </a:cubicBezTo>
                  <a:cubicBezTo>
                    <a:pt x="83776" y="449561"/>
                    <a:pt x="83776" y="450519"/>
                    <a:pt x="83776" y="451796"/>
                  </a:cubicBezTo>
                  <a:cubicBezTo>
                    <a:pt x="84095" y="456267"/>
                    <a:pt x="84734" y="460738"/>
                    <a:pt x="85053" y="465208"/>
                  </a:cubicBezTo>
                  <a:cubicBezTo>
                    <a:pt x="85372" y="467763"/>
                    <a:pt x="85053" y="470318"/>
                    <a:pt x="85053" y="472872"/>
                  </a:cubicBezTo>
                  <a:cubicBezTo>
                    <a:pt x="85053" y="475427"/>
                    <a:pt x="85053" y="477982"/>
                    <a:pt x="85692" y="480536"/>
                  </a:cubicBezTo>
                  <a:cubicBezTo>
                    <a:pt x="86011" y="481494"/>
                    <a:pt x="86011" y="482452"/>
                    <a:pt x="86011" y="483091"/>
                  </a:cubicBezTo>
                  <a:cubicBezTo>
                    <a:pt x="86011" y="484368"/>
                    <a:pt x="85372" y="484687"/>
                    <a:pt x="84095" y="484049"/>
                  </a:cubicBezTo>
                  <a:cubicBezTo>
                    <a:pt x="82818" y="483410"/>
                    <a:pt x="81221" y="483091"/>
                    <a:pt x="79944" y="483410"/>
                  </a:cubicBezTo>
                  <a:cubicBezTo>
                    <a:pt x="78986" y="483729"/>
                    <a:pt x="78347" y="484368"/>
                    <a:pt x="78028" y="485326"/>
                  </a:cubicBezTo>
                  <a:cubicBezTo>
                    <a:pt x="77708" y="486603"/>
                    <a:pt x="76750" y="487242"/>
                    <a:pt x="75473" y="487881"/>
                  </a:cubicBezTo>
                  <a:cubicBezTo>
                    <a:pt x="74515" y="488200"/>
                    <a:pt x="73557" y="488839"/>
                    <a:pt x="72919" y="489797"/>
                  </a:cubicBezTo>
                  <a:cubicBezTo>
                    <a:pt x="71960" y="490755"/>
                    <a:pt x="71003" y="490755"/>
                    <a:pt x="70364" y="489797"/>
                  </a:cubicBezTo>
                  <a:cubicBezTo>
                    <a:pt x="70044" y="489477"/>
                    <a:pt x="70044" y="489477"/>
                    <a:pt x="69725" y="489158"/>
                  </a:cubicBezTo>
                  <a:cubicBezTo>
                    <a:pt x="69406" y="487242"/>
                    <a:pt x="68129" y="485646"/>
                    <a:pt x="68129" y="483729"/>
                  </a:cubicBezTo>
                  <a:cubicBezTo>
                    <a:pt x="68129" y="481813"/>
                    <a:pt x="67490" y="480217"/>
                    <a:pt x="66213" y="478620"/>
                  </a:cubicBezTo>
                  <a:cubicBezTo>
                    <a:pt x="65255" y="477343"/>
                    <a:pt x="64935" y="476385"/>
                    <a:pt x="65255" y="474788"/>
                  </a:cubicBezTo>
                  <a:cubicBezTo>
                    <a:pt x="65574" y="472234"/>
                    <a:pt x="65574" y="469679"/>
                    <a:pt x="65255" y="467124"/>
                  </a:cubicBezTo>
                  <a:cubicBezTo>
                    <a:pt x="64935" y="465208"/>
                    <a:pt x="65574" y="463293"/>
                    <a:pt x="65574" y="461376"/>
                  </a:cubicBezTo>
                  <a:cubicBezTo>
                    <a:pt x="65574" y="460738"/>
                    <a:pt x="65893" y="460099"/>
                    <a:pt x="65574" y="459780"/>
                  </a:cubicBezTo>
                  <a:cubicBezTo>
                    <a:pt x="64616" y="458183"/>
                    <a:pt x="65255" y="456267"/>
                    <a:pt x="64935" y="454670"/>
                  </a:cubicBezTo>
                  <a:cubicBezTo>
                    <a:pt x="64616" y="452754"/>
                    <a:pt x="64616" y="450839"/>
                    <a:pt x="64616" y="448923"/>
                  </a:cubicBezTo>
                  <a:cubicBezTo>
                    <a:pt x="64616" y="446687"/>
                    <a:pt x="64616" y="444452"/>
                    <a:pt x="64616" y="442216"/>
                  </a:cubicBezTo>
                  <a:cubicBezTo>
                    <a:pt x="64616" y="438385"/>
                    <a:pt x="64296" y="434553"/>
                    <a:pt x="64296" y="430721"/>
                  </a:cubicBezTo>
                  <a:cubicBezTo>
                    <a:pt x="64296" y="427847"/>
                    <a:pt x="64296" y="424653"/>
                    <a:pt x="63977" y="421780"/>
                  </a:cubicBezTo>
                  <a:cubicBezTo>
                    <a:pt x="63977" y="418906"/>
                    <a:pt x="64296" y="416032"/>
                    <a:pt x="63658" y="413158"/>
                  </a:cubicBezTo>
                  <a:cubicBezTo>
                    <a:pt x="63019" y="409964"/>
                    <a:pt x="63019" y="407090"/>
                    <a:pt x="62700" y="403897"/>
                  </a:cubicBezTo>
                  <a:cubicBezTo>
                    <a:pt x="62700" y="403258"/>
                    <a:pt x="62700" y="402620"/>
                    <a:pt x="62700" y="401662"/>
                  </a:cubicBezTo>
                  <a:cubicBezTo>
                    <a:pt x="62700" y="399746"/>
                    <a:pt x="62700" y="397830"/>
                    <a:pt x="62700" y="395914"/>
                  </a:cubicBezTo>
                  <a:cubicBezTo>
                    <a:pt x="62700" y="395594"/>
                    <a:pt x="62700" y="394956"/>
                    <a:pt x="62380" y="394637"/>
                  </a:cubicBezTo>
                  <a:cubicBezTo>
                    <a:pt x="62061" y="393359"/>
                    <a:pt x="62380" y="392401"/>
                    <a:pt x="63019" y="391443"/>
                  </a:cubicBezTo>
                  <a:cubicBezTo>
                    <a:pt x="64296" y="389847"/>
                    <a:pt x="64616" y="388250"/>
                    <a:pt x="64616" y="386334"/>
                  </a:cubicBezTo>
                  <a:cubicBezTo>
                    <a:pt x="64616" y="384418"/>
                    <a:pt x="64296" y="382502"/>
                    <a:pt x="64935" y="380586"/>
                  </a:cubicBezTo>
                  <a:cubicBezTo>
                    <a:pt x="65255" y="379628"/>
                    <a:pt x="64935" y="378670"/>
                    <a:pt x="64935" y="377712"/>
                  </a:cubicBezTo>
                  <a:cubicBezTo>
                    <a:pt x="64616" y="375477"/>
                    <a:pt x="64296" y="373561"/>
                    <a:pt x="63977" y="371325"/>
                  </a:cubicBezTo>
                  <a:cubicBezTo>
                    <a:pt x="63977" y="371006"/>
                    <a:pt x="63658" y="370687"/>
                    <a:pt x="63658" y="370367"/>
                  </a:cubicBezTo>
                  <a:cubicBezTo>
                    <a:pt x="63977" y="368451"/>
                    <a:pt x="63977" y="366536"/>
                    <a:pt x="64296" y="364300"/>
                  </a:cubicBezTo>
                  <a:cubicBezTo>
                    <a:pt x="64296" y="361746"/>
                    <a:pt x="64296" y="359510"/>
                    <a:pt x="64616" y="356956"/>
                  </a:cubicBezTo>
                  <a:cubicBezTo>
                    <a:pt x="64616" y="355040"/>
                    <a:pt x="64616" y="353443"/>
                    <a:pt x="64616" y="351527"/>
                  </a:cubicBezTo>
                  <a:cubicBezTo>
                    <a:pt x="64616" y="350888"/>
                    <a:pt x="64616" y="350250"/>
                    <a:pt x="64296" y="349292"/>
                  </a:cubicBezTo>
                  <a:cubicBezTo>
                    <a:pt x="64296" y="348972"/>
                    <a:pt x="63977" y="348653"/>
                    <a:pt x="64296" y="348334"/>
                  </a:cubicBezTo>
                  <a:cubicBezTo>
                    <a:pt x="64935" y="346098"/>
                    <a:pt x="64296" y="344182"/>
                    <a:pt x="64296" y="341947"/>
                  </a:cubicBezTo>
                  <a:cubicBezTo>
                    <a:pt x="64296" y="341308"/>
                    <a:pt x="64296" y="340670"/>
                    <a:pt x="64296" y="340031"/>
                  </a:cubicBezTo>
                  <a:cubicBezTo>
                    <a:pt x="64296" y="339393"/>
                    <a:pt x="64296" y="339073"/>
                    <a:pt x="64296" y="338434"/>
                  </a:cubicBezTo>
                  <a:cubicBezTo>
                    <a:pt x="63019" y="334283"/>
                    <a:pt x="63977" y="330132"/>
                    <a:pt x="63658" y="325981"/>
                  </a:cubicBezTo>
                  <a:cubicBezTo>
                    <a:pt x="63339" y="322788"/>
                    <a:pt x="63339" y="319275"/>
                    <a:pt x="63019" y="316081"/>
                  </a:cubicBezTo>
                  <a:cubicBezTo>
                    <a:pt x="63019" y="315124"/>
                    <a:pt x="63019" y="314165"/>
                    <a:pt x="63339" y="313208"/>
                  </a:cubicBezTo>
                  <a:cubicBezTo>
                    <a:pt x="63658" y="310014"/>
                    <a:pt x="64616" y="306821"/>
                    <a:pt x="63339" y="303628"/>
                  </a:cubicBezTo>
                  <a:cubicBezTo>
                    <a:pt x="63339" y="303308"/>
                    <a:pt x="63339" y="302989"/>
                    <a:pt x="63339" y="302989"/>
                  </a:cubicBezTo>
                  <a:cubicBezTo>
                    <a:pt x="63658" y="301392"/>
                    <a:pt x="63977" y="299796"/>
                    <a:pt x="64296" y="298518"/>
                  </a:cubicBezTo>
                  <a:cubicBezTo>
                    <a:pt x="64296" y="298199"/>
                    <a:pt x="64616" y="297880"/>
                    <a:pt x="64616" y="297560"/>
                  </a:cubicBezTo>
                  <a:cubicBezTo>
                    <a:pt x="64616" y="295325"/>
                    <a:pt x="64616" y="293090"/>
                    <a:pt x="64616" y="290855"/>
                  </a:cubicBezTo>
                  <a:cubicBezTo>
                    <a:pt x="64616" y="289577"/>
                    <a:pt x="64616" y="288300"/>
                    <a:pt x="64296" y="286703"/>
                  </a:cubicBezTo>
                  <a:cubicBezTo>
                    <a:pt x="63977" y="285426"/>
                    <a:pt x="64616" y="284148"/>
                    <a:pt x="64616" y="282871"/>
                  </a:cubicBezTo>
                  <a:cubicBezTo>
                    <a:pt x="64616" y="282232"/>
                    <a:pt x="64935" y="281594"/>
                    <a:pt x="64935" y="281275"/>
                  </a:cubicBezTo>
                  <a:cubicBezTo>
                    <a:pt x="64616" y="279678"/>
                    <a:pt x="65255" y="278401"/>
                    <a:pt x="65574" y="276804"/>
                  </a:cubicBezTo>
                  <a:cubicBezTo>
                    <a:pt x="65893" y="275527"/>
                    <a:pt x="65574" y="274249"/>
                    <a:pt x="65893" y="272972"/>
                  </a:cubicBezTo>
                  <a:cubicBezTo>
                    <a:pt x="65893" y="272014"/>
                    <a:pt x="65893" y="271056"/>
                    <a:pt x="66213" y="270098"/>
                  </a:cubicBezTo>
                  <a:cubicBezTo>
                    <a:pt x="66213" y="269779"/>
                    <a:pt x="66213" y="269459"/>
                    <a:pt x="66213" y="269140"/>
                  </a:cubicBezTo>
                  <a:cubicBezTo>
                    <a:pt x="66213" y="263712"/>
                    <a:pt x="65893" y="258602"/>
                    <a:pt x="65893" y="253174"/>
                  </a:cubicBezTo>
                  <a:cubicBezTo>
                    <a:pt x="65893" y="251896"/>
                    <a:pt x="65893" y="250300"/>
                    <a:pt x="65893" y="249022"/>
                  </a:cubicBezTo>
                  <a:cubicBezTo>
                    <a:pt x="65893" y="248703"/>
                    <a:pt x="65893" y="248384"/>
                    <a:pt x="65893" y="248064"/>
                  </a:cubicBezTo>
                  <a:cubicBezTo>
                    <a:pt x="64935" y="244871"/>
                    <a:pt x="65255" y="241678"/>
                    <a:pt x="64935" y="238484"/>
                  </a:cubicBezTo>
                  <a:cubicBezTo>
                    <a:pt x="64616" y="235930"/>
                    <a:pt x="63977" y="233056"/>
                    <a:pt x="64296" y="230501"/>
                  </a:cubicBezTo>
                  <a:cubicBezTo>
                    <a:pt x="64296" y="229543"/>
                    <a:pt x="63977" y="228266"/>
                    <a:pt x="63658" y="227308"/>
                  </a:cubicBezTo>
                  <a:cubicBezTo>
                    <a:pt x="63339" y="226669"/>
                    <a:pt x="63019" y="226031"/>
                    <a:pt x="62380" y="226350"/>
                  </a:cubicBezTo>
                  <a:cubicBezTo>
                    <a:pt x="62061" y="226350"/>
                    <a:pt x="61423" y="226989"/>
                    <a:pt x="61103" y="227308"/>
                  </a:cubicBezTo>
                  <a:cubicBezTo>
                    <a:pt x="60465" y="227946"/>
                    <a:pt x="60465" y="228905"/>
                    <a:pt x="59826" y="229543"/>
                  </a:cubicBezTo>
                  <a:cubicBezTo>
                    <a:pt x="58549" y="230820"/>
                    <a:pt x="57591" y="232736"/>
                    <a:pt x="56313" y="234333"/>
                  </a:cubicBezTo>
                  <a:cubicBezTo>
                    <a:pt x="53759" y="237207"/>
                    <a:pt x="50885" y="239762"/>
                    <a:pt x="48011" y="242636"/>
                  </a:cubicBezTo>
                  <a:cubicBezTo>
                    <a:pt x="47691" y="242955"/>
                    <a:pt x="47691" y="242955"/>
                    <a:pt x="47372" y="243274"/>
                  </a:cubicBezTo>
                  <a:cubicBezTo>
                    <a:pt x="45456" y="244232"/>
                    <a:pt x="44179" y="245829"/>
                    <a:pt x="42582" y="247425"/>
                  </a:cubicBezTo>
                  <a:cubicBezTo>
                    <a:pt x="40986" y="249342"/>
                    <a:pt x="39070" y="250938"/>
                    <a:pt x="37153" y="252535"/>
                  </a:cubicBezTo>
                  <a:cubicBezTo>
                    <a:pt x="35557" y="253812"/>
                    <a:pt x="33960" y="255089"/>
                    <a:pt x="32363" y="256367"/>
                  </a:cubicBezTo>
                  <a:cubicBezTo>
                    <a:pt x="31086" y="257325"/>
                    <a:pt x="29809" y="257963"/>
                    <a:pt x="29170" y="259560"/>
                  </a:cubicBezTo>
                  <a:cubicBezTo>
                    <a:pt x="26296" y="260838"/>
                    <a:pt x="24700" y="263712"/>
                    <a:pt x="21826" y="265627"/>
                  </a:cubicBezTo>
                  <a:cubicBezTo>
                    <a:pt x="20868" y="266266"/>
                    <a:pt x="20229" y="266905"/>
                    <a:pt x="19271" y="267543"/>
                  </a:cubicBezTo>
                  <a:cubicBezTo>
                    <a:pt x="18633" y="268182"/>
                    <a:pt x="17674" y="268821"/>
                    <a:pt x="17036" y="269140"/>
                  </a:cubicBezTo>
                  <a:cubicBezTo>
                    <a:pt x="15758" y="269779"/>
                    <a:pt x="14481" y="270737"/>
                    <a:pt x="13843" y="272014"/>
                  </a:cubicBezTo>
                  <a:cubicBezTo>
                    <a:pt x="12246" y="272333"/>
                    <a:pt x="10969" y="272972"/>
                    <a:pt x="9691" y="273930"/>
                  </a:cubicBezTo>
                  <a:cubicBezTo>
                    <a:pt x="8094" y="275207"/>
                    <a:pt x="6179" y="276165"/>
                    <a:pt x="4263" y="277123"/>
                  </a:cubicBezTo>
                  <a:cubicBezTo>
                    <a:pt x="3943" y="277443"/>
                    <a:pt x="3305" y="277443"/>
                    <a:pt x="2666" y="277443"/>
                  </a:cubicBezTo>
                  <a:cubicBezTo>
                    <a:pt x="1389" y="277443"/>
                    <a:pt x="430" y="276804"/>
                    <a:pt x="111" y="275527"/>
                  </a:cubicBezTo>
                  <a:cubicBezTo>
                    <a:pt x="-208" y="273930"/>
                    <a:pt x="111" y="273291"/>
                    <a:pt x="1708" y="272972"/>
                  </a:cubicBezTo>
                  <a:cubicBezTo>
                    <a:pt x="2027" y="272972"/>
                    <a:pt x="2027" y="272972"/>
                    <a:pt x="2347" y="272653"/>
                  </a:cubicBezTo>
                  <a:cubicBezTo>
                    <a:pt x="4582" y="272014"/>
                    <a:pt x="4901" y="270737"/>
                    <a:pt x="3305" y="269140"/>
                  </a:cubicBezTo>
                  <a:cubicBezTo>
                    <a:pt x="2985" y="268821"/>
                    <a:pt x="2666" y="268502"/>
                    <a:pt x="2027" y="268182"/>
                  </a:cubicBezTo>
                  <a:cubicBezTo>
                    <a:pt x="2666" y="267224"/>
                    <a:pt x="3305" y="266585"/>
                    <a:pt x="4263" y="265627"/>
                  </a:cubicBezTo>
                  <a:cubicBezTo>
                    <a:pt x="6498" y="264031"/>
                    <a:pt x="9053" y="262753"/>
                    <a:pt x="10330" y="260199"/>
                  </a:cubicBezTo>
                  <a:cubicBezTo>
                    <a:pt x="10330" y="260199"/>
                    <a:pt x="10649" y="259879"/>
                    <a:pt x="10649" y="259879"/>
                  </a:cubicBezTo>
                  <a:cubicBezTo>
                    <a:pt x="11607" y="258922"/>
                    <a:pt x="12884" y="258283"/>
                    <a:pt x="13843" y="257325"/>
                  </a:cubicBezTo>
                  <a:cubicBezTo>
                    <a:pt x="15120" y="256367"/>
                    <a:pt x="16078" y="255089"/>
                    <a:pt x="16717" y="253493"/>
                  </a:cubicBezTo>
                  <a:cubicBezTo>
                    <a:pt x="17036" y="252854"/>
                    <a:pt x="17674" y="251896"/>
                    <a:pt x="17994" y="251258"/>
                  </a:cubicBezTo>
                  <a:cubicBezTo>
                    <a:pt x="18313" y="250938"/>
                    <a:pt x="18633" y="250619"/>
                    <a:pt x="18952" y="250300"/>
                  </a:cubicBezTo>
                  <a:cubicBezTo>
                    <a:pt x="19271" y="249980"/>
                    <a:pt x="19271" y="249661"/>
                    <a:pt x="19590" y="249661"/>
                  </a:cubicBezTo>
                  <a:cubicBezTo>
                    <a:pt x="20868" y="249342"/>
                    <a:pt x="21507" y="248064"/>
                    <a:pt x="22464" y="247425"/>
                  </a:cubicBezTo>
                  <a:cubicBezTo>
                    <a:pt x="24700" y="246148"/>
                    <a:pt x="25658" y="243913"/>
                    <a:pt x="27254" y="241997"/>
                  </a:cubicBezTo>
                  <a:cubicBezTo>
                    <a:pt x="27893" y="241039"/>
                    <a:pt x="28851" y="240400"/>
                    <a:pt x="29490" y="239442"/>
                  </a:cubicBezTo>
                  <a:cubicBezTo>
                    <a:pt x="30767" y="237526"/>
                    <a:pt x="32044" y="235610"/>
                    <a:pt x="33641" y="233695"/>
                  </a:cubicBezTo>
                  <a:cubicBezTo>
                    <a:pt x="34599" y="232417"/>
                    <a:pt x="35557" y="231459"/>
                    <a:pt x="36515" y="230182"/>
                  </a:cubicBezTo>
                  <a:cubicBezTo>
                    <a:pt x="38112" y="227946"/>
                    <a:pt x="40027" y="225711"/>
                    <a:pt x="41305" y="223157"/>
                  </a:cubicBezTo>
                  <a:cubicBezTo>
                    <a:pt x="42582" y="220921"/>
                    <a:pt x="44179" y="219005"/>
                    <a:pt x="45776" y="216770"/>
                  </a:cubicBezTo>
                  <a:cubicBezTo>
                    <a:pt x="47053" y="215173"/>
                    <a:pt x="47691" y="212938"/>
                    <a:pt x="48650" y="211022"/>
                  </a:cubicBezTo>
                  <a:cubicBezTo>
                    <a:pt x="48969" y="210383"/>
                    <a:pt x="49288" y="210064"/>
                    <a:pt x="49607" y="209426"/>
                  </a:cubicBezTo>
                  <a:cubicBezTo>
                    <a:pt x="50246" y="208148"/>
                    <a:pt x="50885" y="206871"/>
                    <a:pt x="51204" y="205274"/>
                  </a:cubicBezTo>
                  <a:cubicBezTo>
                    <a:pt x="51843" y="203039"/>
                    <a:pt x="53120" y="201123"/>
                    <a:pt x="53440" y="198888"/>
                  </a:cubicBezTo>
                  <a:cubicBezTo>
                    <a:pt x="53440" y="197929"/>
                    <a:pt x="54078" y="197291"/>
                    <a:pt x="54397" y="196333"/>
                  </a:cubicBezTo>
                  <a:cubicBezTo>
                    <a:pt x="54397" y="196013"/>
                    <a:pt x="54397" y="195375"/>
                    <a:pt x="54078" y="195056"/>
                  </a:cubicBezTo>
                  <a:cubicBezTo>
                    <a:pt x="54078" y="195056"/>
                    <a:pt x="53440" y="195056"/>
                    <a:pt x="53120" y="195375"/>
                  </a:cubicBezTo>
                  <a:cubicBezTo>
                    <a:pt x="53120" y="195375"/>
                    <a:pt x="52801" y="195375"/>
                    <a:pt x="52801" y="195694"/>
                  </a:cubicBezTo>
                  <a:cubicBezTo>
                    <a:pt x="51523" y="196972"/>
                    <a:pt x="50246" y="198568"/>
                    <a:pt x="48650" y="199846"/>
                  </a:cubicBezTo>
                  <a:cubicBezTo>
                    <a:pt x="47372" y="201123"/>
                    <a:pt x="46414" y="202400"/>
                    <a:pt x="45137" y="203677"/>
                  </a:cubicBezTo>
                  <a:cubicBezTo>
                    <a:pt x="43860" y="204955"/>
                    <a:pt x="42582" y="206552"/>
                    <a:pt x="41305" y="207829"/>
                  </a:cubicBezTo>
                  <a:cubicBezTo>
                    <a:pt x="40666" y="208467"/>
                    <a:pt x="40347" y="208787"/>
                    <a:pt x="39708" y="209106"/>
                  </a:cubicBezTo>
                  <a:cubicBezTo>
                    <a:pt x="38431" y="209745"/>
                    <a:pt x="37473" y="210703"/>
                    <a:pt x="36515" y="211661"/>
                  </a:cubicBezTo>
                  <a:cubicBezTo>
                    <a:pt x="35876" y="212619"/>
                    <a:pt x="34599" y="213257"/>
                    <a:pt x="33641" y="214216"/>
                  </a:cubicBezTo>
                  <a:cubicBezTo>
                    <a:pt x="32683" y="214854"/>
                    <a:pt x="32044" y="215493"/>
                    <a:pt x="31086" y="216451"/>
                  </a:cubicBezTo>
                  <a:cubicBezTo>
                    <a:pt x="29170" y="218047"/>
                    <a:pt x="27254" y="219644"/>
                    <a:pt x="25338" y="221241"/>
                  </a:cubicBezTo>
                  <a:cubicBezTo>
                    <a:pt x="24061" y="222518"/>
                    <a:pt x="22464" y="223157"/>
                    <a:pt x="20868" y="223795"/>
                  </a:cubicBezTo>
                  <a:cubicBezTo>
                    <a:pt x="20548" y="224115"/>
                    <a:pt x="20229" y="224434"/>
                    <a:pt x="19590" y="224753"/>
                  </a:cubicBezTo>
                  <a:cubicBezTo>
                    <a:pt x="17355" y="226669"/>
                    <a:pt x="15120" y="228585"/>
                    <a:pt x="12565" y="230182"/>
                  </a:cubicBezTo>
                  <a:cubicBezTo>
                    <a:pt x="10649" y="231140"/>
                    <a:pt x="9053" y="232736"/>
                    <a:pt x="6817" y="233375"/>
                  </a:cubicBezTo>
                  <a:cubicBezTo>
                    <a:pt x="6179" y="233375"/>
                    <a:pt x="5859" y="234014"/>
                    <a:pt x="5220" y="234652"/>
                  </a:cubicBezTo>
                  <a:cubicBezTo>
                    <a:pt x="4582" y="234652"/>
                    <a:pt x="3624" y="234652"/>
                    <a:pt x="2985" y="234652"/>
                  </a:cubicBezTo>
                  <a:cubicBezTo>
                    <a:pt x="2347" y="234652"/>
                    <a:pt x="2027" y="234333"/>
                    <a:pt x="1708" y="233695"/>
                  </a:cubicBezTo>
                  <a:cubicBezTo>
                    <a:pt x="1389" y="232098"/>
                    <a:pt x="2027" y="230182"/>
                    <a:pt x="3624" y="229543"/>
                  </a:cubicBezTo>
                  <a:cubicBezTo>
                    <a:pt x="3943" y="229224"/>
                    <a:pt x="4263" y="229224"/>
                    <a:pt x="4582" y="228905"/>
                  </a:cubicBezTo>
                  <a:cubicBezTo>
                    <a:pt x="5220" y="227627"/>
                    <a:pt x="6179" y="226989"/>
                    <a:pt x="7456" y="226669"/>
                  </a:cubicBezTo>
                  <a:cubicBezTo>
                    <a:pt x="8094" y="226350"/>
                    <a:pt x="8733" y="225711"/>
                    <a:pt x="9372" y="225392"/>
                  </a:cubicBezTo>
                  <a:cubicBezTo>
                    <a:pt x="10010" y="224753"/>
                    <a:pt x="10969" y="224434"/>
                    <a:pt x="11288" y="223795"/>
                  </a:cubicBezTo>
                  <a:cubicBezTo>
                    <a:pt x="11927" y="223157"/>
                    <a:pt x="12565" y="222199"/>
                    <a:pt x="13204" y="221241"/>
                  </a:cubicBezTo>
                  <a:cubicBezTo>
                    <a:pt x="13843" y="220282"/>
                    <a:pt x="14481" y="219325"/>
                    <a:pt x="15439" y="218686"/>
                  </a:cubicBezTo>
                  <a:cubicBezTo>
                    <a:pt x="16397" y="217728"/>
                    <a:pt x="17355" y="217089"/>
                    <a:pt x="17674" y="215493"/>
                  </a:cubicBezTo>
                  <a:cubicBezTo>
                    <a:pt x="17674" y="215173"/>
                    <a:pt x="17994" y="215173"/>
                    <a:pt x="17994" y="214854"/>
                  </a:cubicBezTo>
                  <a:cubicBezTo>
                    <a:pt x="20229" y="213257"/>
                    <a:pt x="21826" y="210703"/>
                    <a:pt x="24061" y="208787"/>
                  </a:cubicBezTo>
                  <a:cubicBezTo>
                    <a:pt x="26616" y="206871"/>
                    <a:pt x="28212" y="204316"/>
                    <a:pt x="30128" y="201762"/>
                  </a:cubicBezTo>
                  <a:cubicBezTo>
                    <a:pt x="32363" y="198888"/>
                    <a:pt x="34280" y="196013"/>
                    <a:pt x="36515" y="193139"/>
                  </a:cubicBezTo>
                  <a:cubicBezTo>
                    <a:pt x="37792" y="191543"/>
                    <a:pt x="39389" y="189946"/>
                    <a:pt x="40347" y="188030"/>
                  </a:cubicBezTo>
                  <a:cubicBezTo>
                    <a:pt x="41305" y="186114"/>
                    <a:pt x="42901" y="184518"/>
                    <a:pt x="43860" y="182602"/>
                  </a:cubicBezTo>
                  <a:cubicBezTo>
                    <a:pt x="44817" y="181005"/>
                    <a:pt x="46095" y="179728"/>
                    <a:pt x="47053" y="178131"/>
                  </a:cubicBezTo>
                  <a:cubicBezTo>
                    <a:pt x="48969" y="174938"/>
                    <a:pt x="51204" y="172383"/>
                    <a:pt x="52481" y="168870"/>
                  </a:cubicBezTo>
                  <a:cubicBezTo>
                    <a:pt x="52481" y="168551"/>
                    <a:pt x="52801" y="168551"/>
                    <a:pt x="52801" y="168232"/>
                  </a:cubicBezTo>
                  <a:cubicBezTo>
                    <a:pt x="54397" y="166635"/>
                    <a:pt x="54078" y="164400"/>
                    <a:pt x="53759" y="162484"/>
                  </a:cubicBezTo>
                  <a:cubicBezTo>
                    <a:pt x="53759" y="161526"/>
                    <a:pt x="53120" y="161207"/>
                    <a:pt x="52162" y="161845"/>
                  </a:cubicBezTo>
                  <a:cubicBezTo>
                    <a:pt x="51843" y="162165"/>
                    <a:pt x="51523" y="162484"/>
                    <a:pt x="51204" y="163123"/>
                  </a:cubicBezTo>
                  <a:cubicBezTo>
                    <a:pt x="50246" y="164400"/>
                    <a:pt x="49607" y="165996"/>
                    <a:pt x="48650" y="167274"/>
                  </a:cubicBezTo>
                  <a:cubicBezTo>
                    <a:pt x="48330" y="167593"/>
                    <a:pt x="48011" y="168232"/>
                    <a:pt x="47691" y="168232"/>
                  </a:cubicBezTo>
                  <a:cubicBezTo>
                    <a:pt x="46414" y="168870"/>
                    <a:pt x="45776" y="169829"/>
                    <a:pt x="45137" y="171106"/>
                  </a:cubicBezTo>
                  <a:cubicBezTo>
                    <a:pt x="44817" y="172064"/>
                    <a:pt x="44179" y="173022"/>
                    <a:pt x="43221" y="173660"/>
                  </a:cubicBezTo>
                  <a:cubicBezTo>
                    <a:pt x="43221" y="173660"/>
                    <a:pt x="43221" y="173660"/>
                    <a:pt x="43221" y="173660"/>
                  </a:cubicBezTo>
                  <a:cubicBezTo>
                    <a:pt x="42582" y="174619"/>
                    <a:pt x="42263" y="175576"/>
                    <a:pt x="41305" y="176215"/>
                  </a:cubicBezTo>
                  <a:cubicBezTo>
                    <a:pt x="40666" y="176854"/>
                    <a:pt x="39708" y="177493"/>
                    <a:pt x="39708" y="178770"/>
                  </a:cubicBezTo>
                  <a:cubicBezTo>
                    <a:pt x="39708" y="178770"/>
                    <a:pt x="39708" y="179089"/>
                    <a:pt x="39708" y="179089"/>
                  </a:cubicBezTo>
                  <a:cubicBezTo>
                    <a:pt x="37792" y="180686"/>
                    <a:pt x="37153" y="183240"/>
                    <a:pt x="34918" y="184518"/>
                  </a:cubicBezTo>
                  <a:cubicBezTo>
                    <a:pt x="33960" y="185156"/>
                    <a:pt x="33322" y="185795"/>
                    <a:pt x="32363" y="186434"/>
                  </a:cubicBezTo>
                  <a:cubicBezTo>
                    <a:pt x="31725" y="187073"/>
                    <a:pt x="31406" y="187392"/>
                    <a:pt x="30767" y="187073"/>
                  </a:cubicBezTo>
                  <a:cubicBezTo>
                    <a:pt x="29490" y="186753"/>
                    <a:pt x="28851" y="187392"/>
                    <a:pt x="27893" y="188030"/>
                  </a:cubicBezTo>
                  <a:cubicBezTo>
                    <a:pt x="27254" y="188669"/>
                    <a:pt x="26935" y="188988"/>
                    <a:pt x="26296" y="189308"/>
                  </a:cubicBezTo>
                  <a:cubicBezTo>
                    <a:pt x="25658" y="189627"/>
                    <a:pt x="25019" y="189627"/>
                    <a:pt x="24380" y="189308"/>
                  </a:cubicBezTo>
                  <a:cubicBezTo>
                    <a:pt x="23742" y="188988"/>
                    <a:pt x="23103" y="188669"/>
                    <a:pt x="22145" y="188350"/>
                  </a:cubicBezTo>
                  <a:cubicBezTo>
                    <a:pt x="20868" y="187711"/>
                    <a:pt x="20229" y="186434"/>
                    <a:pt x="20548" y="184837"/>
                  </a:cubicBezTo>
                  <a:cubicBezTo>
                    <a:pt x="23103" y="183560"/>
                    <a:pt x="23103" y="182602"/>
                    <a:pt x="23422" y="181644"/>
                  </a:cubicBezTo>
                  <a:close/>
                  <a:moveTo>
                    <a:pt x="72599" y="481813"/>
                  </a:moveTo>
                  <a:cubicBezTo>
                    <a:pt x="72599" y="482452"/>
                    <a:pt x="72599" y="483091"/>
                    <a:pt x="72599" y="483729"/>
                  </a:cubicBezTo>
                  <a:cubicBezTo>
                    <a:pt x="72599" y="484687"/>
                    <a:pt x="73557" y="485326"/>
                    <a:pt x="74515" y="485646"/>
                  </a:cubicBezTo>
                  <a:cubicBezTo>
                    <a:pt x="75154" y="485965"/>
                    <a:pt x="75793" y="485646"/>
                    <a:pt x="76431" y="485007"/>
                  </a:cubicBezTo>
                  <a:cubicBezTo>
                    <a:pt x="78028" y="484049"/>
                    <a:pt x="78986" y="482452"/>
                    <a:pt x="81221" y="482452"/>
                  </a:cubicBezTo>
                  <a:cubicBezTo>
                    <a:pt x="82179" y="482452"/>
                    <a:pt x="82818" y="481175"/>
                    <a:pt x="82498" y="480536"/>
                  </a:cubicBezTo>
                  <a:cubicBezTo>
                    <a:pt x="81860" y="478301"/>
                    <a:pt x="81221" y="477343"/>
                    <a:pt x="78666" y="477343"/>
                  </a:cubicBezTo>
                  <a:cubicBezTo>
                    <a:pt x="77389" y="477343"/>
                    <a:pt x="77070" y="477662"/>
                    <a:pt x="77070" y="479259"/>
                  </a:cubicBezTo>
                  <a:cubicBezTo>
                    <a:pt x="77070" y="480856"/>
                    <a:pt x="76431" y="481494"/>
                    <a:pt x="74834" y="481494"/>
                  </a:cubicBezTo>
                  <a:cubicBezTo>
                    <a:pt x="74196" y="481494"/>
                    <a:pt x="73557" y="481494"/>
                    <a:pt x="72599" y="481813"/>
                  </a:cubicBezTo>
                  <a:close/>
                  <a:moveTo>
                    <a:pt x="78986" y="90635"/>
                  </a:moveTo>
                  <a:cubicBezTo>
                    <a:pt x="78986" y="89038"/>
                    <a:pt x="78666" y="88400"/>
                    <a:pt x="77708" y="87441"/>
                  </a:cubicBezTo>
                  <a:cubicBezTo>
                    <a:pt x="77389" y="87122"/>
                    <a:pt x="77070" y="86484"/>
                    <a:pt x="76750" y="85845"/>
                  </a:cubicBezTo>
                  <a:cubicBezTo>
                    <a:pt x="76431" y="85526"/>
                    <a:pt x="76431" y="84887"/>
                    <a:pt x="76112" y="84568"/>
                  </a:cubicBezTo>
                  <a:cubicBezTo>
                    <a:pt x="75793" y="83929"/>
                    <a:pt x="75154" y="83610"/>
                    <a:pt x="74515" y="84248"/>
                  </a:cubicBezTo>
                  <a:cubicBezTo>
                    <a:pt x="73876" y="84568"/>
                    <a:pt x="74196" y="85206"/>
                    <a:pt x="74515" y="85526"/>
                  </a:cubicBezTo>
                  <a:cubicBezTo>
                    <a:pt x="75793" y="87441"/>
                    <a:pt x="77070" y="89358"/>
                    <a:pt x="78986" y="90635"/>
                  </a:cubicBezTo>
                  <a:close/>
                  <a:moveTo>
                    <a:pt x="126246" y="191862"/>
                  </a:moveTo>
                  <a:cubicBezTo>
                    <a:pt x="126566" y="189946"/>
                    <a:pt x="126246" y="189627"/>
                    <a:pt x="124969" y="189308"/>
                  </a:cubicBezTo>
                  <a:cubicBezTo>
                    <a:pt x="124330" y="189308"/>
                    <a:pt x="123692" y="189627"/>
                    <a:pt x="123372" y="190266"/>
                  </a:cubicBezTo>
                  <a:cubicBezTo>
                    <a:pt x="123053" y="190904"/>
                    <a:pt x="123692" y="191224"/>
                    <a:pt x="124330" y="191224"/>
                  </a:cubicBezTo>
                  <a:cubicBezTo>
                    <a:pt x="124969" y="191543"/>
                    <a:pt x="125608" y="191543"/>
                    <a:pt x="126246" y="191862"/>
                  </a:cubicBezTo>
                  <a:close/>
                  <a:moveTo>
                    <a:pt x="12565" y="267863"/>
                  </a:moveTo>
                  <a:cubicBezTo>
                    <a:pt x="13204" y="267224"/>
                    <a:pt x="13523" y="266585"/>
                    <a:pt x="13843" y="265947"/>
                  </a:cubicBezTo>
                  <a:cubicBezTo>
                    <a:pt x="14162" y="265627"/>
                    <a:pt x="13843" y="264989"/>
                    <a:pt x="13204" y="264989"/>
                  </a:cubicBezTo>
                  <a:cubicBezTo>
                    <a:pt x="12565" y="265308"/>
                    <a:pt x="11927" y="265627"/>
                    <a:pt x="11607" y="265947"/>
                  </a:cubicBezTo>
                  <a:cubicBezTo>
                    <a:pt x="11607" y="266266"/>
                    <a:pt x="12246" y="266905"/>
                    <a:pt x="12565" y="267863"/>
                  </a:cubicBezTo>
                  <a:close/>
                  <a:moveTo>
                    <a:pt x="55675" y="89677"/>
                  </a:moveTo>
                  <a:cubicBezTo>
                    <a:pt x="55036" y="89677"/>
                    <a:pt x="54717" y="89996"/>
                    <a:pt x="54717" y="89996"/>
                  </a:cubicBezTo>
                  <a:cubicBezTo>
                    <a:pt x="54078" y="90316"/>
                    <a:pt x="54078" y="90954"/>
                    <a:pt x="54078" y="91593"/>
                  </a:cubicBezTo>
                  <a:cubicBezTo>
                    <a:pt x="54078" y="91912"/>
                    <a:pt x="54397" y="91912"/>
                    <a:pt x="54397" y="91912"/>
                  </a:cubicBezTo>
                  <a:cubicBezTo>
                    <a:pt x="54717" y="91593"/>
                    <a:pt x="55355" y="91273"/>
                    <a:pt x="55355" y="90635"/>
                  </a:cubicBezTo>
                  <a:cubicBezTo>
                    <a:pt x="55675" y="90635"/>
                    <a:pt x="55675" y="90316"/>
                    <a:pt x="55675" y="89677"/>
                  </a:cubicBezTo>
                  <a:close/>
                  <a:moveTo>
                    <a:pt x="51843" y="122248"/>
                  </a:moveTo>
                  <a:cubicBezTo>
                    <a:pt x="51204" y="121929"/>
                    <a:pt x="50885" y="121610"/>
                    <a:pt x="50565" y="121610"/>
                  </a:cubicBezTo>
                  <a:cubicBezTo>
                    <a:pt x="49927" y="121610"/>
                    <a:pt x="49607" y="122248"/>
                    <a:pt x="49607" y="122887"/>
                  </a:cubicBezTo>
                  <a:cubicBezTo>
                    <a:pt x="49607" y="123207"/>
                    <a:pt x="50246" y="123526"/>
                    <a:pt x="50565" y="123845"/>
                  </a:cubicBezTo>
                  <a:cubicBezTo>
                    <a:pt x="50885" y="123526"/>
                    <a:pt x="51204" y="122887"/>
                    <a:pt x="51843" y="122248"/>
                  </a:cubicBezTo>
                  <a:close/>
                  <a:moveTo>
                    <a:pt x="69086" y="223157"/>
                  </a:moveTo>
                  <a:cubicBezTo>
                    <a:pt x="68448" y="222837"/>
                    <a:pt x="68129" y="222518"/>
                    <a:pt x="68129" y="222518"/>
                  </a:cubicBezTo>
                  <a:cubicBezTo>
                    <a:pt x="67490" y="222518"/>
                    <a:pt x="67170" y="223157"/>
                    <a:pt x="67490" y="223476"/>
                  </a:cubicBezTo>
                  <a:cubicBezTo>
                    <a:pt x="67490" y="223795"/>
                    <a:pt x="68129" y="224115"/>
                    <a:pt x="68129" y="224115"/>
                  </a:cubicBezTo>
                  <a:cubicBezTo>
                    <a:pt x="68129" y="223795"/>
                    <a:pt x="68448" y="223476"/>
                    <a:pt x="69086" y="223157"/>
                  </a:cubicBezTo>
                  <a:close/>
                  <a:moveTo>
                    <a:pt x="59826" y="99257"/>
                  </a:moveTo>
                  <a:cubicBezTo>
                    <a:pt x="59506" y="99895"/>
                    <a:pt x="59187" y="100215"/>
                    <a:pt x="59187" y="100534"/>
                  </a:cubicBezTo>
                  <a:cubicBezTo>
                    <a:pt x="59187" y="100853"/>
                    <a:pt x="59506" y="101173"/>
                    <a:pt x="59826" y="101173"/>
                  </a:cubicBezTo>
                  <a:cubicBezTo>
                    <a:pt x="60145" y="100853"/>
                    <a:pt x="60465" y="100534"/>
                    <a:pt x="60465" y="100215"/>
                  </a:cubicBezTo>
                  <a:cubicBezTo>
                    <a:pt x="60465" y="99895"/>
                    <a:pt x="60145" y="99576"/>
                    <a:pt x="59826" y="99257"/>
                  </a:cubicBezTo>
                  <a:close/>
                  <a:moveTo>
                    <a:pt x="57271" y="228266"/>
                  </a:moveTo>
                  <a:cubicBezTo>
                    <a:pt x="56633" y="227946"/>
                    <a:pt x="56313" y="227627"/>
                    <a:pt x="55994" y="227627"/>
                  </a:cubicBezTo>
                  <a:cubicBezTo>
                    <a:pt x="55675" y="227627"/>
                    <a:pt x="55355" y="228266"/>
                    <a:pt x="55355" y="228266"/>
                  </a:cubicBezTo>
                  <a:cubicBezTo>
                    <a:pt x="55355" y="228585"/>
                    <a:pt x="55675" y="228905"/>
                    <a:pt x="55994" y="228905"/>
                  </a:cubicBezTo>
                  <a:cubicBezTo>
                    <a:pt x="56633" y="228905"/>
                    <a:pt x="56633" y="228585"/>
                    <a:pt x="57271" y="228266"/>
                  </a:cubicBezTo>
                  <a:close/>
                  <a:moveTo>
                    <a:pt x="43540" y="129912"/>
                  </a:moveTo>
                  <a:cubicBezTo>
                    <a:pt x="43860" y="129912"/>
                    <a:pt x="44179" y="129912"/>
                    <a:pt x="44498" y="129912"/>
                  </a:cubicBezTo>
                  <a:cubicBezTo>
                    <a:pt x="44817" y="129593"/>
                    <a:pt x="45137" y="129274"/>
                    <a:pt x="45137" y="128954"/>
                  </a:cubicBezTo>
                  <a:cubicBezTo>
                    <a:pt x="45137" y="128954"/>
                    <a:pt x="44817" y="128635"/>
                    <a:pt x="44817" y="128635"/>
                  </a:cubicBezTo>
                  <a:cubicBezTo>
                    <a:pt x="44498" y="128635"/>
                    <a:pt x="43860" y="128954"/>
                    <a:pt x="43540" y="129274"/>
                  </a:cubicBezTo>
                  <a:cubicBezTo>
                    <a:pt x="43860" y="129274"/>
                    <a:pt x="43860" y="129593"/>
                    <a:pt x="43540" y="129912"/>
                  </a:cubicBezTo>
                  <a:close/>
                  <a:moveTo>
                    <a:pt x="48969" y="126400"/>
                  </a:moveTo>
                  <a:cubicBezTo>
                    <a:pt x="48650" y="126080"/>
                    <a:pt x="48330" y="126080"/>
                    <a:pt x="48330" y="126080"/>
                  </a:cubicBezTo>
                  <a:cubicBezTo>
                    <a:pt x="48011" y="126080"/>
                    <a:pt x="48011" y="126400"/>
                    <a:pt x="48011" y="126400"/>
                  </a:cubicBezTo>
                  <a:cubicBezTo>
                    <a:pt x="48011" y="126400"/>
                    <a:pt x="48330" y="127038"/>
                    <a:pt x="48330" y="127038"/>
                  </a:cubicBezTo>
                  <a:cubicBezTo>
                    <a:pt x="48330" y="126719"/>
                    <a:pt x="48650" y="126719"/>
                    <a:pt x="48969" y="126400"/>
                  </a:cubicBezTo>
                  <a:close/>
                  <a:moveTo>
                    <a:pt x="61742" y="107879"/>
                  </a:moveTo>
                  <a:cubicBezTo>
                    <a:pt x="61423" y="107559"/>
                    <a:pt x="61103" y="107559"/>
                    <a:pt x="61103" y="107559"/>
                  </a:cubicBezTo>
                  <a:cubicBezTo>
                    <a:pt x="60784" y="107879"/>
                    <a:pt x="60784" y="107879"/>
                    <a:pt x="60465" y="108198"/>
                  </a:cubicBezTo>
                  <a:cubicBezTo>
                    <a:pt x="60465" y="108198"/>
                    <a:pt x="60784" y="108517"/>
                    <a:pt x="61103" y="108837"/>
                  </a:cubicBezTo>
                  <a:cubicBezTo>
                    <a:pt x="61423" y="108517"/>
                    <a:pt x="61423" y="108198"/>
                    <a:pt x="61742" y="107879"/>
                  </a:cubicBezTo>
                  <a:close/>
                  <a:moveTo>
                    <a:pt x="95591" y="177173"/>
                  </a:moveTo>
                  <a:cubicBezTo>
                    <a:pt x="95591" y="176854"/>
                    <a:pt x="95910" y="176854"/>
                    <a:pt x="95910" y="176854"/>
                  </a:cubicBezTo>
                  <a:cubicBezTo>
                    <a:pt x="95591" y="176854"/>
                    <a:pt x="95591" y="176534"/>
                    <a:pt x="95272" y="176534"/>
                  </a:cubicBezTo>
                  <a:cubicBezTo>
                    <a:pt x="95272" y="176534"/>
                    <a:pt x="94952" y="176854"/>
                    <a:pt x="94952" y="176854"/>
                  </a:cubicBezTo>
                  <a:cubicBezTo>
                    <a:pt x="95272" y="176854"/>
                    <a:pt x="95591" y="176854"/>
                    <a:pt x="95591" y="177173"/>
                  </a:cubicBezTo>
                  <a:close/>
                  <a:moveTo>
                    <a:pt x="20229" y="259241"/>
                  </a:moveTo>
                  <a:cubicBezTo>
                    <a:pt x="20229" y="259560"/>
                    <a:pt x="19910" y="259560"/>
                    <a:pt x="19910" y="259560"/>
                  </a:cubicBezTo>
                  <a:cubicBezTo>
                    <a:pt x="19910" y="259560"/>
                    <a:pt x="19910" y="259879"/>
                    <a:pt x="20229" y="259879"/>
                  </a:cubicBezTo>
                  <a:cubicBezTo>
                    <a:pt x="20229" y="259879"/>
                    <a:pt x="20548" y="259879"/>
                    <a:pt x="20548" y="259560"/>
                  </a:cubicBezTo>
                  <a:cubicBezTo>
                    <a:pt x="20229" y="259560"/>
                    <a:pt x="20229" y="259241"/>
                    <a:pt x="20229" y="259241"/>
                  </a:cubicBezTo>
                  <a:close/>
                  <a:moveTo>
                    <a:pt x="84734" y="88719"/>
                  </a:moveTo>
                  <a:cubicBezTo>
                    <a:pt x="84734" y="88719"/>
                    <a:pt x="85053" y="88400"/>
                    <a:pt x="85053" y="88400"/>
                  </a:cubicBezTo>
                  <a:cubicBezTo>
                    <a:pt x="85053" y="88400"/>
                    <a:pt x="85053" y="88400"/>
                    <a:pt x="84734" y="88080"/>
                  </a:cubicBezTo>
                  <a:cubicBezTo>
                    <a:pt x="84734" y="88080"/>
                    <a:pt x="84414" y="88080"/>
                    <a:pt x="84734" y="88719"/>
                  </a:cubicBezTo>
                  <a:cubicBezTo>
                    <a:pt x="84414" y="88400"/>
                    <a:pt x="84414" y="88400"/>
                    <a:pt x="84734" y="88719"/>
                  </a:cubicBezTo>
                  <a:close/>
                  <a:moveTo>
                    <a:pt x="57910" y="88400"/>
                  </a:moveTo>
                  <a:cubicBezTo>
                    <a:pt x="57910" y="88400"/>
                    <a:pt x="57591" y="88400"/>
                    <a:pt x="57910" y="88400"/>
                  </a:cubicBezTo>
                  <a:cubicBezTo>
                    <a:pt x="57591" y="88719"/>
                    <a:pt x="57910" y="89038"/>
                    <a:pt x="57910" y="89358"/>
                  </a:cubicBezTo>
                  <a:cubicBezTo>
                    <a:pt x="57910" y="89358"/>
                    <a:pt x="58229" y="89038"/>
                    <a:pt x="58229" y="89038"/>
                  </a:cubicBezTo>
                  <a:cubicBezTo>
                    <a:pt x="58229" y="88719"/>
                    <a:pt x="57910" y="88719"/>
                    <a:pt x="57910" y="88400"/>
                  </a:cubicBezTo>
                  <a:close/>
                </a:path>
              </a:pathLst>
            </a:custGeom>
            <a:gradFill>
              <a:gsLst>
                <a:gs pos="5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F6B88F9E-93D6-A8DC-6C0C-C43AEF5DC6B6}"/>
                </a:ext>
              </a:extLst>
            </p:cNvPr>
            <p:cNvSpPr/>
            <p:nvPr/>
          </p:nvSpPr>
          <p:spPr>
            <a:xfrm>
              <a:off x="4972363" y="4306344"/>
              <a:ext cx="227562" cy="772751"/>
            </a:xfrm>
            <a:custGeom>
              <a:avLst/>
              <a:gdLst>
                <a:gd name="connsiteX0" fmla="*/ 23422 w 144448"/>
                <a:gd name="connsiteY0" fmla="*/ 181644 h 490515"/>
                <a:gd name="connsiteX1" fmla="*/ 25977 w 144448"/>
                <a:gd name="connsiteY1" fmla="*/ 178131 h 490515"/>
                <a:gd name="connsiteX2" fmla="*/ 26296 w 144448"/>
                <a:gd name="connsiteY2" fmla="*/ 177492 h 490515"/>
                <a:gd name="connsiteX3" fmla="*/ 28851 w 144448"/>
                <a:gd name="connsiteY3" fmla="*/ 173661 h 490515"/>
                <a:gd name="connsiteX4" fmla="*/ 29170 w 144448"/>
                <a:gd name="connsiteY4" fmla="*/ 172064 h 490515"/>
                <a:gd name="connsiteX5" fmla="*/ 30448 w 144448"/>
                <a:gd name="connsiteY5" fmla="*/ 170148 h 490515"/>
                <a:gd name="connsiteX6" fmla="*/ 33002 w 144448"/>
                <a:gd name="connsiteY6" fmla="*/ 167593 h 490515"/>
                <a:gd name="connsiteX7" fmla="*/ 33960 w 144448"/>
                <a:gd name="connsiteY7" fmla="*/ 166316 h 490515"/>
                <a:gd name="connsiteX8" fmla="*/ 36195 w 144448"/>
                <a:gd name="connsiteY8" fmla="*/ 162165 h 490515"/>
                <a:gd name="connsiteX9" fmla="*/ 37154 w 144448"/>
                <a:gd name="connsiteY9" fmla="*/ 160249 h 490515"/>
                <a:gd name="connsiteX10" fmla="*/ 38750 w 144448"/>
                <a:gd name="connsiteY10" fmla="*/ 157055 h 490515"/>
                <a:gd name="connsiteX11" fmla="*/ 41624 w 144448"/>
                <a:gd name="connsiteY11" fmla="*/ 152265 h 490515"/>
                <a:gd name="connsiteX12" fmla="*/ 42263 w 144448"/>
                <a:gd name="connsiteY12" fmla="*/ 151627 h 490515"/>
                <a:gd name="connsiteX13" fmla="*/ 45775 w 144448"/>
                <a:gd name="connsiteY13" fmla="*/ 143963 h 490515"/>
                <a:gd name="connsiteX14" fmla="*/ 48969 w 144448"/>
                <a:gd name="connsiteY14" fmla="*/ 137895 h 490515"/>
                <a:gd name="connsiteX15" fmla="*/ 51843 w 144448"/>
                <a:gd name="connsiteY15" fmla="*/ 131828 h 490515"/>
                <a:gd name="connsiteX16" fmla="*/ 53120 w 144448"/>
                <a:gd name="connsiteY16" fmla="*/ 129593 h 490515"/>
                <a:gd name="connsiteX17" fmla="*/ 51523 w 144448"/>
                <a:gd name="connsiteY17" fmla="*/ 129593 h 490515"/>
                <a:gd name="connsiteX18" fmla="*/ 46095 w 144448"/>
                <a:gd name="connsiteY18" fmla="*/ 133106 h 490515"/>
                <a:gd name="connsiteX19" fmla="*/ 42901 w 144448"/>
                <a:gd name="connsiteY19" fmla="*/ 135660 h 490515"/>
                <a:gd name="connsiteX20" fmla="*/ 41624 w 144448"/>
                <a:gd name="connsiteY20" fmla="*/ 136938 h 490515"/>
                <a:gd name="connsiteX21" fmla="*/ 32364 w 144448"/>
                <a:gd name="connsiteY21" fmla="*/ 144602 h 490515"/>
                <a:gd name="connsiteX22" fmla="*/ 29490 w 144448"/>
                <a:gd name="connsiteY22" fmla="*/ 147795 h 490515"/>
                <a:gd name="connsiteX23" fmla="*/ 27574 w 144448"/>
                <a:gd name="connsiteY23" fmla="*/ 149072 h 490515"/>
                <a:gd name="connsiteX24" fmla="*/ 25658 w 144448"/>
                <a:gd name="connsiteY24" fmla="*/ 149391 h 490515"/>
                <a:gd name="connsiteX25" fmla="*/ 23422 w 144448"/>
                <a:gd name="connsiteY25" fmla="*/ 148753 h 490515"/>
                <a:gd name="connsiteX26" fmla="*/ 23741 w 144448"/>
                <a:gd name="connsiteY26" fmla="*/ 145879 h 490515"/>
                <a:gd name="connsiteX27" fmla="*/ 25338 w 144448"/>
                <a:gd name="connsiteY27" fmla="*/ 143963 h 490515"/>
                <a:gd name="connsiteX28" fmla="*/ 26616 w 144448"/>
                <a:gd name="connsiteY28" fmla="*/ 142685 h 490515"/>
                <a:gd name="connsiteX29" fmla="*/ 27893 w 144448"/>
                <a:gd name="connsiteY29" fmla="*/ 141089 h 490515"/>
                <a:gd name="connsiteX30" fmla="*/ 30128 w 144448"/>
                <a:gd name="connsiteY30" fmla="*/ 138215 h 490515"/>
                <a:gd name="connsiteX31" fmla="*/ 32683 w 144448"/>
                <a:gd name="connsiteY31" fmla="*/ 135022 h 490515"/>
                <a:gd name="connsiteX32" fmla="*/ 33321 w 144448"/>
                <a:gd name="connsiteY32" fmla="*/ 133106 h 490515"/>
                <a:gd name="connsiteX33" fmla="*/ 33960 w 144448"/>
                <a:gd name="connsiteY33" fmla="*/ 131828 h 490515"/>
                <a:gd name="connsiteX34" fmla="*/ 36515 w 144448"/>
                <a:gd name="connsiteY34" fmla="*/ 128954 h 490515"/>
                <a:gd name="connsiteX35" fmla="*/ 40985 w 144448"/>
                <a:gd name="connsiteY35" fmla="*/ 120652 h 490515"/>
                <a:gd name="connsiteX36" fmla="*/ 44498 w 144448"/>
                <a:gd name="connsiteY36" fmla="*/ 114584 h 490515"/>
                <a:gd name="connsiteX37" fmla="*/ 48330 w 144448"/>
                <a:gd name="connsiteY37" fmla="*/ 108837 h 490515"/>
                <a:gd name="connsiteX38" fmla="*/ 48649 w 144448"/>
                <a:gd name="connsiteY38" fmla="*/ 108517 h 490515"/>
                <a:gd name="connsiteX39" fmla="*/ 48649 w 144448"/>
                <a:gd name="connsiteY39" fmla="*/ 106921 h 490515"/>
                <a:gd name="connsiteX40" fmla="*/ 47053 w 144448"/>
                <a:gd name="connsiteY40" fmla="*/ 107240 h 490515"/>
                <a:gd name="connsiteX41" fmla="*/ 41305 w 144448"/>
                <a:gd name="connsiteY41" fmla="*/ 111391 h 490515"/>
                <a:gd name="connsiteX42" fmla="*/ 36195 w 144448"/>
                <a:gd name="connsiteY42" fmla="*/ 113627 h 490515"/>
                <a:gd name="connsiteX43" fmla="*/ 29809 w 144448"/>
                <a:gd name="connsiteY43" fmla="*/ 115862 h 490515"/>
                <a:gd name="connsiteX44" fmla="*/ 28851 w 144448"/>
                <a:gd name="connsiteY44" fmla="*/ 116181 h 490515"/>
                <a:gd name="connsiteX45" fmla="*/ 26296 w 144448"/>
                <a:gd name="connsiteY45" fmla="*/ 116820 h 490515"/>
                <a:gd name="connsiteX46" fmla="*/ 21506 w 144448"/>
                <a:gd name="connsiteY46" fmla="*/ 117459 h 490515"/>
                <a:gd name="connsiteX47" fmla="*/ 13204 w 144448"/>
                <a:gd name="connsiteY47" fmla="*/ 118736 h 490515"/>
                <a:gd name="connsiteX48" fmla="*/ 9691 w 144448"/>
                <a:gd name="connsiteY48" fmla="*/ 119055 h 490515"/>
                <a:gd name="connsiteX49" fmla="*/ 7775 w 144448"/>
                <a:gd name="connsiteY49" fmla="*/ 118097 h 490515"/>
                <a:gd name="connsiteX50" fmla="*/ 7456 w 144448"/>
                <a:gd name="connsiteY50" fmla="*/ 117778 h 490515"/>
                <a:gd name="connsiteX51" fmla="*/ 8095 w 144448"/>
                <a:gd name="connsiteY51" fmla="*/ 114584 h 490515"/>
                <a:gd name="connsiteX52" fmla="*/ 9691 w 144448"/>
                <a:gd name="connsiteY52" fmla="*/ 113946 h 490515"/>
                <a:gd name="connsiteX53" fmla="*/ 13204 w 144448"/>
                <a:gd name="connsiteY53" fmla="*/ 112030 h 490515"/>
                <a:gd name="connsiteX54" fmla="*/ 14481 w 144448"/>
                <a:gd name="connsiteY54" fmla="*/ 111711 h 490515"/>
                <a:gd name="connsiteX55" fmla="*/ 15758 w 144448"/>
                <a:gd name="connsiteY55" fmla="*/ 110752 h 490515"/>
                <a:gd name="connsiteX56" fmla="*/ 17675 w 144448"/>
                <a:gd name="connsiteY56" fmla="*/ 108198 h 490515"/>
                <a:gd name="connsiteX57" fmla="*/ 22464 w 144448"/>
                <a:gd name="connsiteY57" fmla="*/ 105963 h 490515"/>
                <a:gd name="connsiteX58" fmla="*/ 26935 w 144448"/>
                <a:gd name="connsiteY58" fmla="*/ 101811 h 490515"/>
                <a:gd name="connsiteX59" fmla="*/ 28851 w 144448"/>
                <a:gd name="connsiteY59" fmla="*/ 100215 h 490515"/>
                <a:gd name="connsiteX60" fmla="*/ 29809 w 144448"/>
                <a:gd name="connsiteY60" fmla="*/ 99257 h 490515"/>
                <a:gd name="connsiteX61" fmla="*/ 32044 w 144448"/>
                <a:gd name="connsiteY61" fmla="*/ 97660 h 490515"/>
                <a:gd name="connsiteX62" fmla="*/ 33002 w 144448"/>
                <a:gd name="connsiteY62" fmla="*/ 96702 h 490515"/>
                <a:gd name="connsiteX63" fmla="*/ 36834 w 144448"/>
                <a:gd name="connsiteY63" fmla="*/ 91912 h 490515"/>
                <a:gd name="connsiteX64" fmla="*/ 37473 w 144448"/>
                <a:gd name="connsiteY64" fmla="*/ 91273 h 490515"/>
                <a:gd name="connsiteX65" fmla="*/ 40028 w 144448"/>
                <a:gd name="connsiteY65" fmla="*/ 88080 h 490515"/>
                <a:gd name="connsiteX66" fmla="*/ 42263 w 144448"/>
                <a:gd name="connsiteY66" fmla="*/ 84887 h 490515"/>
                <a:gd name="connsiteX67" fmla="*/ 44498 w 144448"/>
                <a:gd name="connsiteY67" fmla="*/ 81374 h 490515"/>
                <a:gd name="connsiteX68" fmla="*/ 47053 w 144448"/>
                <a:gd name="connsiteY68" fmla="*/ 77542 h 490515"/>
                <a:gd name="connsiteX69" fmla="*/ 47372 w 144448"/>
                <a:gd name="connsiteY69" fmla="*/ 77223 h 490515"/>
                <a:gd name="connsiteX70" fmla="*/ 49607 w 144448"/>
                <a:gd name="connsiteY70" fmla="*/ 74668 h 490515"/>
                <a:gd name="connsiteX71" fmla="*/ 50565 w 144448"/>
                <a:gd name="connsiteY71" fmla="*/ 73391 h 490515"/>
                <a:gd name="connsiteX72" fmla="*/ 53439 w 144448"/>
                <a:gd name="connsiteY72" fmla="*/ 69878 h 490515"/>
                <a:gd name="connsiteX73" fmla="*/ 53439 w 144448"/>
                <a:gd name="connsiteY73" fmla="*/ 68601 h 490515"/>
                <a:gd name="connsiteX74" fmla="*/ 52162 w 144448"/>
                <a:gd name="connsiteY74" fmla="*/ 68601 h 490515"/>
                <a:gd name="connsiteX75" fmla="*/ 46733 w 144448"/>
                <a:gd name="connsiteY75" fmla="*/ 73391 h 490515"/>
                <a:gd name="connsiteX76" fmla="*/ 45137 w 144448"/>
                <a:gd name="connsiteY76" fmla="*/ 74668 h 490515"/>
                <a:gd name="connsiteX77" fmla="*/ 42263 w 144448"/>
                <a:gd name="connsiteY77" fmla="*/ 77542 h 490515"/>
                <a:gd name="connsiteX78" fmla="*/ 37792 w 144448"/>
                <a:gd name="connsiteY78" fmla="*/ 81694 h 490515"/>
                <a:gd name="connsiteX79" fmla="*/ 36195 w 144448"/>
                <a:gd name="connsiteY79" fmla="*/ 83290 h 490515"/>
                <a:gd name="connsiteX80" fmla="*/ 32364 w 144448"/>
                <a:gd name="connsiteY80" fmla="*/ 84248 h 490515"/>
                <a:gd name="connsiteX81" fmla="*/ 29170 w 144448"/>
                <a:gd name="connsiteY81" fmla="*/ 84248 h 490515"/>
                <a:gd name="connsiteX82" fmla="*/ 27254 w 144448"/>
                <a:gd name="connsiteY82" fmla="*/ 84248 h 490515"/>
                <a:gd name="connsiteX83" fmla="*/ 25658 w 144448"/>
                <a:gd name="connsiteY83" fmla="*/ 82652 h 490515"/>
                <a:gd name="connsiteX84" fmla="*/ 26935 w 144448"/>
                <a:gd name="connsiteY84" fmla="*/ 81055 h 490515"/>
                <a:gd name="connsiteX85" fmla="*/ 28531 w 144448"/>
                <a:gd name="connsiteY85" fmla="*/ 80097 h 490515"/>
                <a:gd name="connsiteX86" fmla="*/ 28851 w 144448"/>
                <a:gd name="connsiteY86" fmla="*/ 79778 h 490515"/>
                <a:gd name="connsiteX87" fmla="*/ 33960 w 144448"/>
                <a:gd name="connsiteY87" fmla="*/ 77542 h 490515"/>
                <a:gd name="connsiteX88" fmla="*/ 36515 w 144448"/>
                <a:gd name="connsiteY88" fmla="*/ 76265 h 490515"/>
                <a:gd name="connsiteX89" fmla="*/ 37154 w 144448"/>
                <a:gd name="connsiteY89" fmla="*/ 75626 h 490515"/>
                <a:gd name="connsiteX90" fmla="*/ 41305 w 144448"/>
                <a:gd name="connsiteY90" fmla="*/ 72114 h 490515"/>
                <a:gd name="connsiteX91" fmla="*/ 42582 w 144448"/>
                <a:gd name="connsiteY91" fmla="*/ 70517 h 490515"/>
                <a:gd name="connsiteX92" fmla="*/ 43859 w 144448"/>
                <a:gd name="connsiteY92" fmla="*/ 68282 h 490515"/>
                <a:gd name="connsiteX93" fmla="*/ 46414 w 144448"/>
                <a:gd name="connsiteY93" fmla="*/ 66046 h 490515"/>
                <a:gd name="connsiteX94" fmla="*/ 48649 w 144448"/>
                <a:gd name="connsiteY94" fmla="*/ 63492 h 490515"/>
                <a:gd name="connsiteX95" fmla="*/ 51204 w 144448"/>
                <a:gd name="connsiteY95" fmla="*/ 59979 h 490515"/>
                <a:gd name="connsiteX96" fmla="*/ 52162 w 144448"/>
                <a:gd name="connsiteY96" fmla="*/ 58702 h 490515"/>
                <a:gd name="connsiteX97" fmla="*/ 53759 w 144448"/>
                <a:gd name="connsiteY97" fmla="*/ 57105 h 490515"/>
                <a:gd name="connsiteX98" fmla="*/ 55036 w 144448"/>
                <a:gd name="connsiteY98" fmla="*/ 54870 h 490515"/>
                <a:gd name="connsiteX99" fmla="*/ 53759 w 144448"/>
                <a:gd name="connsiteY99" fmla="*/ 53912 h 490515"/>
                <a:gd name="connsiteX100" fmla="*/ 51204 w 144448"/>
                <a:gd name="connsiteY100" fmla="*/ 55189 h 490515"/>
                <a:gd name="connsiteX101" fmla="*/ 48649 w 144448"/>
                <a:gd name="connsiteY101" fmla="*/ 55509 h 490515"/>
                <a:gd name="connsiteX102" fmla="*/ 46414 w 144448"/>
                <a:gd name="connsiteY102" fmla="*/ 54870 h 490515"/>
                <a:gd name="connsiteX103" fmla="*/ 40028 w 144448"/>
                <a:gd name="connsiteY103" fmla="*/ 56466 h 490515"/>
                <a:gd name="connsiteX104" fmla="*/ 38111 w 144448"/>
                <a:gd name="connsiteY104" fmla="*/ 55828 h 490515"/>
                <a:gd name="connsiteX105" fmla="*/ 40347 w 144448"/>
                <a:gd name="connsiteY105" fmla="*/ 51996 h 490515"/>
                <a:gd name="connsiteX106" fmla="*/ 45137 w 144448"/>
                <a:gd name="connsiteY106" fmla="*/ 50399 h 490515"/>
                <a:gd name="connsiteX107" fmla="*/ 50246 w 144448"/>
                <a:gd name="connsiteY107" fmla="*/ 47206 h 490515"/>
                <a:gd name="connsiteX108" fmla="*/ 55994 w 144448"/>
                <a:gd name="connsiteY108" fmla="*/ 40500 h 490515"/>
                <a:gd name="connsiteX109" fmla="*/ 59507 w 144448"/>
                <a:gd name="connsiteY109" fmla="*/ 36349 h 490515"/>
                <a:gd name="connsiteX110" fmla="*/ 62061 w 144448"/>
                <a:gd name="connsiteY110" fmla="*/ 29962 h 490515"/>
                <a:gd name="connsiteX111" fmla="*/ 62061 w 144448"/>
                <a:gd name="connsiteY111" fmla="*/ 24534 h 490515"/>
                <a:gd name="connsiteX112" fmla="*/ 61742 w 144448"/>
                <a:gd name="connsiteY112" fmla="*/ 22618 h 490515"/>
                <a:gd name="connsiteX113" fmla="*/ 61423 w 144448"/>
                <a:gd name="connsiteY113" fmla="*/ 19744 h 490515"/>
                <a:gd name="connsiteX114" fmla="*/ 62700 w 144448"/>
                <a:gd name="connsiteY114" fmla="*/ 17189 h 490515"/>
                <a:gd name="connsiteX115" fmla="*/ 63019 w 144448"/>
                <a:gd name="connsiteY115" fmla="*/ 16231 h 490515"/>
                <a:gd name="connsiteX116" fmla="*/ 63338 w 144448"/>
                <a:gd name="connsiteY116" fmla="*/ 11122 h 490515"/>
                <a:gd name="connsiteX117" fmla="*/ 63977 w 144448"/>
                <a:gd name="connsiteY117" fmla="*/ 5374 h 490515"/>
                <a:gd name="connsiteX118" fmla="*/ 64297 w 144448"/>
                <a:gd name="connsiteY118" fmla="*/ 5054 h 490515"/>
                <a:gd name="connsiteX119" fmla="*/ 66532 w 144448"/>
                <a:gd name="connsiteY119" fmla="*/ 903 h 490515"/>
                <a:gd name="connsiteX120" fmla="*/ 68128 w 144448"/>
                <a:gd name="connsiteY120" fmla="*/ 265 h 490515"/>
                <a:gd name="connsiteX121" fmla="*/ 68767 w 144448"/>
                <a:gd name="connsiteY121" fmla="*/ 4097 h 490515"/>
                <a:gd name="connsiteX122" fmla="*/ 69725 w 144448"/>
                <a:gd name="connsiteY122" fmla="*/ 5374 h 490515"/>
                <a:gd name="connsiteX123" fmla="*/ 70683 w 144448"/>
                <a:gd name="connsiteY123" fmla="*/ 6970 h 490515"/>
                <a:gd name="connsiteX124" fmla="*/ 71002 w 144448"/>
                <a:gd name="connsiteY124" fmla="*/ 8567 h 490515"/>
                <a:gd name="connsiteX125" fmla="*/ 71641 w 144448"/>
                <a:gd name="connsiteY125" fmla="*/ 11760 h 490515"/>
                <a:gd name="connsiteX126" fmla="*/ 71002 w 144448"/>
                <a:gd name="connsiteY126" fmla="*/ 15912 h 490515"/>
                <a:gd name="connsiteX127" fmla="*/ 71002 w 144448"/>
                <a:gd name="connsiteY127" fmla="*/ 16550 h 490515"/>
                <a:gd name="connsiteX128" fmla="*/ 70683 w 144448"/>
                <a:gd name="connsiteY128" fmla="*/ 21340 h 490515"/>
                <a:gd name="connsiteX129" fmla="*/ 70683 w 144448"/>
                <a:gd name="connsiteY129" fmla="*/ 22298 h 490515"/>
                <a:gd name="connsiteX130" fmla="*/ 71961 w 144448"/>
                <a:gd name="connsiteY130" fmla="*/ 27408 h 490515"/>
                <a:gd name="connsiteX131" fmla="*/ 72599 w 144448"/>
                <a:gd name="connsiteY131" fmla="*/ 30282 h 490515"/>
                <a:gd name="connsiteX132" fmla="*/ 74515 w 144448"/>
                <a:gd name="connsiteY132" fmla="*/ 36987 h 490515"/>
                <a:gd name="connsiteX133" fmla="*/ 76112 w 144448"/>
                <a:gd name="connsiteY133" fmla="*/ 41777 h 490515"/>
                <a:gd name="connsiteX134" fmla="*/ 78027 w 144448"/>
                <a:gd name="connsiteY134" fmla="*/ 44971 h 490515"/>
                <a:gd name="connsiteX135" fmla="*/ 79944 w 144448"/>
                <a:gd name="connsiteY135" fmla="*/ 48164 h 490515"/>
                <a:gd name="connsiteX136" fmla="*/ 80263 w 144448"/>
                <a:gd name="connsiteY136" fmla="*/ 48803 h 490515"/>
                <a:gd name="connsiteX137" fmla="*/ 86650 w 144448"/>
                <a:gd name="connsiteY137" fmla="*/ 55509 h 490515"/>
                <a:gd name="connsiteX138" fmla="*/ 90801 w 144448"/>
                <a:gd name="connsiteY138" fmla="*/ 58383 h 490515"/>
                <a:gd name="connsiteX139" fmla="*/ 95910 w 144448"/>
                <a:gd name="connsiteY139" fmla="*/ 61576 h 490515"/>
                <a:gd name="connsiteX140" fmla="*/ 96868 w 144448"/>
                <a:gd name="connsiteY140" fmla="*/ 61895 h 490515"/>
                <a:gd name="connsiteX141" fmla="*/ 101019 w 144448"/>
                <a:gd name="connsiteY141" fmla="*/ 63173 h 490515"/>
                <a:gd name="connsiteX142" fmla="*/ 102616 w 144448"/>
                <a:gd name="connsiteY142" fmla="*/ 64130 h 490515"/>
                <a:gd name="connsiteX143" fmla="*/ 103893 w 144448"/>
                <a:gd name="connsiteY143" fmla="*/ 65088 h 490515"/>
                <a:gd name="connsiteX144" fmla="*/ 107406 w 144448"/>
                <a:gd name="connsiteY144" fmla="*/ 67324 h 490515"/>
                <a:gd name="connsiteX145" fmla="*/ 107725 w 144448"/>
                <a:gd name="connsiteY145" fmla="*/ 68601 h 490515"/>
                <a:gd name="connsiteX146" fmla="*/ 109641 w 144448"/>
                <a:gd name="connsiteY146" fmla="*/ 72433 h 490515"/>
                <a:gd name="connsiteX147" fmla="*/ 111238 w 144448"/>
                <a:gd name="connsiteY147" fmla="*/ 74988 h 490515"/>
                <a:gd name="connsiteX148" fmla="*/ 109003 w 144448"/>
                <a:gd name="connsiteY148" fmla="*/ 76904 h 490515"/>
                <a:gd name="connsiteX149" fmla="*/ 106129 w 144448"/>
                <a:gd name="connsiteY149" fmla="*/ 75946 h 490515"/>
                <a:gd name="connsiteX150" fmla="*/ 103893 w 144448"/>
                <a:gd name="connsiteY150" fmla="*/ 74668 h 490515"/>
                <a:gd name="connsiteX151" fmla="*/ 102935 w 144448"/>
                <a:gd name="connsiteY151" fmla="*/ 74030 h 490515"/>
                <a:gd name="connsiteX152" fmla="*/ 99104 w 144448"/>
                <a:gd name="connsiteY152" fmla="*/ 71794 h 490515"/>
                <a:gd name="connsiteX153" fmla="*/ 94314 w 144448"/>
                <a:gd name="connsiteY153" fmla="*/ 69240 h 490515"/>
                <a:gd name="connsiteX154" fmla="*/ 90481 w 144448"/>
                <a:gd name="connsiteY154" fmla="*/ 67324 h 490515"/>
                <a:gd name="connsiteX155" fmla="*/ 88885 w 144448"/>
                <a:gd name="connsiteY155" fmla="*/ 67324 h 490515"/>
                <a:gd name="connsiteX156" fmla="*/ 88885 w 144448"/>
                <a:gd name="connsiteY156" fmla="*/ 68920 h 490515"/>
                <a:gd name="connsiteX157" fmla="*/ 90801 w 144448"/>
                <a:gd name="connsiteY157" fmla="*/ 71794 h 490515"/>
                <a:gd name="connsiteX158" fmla="*/ 92078 w 144448"/>
                <a:gd name="connsiteY158" fmla="*/ 73710 h 490515"/>
                <a:gd name="connsiteX159" fmla="*/ 93036 w 144448"/>
                <a:gd name="connsiteY159" fmla="*/ 74668 h 490515"/>
                <a:gd name="connsiteX160" fmla="*/ 97187 w 144448"/>
                <a:gd name="connsiteY160" fmla="*/ 79139 h 490515"/>
                <a:gd name="connsiteX161" fmla="*/ 101977 w 144448"/>
                <a:gd name="connsiteY161" fmla="*/ 83609 h 490515"/>
                <a:gd name="connsiteX162" fmla="*/ 102616 w 144448"/>
                <a:gd name="connsiteY162" fmla="*/ 87122 h 490515"/>
                <a:gd name="connsiteX163" fmla="*/ 101658 w 144448"/>
                <a:gd name="connsiteY163" fmla="*/ 88399 h 490515"/>
                <a:gd name="connsiteX164" fmla="*/ 101019 w 144448"/>
                <a:gd name="connsiteY164" fmla="*/ 89677 h 490515"/>
                <a:gd name="connsiteX165" fmla="*/ 102297 w 144448"/>
                <a:gd name="connsiteY165" fmla="*/ 90635 h 490515"/>
                <a:gd name="connsiteX166" fmla="*/ 108364 w 144448"/>
                <a:gd name="connsiteY166" fmla="*/ 94786 h 490515"/>
                <a:gd name="connsiteX167" fmla="*/ 108364 w 144448"/>
                <a:gd name="connsiteY167" fmla="*/ 98299 h 490515"/>
                <a:gd name="connsiteX168" fmla="*/ 107725 w 144448"/>
                <a:gd name="connsiteY168" fmla="*/ 98937 h 490515"/>
                <a:gd name="connsiteX169" fmla="*/ 105490 w 144448"/>
                <a:gd name="connsiteY169" fmla="*/ 99257 h 490515"/>
                <a:gd name="connsiteX170" fmla="*/ 101339 w 144448"/>
                <a:gd name="connsiteY170" fmla="*/ 95425 h 490515"/>
                <a:gd name="connsiteX171" fmla="*/ 100700 w 144448"/>
                <a:gd name="connsiteY171" fmla="*/ 94467 h 490515"/>
                <a:gd name="connsiteX172" fmla="*/ 97507 w 144448"/>
                <a:gd name="connsiteY172" fmla="*/ 94786 h 490515"/>
                <a:gd name="connsiteX173" fmla="*/ 95591 w 144448"/>
                <a:gd name="connsiteY173" fmla="*/ 96063 h 490515"/>
                <a:gd name="connsiteX174" fmla="*/ 94633 w 144448"/>
                <a:gd name="connsiteY174" fmla="*/ 97979 h 490515"/>
                <a:gd name="connsiteX175" fmla="*/ 95910 w 144448"/>
                <a:gd name="connsiteY175" fmla="*/ 100534 h 490515"/>
                <a:gd name="connsiteX176" fmla="*/ 98784 w 144448"/>
                <a:gd name="connsiteY176" fmla="*/ 104047 h 490515"/>
                <a:gd name="connsiteX177" fmla="*/ 99742 w 144448"/>
                <a:gd name="connsiteY177" fmla="*/ 105005 h 490515"/>
                <a:gd name="connsiteX178" fmla="*/ 98784 w 144448"/>
                <a:gd name="connsiteY178" fmla="*/ 107240 h 490515"/>
                <a:gd name="connsiteX179" fmla="*/ 97507 w 144448"/>
                <a:gd name="connsiteY179" fmla="*/ 109475 h 490515"/>
                <a:gd name="connsiteX180" fmla="*/ 98145 w 144448"/>
                <a:gd name="connsiteY180" fmla="*/ 110433 h 490515"/>
                <a:gd name="connsiteX181" fmla="*/ 102616 w 144448"/>
                <a:gd name="connsiteY181" fmla="*/ 114584 h 490515"/>
                <a:gd name="connsiteX182" fmla="*/ 103893 w 144448"/>
                <a:gd name="connsiteY182" fmla="*/ 116181 h 490515"/>
                <a:gd name="connsiteX183" fmla="*/ 106129 w 144448"/>
                <a:gd name="connsiteY183" fmla="*/ 119055 h 490515"/>
                <a:gd name="connsiteX184" fmla="*/ 108364 w 144448"/>
                <a:gd name="connsiteY184" fmla="*/ 122248 h 490515"/>
                <a:gd name="connsiteX185" fmla="*/ 109960 w 144448"/>
                <a:gd name="connsiteY185" fmla="*/ 124164 h 490515"/>
                <a:gd name="connsiteX186" fmla="*/ 113473 w 144448"/>
                <a:gd name="connsiteY186" fmla="*/ 128316 h 490515"/>
                <a:gd name="connsiteX187" fmla="*/ 114431 w 144448"/>
                <a:gd name="connsiteY187" fmla="*/ 129593 h 490515"/>
                <a:gd name="connsiteX188" fmla="*/ 119221 w 144448"/>
                <a:gd name="connsiteY188" fmla="*/ 132786 h 490515"/>
                <a:gd name="connsiteX189" fmla="*/ 123692 w 144448"/>
                <a:gd name="connsiteY189" fmla="*/ 138534 h 490515"/>
                <a:gd name="connsiteX190" fmla="*/ 125288 w 144448"/>
                <a:gd name="connsiteY190" fmla="*/ 140770 h 490515"/>
                <a:gd name="connsiteX191" fmla="*/ 125927 w 144448"/>
                <a:gd name="connsiteY191" fmla="*/ 143324 h 490515"/>
                <a:gd name="connsiteX192" fmla="*/ 122734 w 144448"/>
                <a:gd name="connsiteY192" fmla="*/ 144602 h 490515"/>
                <a:gd name="connsiteX193" fmla="*/ 121457 w 144448"/>
                <a:gd name="connsiteY193" fmla="*/ 143963 h 490515"/>
                <a:gd name="connsiteX194" fmla="*/ 116347 w 144448"/>
                <a:gd name="connsiteY194" fmla="*/ 141089 h 490515"/>
                <a:gd name="connsiteX195" fmla="*/ 107725 w 144448"/>
                <a:gd name="connsiteY195" fmla="*/ 135660 h 490515"/>
                <a:gd name="connsiteX196" fmla="*/ 105170 w 144448"/>
                <a:gd name="connsiteY196" fmla="*/ 133744 h 490515"/>
                <a:gd name="connsiteX197" fmla="*/ 96230 w 144448"/>
                <a:gd name="connsiteY197" fmla="*/ 127358 h 490515"/>
                <a:gd name="connsiteX198" fmla="*/ 94633 w 144448"/>
                <a:gd name="connsiteY198" fmla="*/ 126080 h 490515"/>
                <a:gd name="connsiteX199" fmla="*/ 92717 w 144448"/>
                <a:gd name="connsiteY199" fmla="*/ 126400 h 490515"/>
                <a:gd name="connsiteX200" fmla="*/ 92717 w 144448"/>
                <a:gd name="connsiteY200" fmla="*/ 127996 h 490515"/>
                <a:gd name="connsiteX201" fmla="*/ 96230 w 144448"/>
                <a:gd name="connsiteY201" fmla="*/ 132786 h 490515"/>
                <a:gd name="connsiteX202" fmla="*/ 100381 w 144448"/>
                <a:gd name="connsiteY202" fmla="*/ 138215 h 490515"/>
                <a:gd name="connsiteX203" fmla="*/ 100381 w 144448"/>
                <a:gd name="connsiteY203" fmla="*/ 139173 h 490515"/>
                <a:gd name="connsiteX204" fmla="*/ 101658 w 144448"/>
                <a:gd name="connsiteY204" fmla="*/ 141727 h 490515"/>
                <a:gd name="connsiteX205" fmla="*/ 105809 w 144448"/>
                <a:gd name="connsiteY205" fmla="*/ 144921 h 490515"/>
                <a:gd name="connsiteX206" fmla="*/ 109003 w 144448"/>
                <a:gd name="connsiteY206" fmla="*/ 148434 h 490515"/>
                <a:gd name="connsiteX207" fmla="*/ 110599 w 144448"/>
                <a:gd name="connsiteY207" fmla="*/ 150669 h 490515"/>
                <a:gd name="connsiteX208" fmla="*/ 109322 w 144448"/>
                <a:gd name="connsiteY208" fmla="*/ 153543 h 490515"/>
                <a:gd name="connsiteX209" fmla="*/ 105809 w 144448"/>
                <a:gd name="connsiteY209" fmla="*/ 153223 h 490515"/>
                <a:gd name="connsiteX210" fmla="*/ 102616 w 144448"/>
                <a:gd name="connsiteY210" fmla="*/ 152585 h 490515"/>
                <a:gd name="connsiteX211" fmla="*/ 101019 w 144448"/>
                <a:gd name="connsiteY211" fmla="*/ 151627 h 490515"/>
                <a:gd name="connsiteX212" fmla="*/ 98784 w 144448"/>
                <a:gd name="connsiteY212" fmla="*/ 148434 h 490515"/>
                <a:gd name="connsiteX213" fmla="*/ 98465 w 144448"/>
                <a:gd name="connsiteY213" fmla="*/ 148114 h 490515"/>
                <a:gd name="connsiteX214" fmla="*/ 95591 w 144448"/>
                <a:gd name="connsiteY214" fmla="*/ 143963 h 490515"/>
                <a:gd name="connsiteX215" fmla="*/ 94633 w 144448"/>
                <a:gd name="connsiteY215" fmla="*/ 143005 h 490515"/>
                <a:gd name="connsiteX216" fmla="*/ 92078 w 144448"/>
                <a:gd name="connsiteY216" fmla="*/ 140131 h 490515"/>
                <a:gd name="connsiteX217" fmla="*/ 88885 w 144448"/>
                <a:gd name="connsiteY217" fmla="*/ 136299 h 490515"/>
                <a:gd name="connsiteX218" fmla="*/ 83456 w 144448"/>
                <a:gd name="connsiteY218" fmla="*/ 132467 h 490515"/>
                <a:gd name="connsiteX219" fmla="*/ 81540 w 144448"/>
                <a:gd name="connsiteY219" fmla="*/ 130551 h 490515"/>
                <a:gd name="connsiteX220" fmla="*/ 79624 w 144448"/>
                <a:gd name="connsiteY220" fmla="*/ 130232 h 490515"/>
                <a:gd name="connsiteX221" fmla="*/ 79624 w 144448"/>
                <a:gd name="connsiteY221" fmla="*/ 132148 h 490515"/>
                <a:gd name="connsiteX222" fmla="*/ 80902 w 144448"/>
                <a:gd name="connsiteY222" fmla="*/ 134064 h 490515"/>
                <a:gd name="connsiteX223" fmla="*/ 82498 w 144448"/>
                <a:gd name="connsiteY223" fmla="*/ 138854 h 490515"/>
                <a:gd name="connsiteX224" fmla="*/ 83137 w 144448"/>
                <a:gd name="connsiteY224" fmla="*/ 140450 h 490515"/>
                <a:gd name="connsiteX225" fmla="*/ 87607 w 144448"/>
                <a:gd name="connsiteY225" fmla="*/ 147795 h 490515"/>
                <a:gd name="connsiteX226" fmla="*/ 89843 w 144448"/>
                <a:gd name="connsiteY226" fmla="*/ 152265 h 490515"/>
                <a:gd name="connsiteX227" fmla="*/ 94314 w 144448"/>
                <a:gd name="connsiteY227" fmla="*/ 158333 h 490515"/>
                <a:gd name="connsiteX228" fmla="*/ 98145 w 144448"/>
                <a:gd name="connsiteY228" fmla="*/ 162484 h 490515"/>
                <a:gd name="connsiteX229" fmla="*/ 103255 w 144448"/>
                <a:gd name="connsiteY229" fmla="*/ 167913 h 490515"/>
                <a:gd name="connsiteX230" fmla="*/ 107725 w 144448"/>
                <a:gd name="connsiteY230" fmla="*/ 172702 h 490515"/>
                <a:gd name="connsiteX231" fmla="*/ 114431 w 144448"/>
                <a:gd name="connsiteY231" fmla="*/ 179089 h 490515"/>
                <a:gd name="connsiteX232" fmla="*/ 116028 w 144448"/>
                <a:gd name="connsiteY232" fmla="*/ 180366 h 490515"/>
                <a:gd name="connsiteX233" fmla="*/ 122734 w 144448"/>
                <a:gd name="connsiteY233" fmla="*/ 185476 h 490515"/>
                <a:gd name="connsiteX234" fmla="*/ 123053 w 144448"/>
                <a:gd name="connsiteY234" fmla="*/ 185795 h 490515"/>
                <a:gd name="connsiteX235" fmla="*/ 128482 w 144448"/>
                <a:gd name="connsiteY235" fmla="*/ 187392 h 490515"/>
                <a:gd name="connsiteX236" fmla="*/ 130398 w 144448"/>
                <a:gd name="connsiteY236" fmla="*/ 190585 h 490515"/>
                <a:gd name="connsiteX237" fmla="*/ 129120 w 144448"/>
                <a:gd name="connsiteY237" fmla="*/ 193140 h 490515"/>
                <a:gd name="connsiteX238" fmla="*/ 127524 w 144448"/>
                <a:gd name="connsiteY238" fmla="*/ 195375 h 490515"/>
                <a:gd name="connsiteX239" fmla="*/ 122095 w 144448"/>
                <a:gd name="connsiteY239" fmla="*/ 193459 h 490515"/>
                <a:gd name="connsiteX240" fmla="*/ 119860 w 144448"/>
                <a:gd name="connsiteY240" fmla="*/ 192820 h 490515"/>
                <a:gd name="connsiteX241" fmla="*/ 116347 w 144448"/>
                <a:gd name="connsiteY241" fmla="*/ 191543 h 490515"/>
                <a:gd name="connsiteX242" fmla="*/ 114112 w 144448"/>
                <a:gd name="connsiteY242" fmla="*/ 190585 h 490515"/>
                <a:gd name="connsiteX243" fmla="*/ 103255 w 144448"/>
                <a:gd name="connsiteY243" fmla="*/ 188030 h 490515"/>
                <a:gd name="connsiteX244" fmla="*/ 99742 w 144448"/>
                <a:gd name="connsiteY244" fmla="*/ 186114 h 490515"/>
                <a:gd name="connsiteX245" fmla="*/ 97826 w 144448"/>
                <a:gd name="connsiteY245" fmla="*/ 186434 h 490515"/>
                <a:gd name="connsiteX246" fmla="*/ 98145 w 144448"/>
                <a:gd name="connsiteY246" fmla="*/ 188030 h 490515"/>
                <a:gd name="connsiteX247" fmla="*/ 103574 w 144448"/>
                <a:gd name="connsiteY247" fmla="*/ 196333 h 490515"/>
                <a:gd name="connsiteX248" fmla="*/ 109960 w 144448"/>
                <a:gd name="connsiteY248" fmla="*/ 203358 h 490515"/>
                <a:gd name="connsiteX249" fmla="*/ 112196 w 144448"/>
                <a:gd name="connsiteY249" fmla="*/ 206232 h 490515"/>
                <a:gd name="connsiteX250" fmla="*/ 113154 w 144448"/>
                <a:gd name="connsiteY250" fmla="*/ 207509 h 490515"/>
                <a:gd name="connsiteX251" fmla="*/ 116986 w 144448"/>
                <a:gd name="connsiteY251" fmla="*/ 214535 h 490515"/>
                <a:gd name="connsiteX252" fmla="*/ 118263 w 144448"/>
                <a:gd name="connsiteY252" fmla="*/ 216770 h 490515"/>
                <a:gd name="connsiteX253" fmla="*/ 122095 w 144448"/>
                <a:gd name="connsiteY253" fmla="*/ 220921 h 490515"/>
                <a:gd name="connsiteX254" fmla="*/ 123692 w 144448"/>
                <a:gd name="connsiteY254" fmla="*/ 221879 h 490515"/>
                <a:gd name="connsiteX255" fmla="*/ 126566 w 144448"/>
                <a:gd name="connsiteY255" fmla="*/ 223795 h 490515"/>
                <a:gd name="connsiteX256" fmla="*/ 131036 w 144448"/>
                <a:gd name="connsiteY256" fmla="*/ 226988 h 490515"/>
                <a:gd name="connsiteX257" fmla="*/ 131994 w 144448"/>
                <a:gd name="connsiteY257" fmla="*/ 227627 h 490515"/>
                <a:gd name="connsiteX258" fmla="*/ 133272 w 144448"/>
                <a:gd name="connsiteY258" fmla="*/ 229224 h 490515"/>
                <a:gd name="connsiteX259" fmla="*/ 138062 w 144448"/>
                <a:gd name="connsiteY259" fmla="*/ 233375 h 490515"/>
                <a:gd name="connsiteX260" fmla="*/ 139658 w 144448"/>
                <a:gd name="connsiteY260" fmla="*/ 234652 h 490515"/>
                <a:gd name="connsiteX261" fmla="*/ 139658 w 144448"/>
                <a:gd name="connsiteY261" fmla="*/ 237207 h 490515"/>
                <a:gd name="connsiteX262" fmla="*/ 137103 w 144448"/>
                <a:gd name="connsiteY262" fmla="*/ 237527 h 490515"/>
                <a:gd name="connsiteX263" fmla="*/ 129120 w 144448"/>
                <a:gd name="connsiteY263" fmla="*/ 233694 h 490515"/>
                <a:gd name="connsiteX264" fmla="*/ 127524 w 144448"/>
                <a:gd name="connsiteY264" fmla="*/ 233056 h 490515"/>
                <a:gd name="connsiteX265" fmla="*/ 121137 w 144448"/>
                <a:gd name="connsiteY265" fmla="*/ 228904 h 490515"/>
                <a:gd name="connsiteX266" fmla="*/ 120179 w 144448"/>
                <a:gd name="connsiteY266" fmla="*/ 228266 h 490515"/>
                <a:gd name="connsiteX267" fmla="*/ 115070 w 144448"/>
                <a:gd name="connsiteY267" fmla="*/ 224753 h 490515"/>
                <a:gd name="connsiteX268" fmla="*/ 113473 w 144448"/>
                <a:gd name="connsiteY268" fmla="*/ 223795 h 490515"/>
                <a:gd name="connsiteX269" fmla="*/ 110280 w 144448"/>
                <a:gd name="connsiteY269" fmla="*/ 221560 h 490515"/>
                <a:gd name="connsiteX270" fmla="*/ 109641 w 144448"/>
                <a:gd name="connsiteY270" fmla="*/ 220921 h 490515"/>
                <a:gd name="connsiteX271" fmla="*/ 106129 w 144448"/>
                <a:gd name="connsiteY271" fmla="*/ 218686 h 490515"/>
                <a:gd name="connsiteX272" fmla="*/ 102935 w 144448"/>
                <a:gd name="connsiteY272" fmla="*/ 216131 h 490515"/>
                <a:gd name="connsiteX273" fmla="*/ 99104 w 144448"/>
                <a:gd name="connsiteY273" fmla="*/ 212938 h 490515"/>
                <a:gd name="connsiteX274" fmla="*/ 96230 w 144448"/>
                <a:gd name="connsiteY274" fmla="*/ 210703 h 490515"/>
                <a:gd name="connsiteX275" fmla="*/ 94952 w 144448"/>
                <a:gd name="connsiteY275" fmla="*/ 209745 h 490515"/>
                <a:gd name="connsiteX276" fmla="*/ 93675 w 144448"/>
                <a:gd name="connsiteY276" fmla="*/ 208787 h 490515"/>
                <a:gd name="connsiteX277" fmla="*/ 91759 w 144448"/>
                <a:gd name="connsiteY277" fmla="*/ 208787 h 490515"/>
                <a:gd name="connsiteX278" fmla="*/ 91759 w 144448"/>
                <a:gd name="connsiteY278" fmla="*/ 210384 h 490515"/>
                <a:gd name="connsiteX279" fmla="*/ 95910 w 144448"/>
                <a:gd name="connsiteY279" fmla="*/ 219005 h 490515"/>
                <a:gd name="connsiteX280" fmla="*/ 98784 w 144448"/>
                <a:gd name="connsiteY280" fmla="*/ 225392 h 490515"/>
                <a:gd name="connsiteX281" fmla="*/ 99742 w 144448"/>
                <a:gd name="connsiteY281" fmla="*/ 226988 h 490515"/>
                <a:gd name="connsiteX282" fmla="*/ 103255 w 144448"/>
                <a:gd name="connsiteY282" fmla="*/ 232098 h 490515"/>
                <a:gd name="connsiteX283" fmla="*/ 104213 w 144448"/>
                <a:gd name="connsiteY283" fmla="*/ 233375 h 490515"/>
                <a:gd name="connsiteX284" fmla="*/ 105490 w 144448"/>
                <a:gd name="connsiteY284" fmla="*/ 234972 h 490515"/>
                <a:gd name="connsiteX285" fmla="*/ 109003 w 144448"/>
                <a:gd name="connsiteY285" fmla="*/ 240400 h 490515"/>
                <a:gd name="connsiteX286" fmla="*/ 114112 w 144448"/>
                <a:gd name="connsiteY286" fmla="*/ 247106 h 490515"/>
                <a:gd name="connsiteX287" fmla="*/ 115709 w 144448"/>
                <a:gd name="connsiteY287" fmla="*/ 249661 h 490515"/>
                <a:gd name="connsiteX288" fmla="*/ 118263 w 144448"/>
                <a:gd name="connsiteY288" fmla="*/ 253493 h 490515"/>
                <a:gd name="connsiteX289" fmla="*/ 123053 w 144448"/>
                <a:gd name="connsiteY289" fmla="*/ 259560 h 490515"/>
                <a:gd name="connsiteX290" fmla="*/ 129120 w 144448"/>
                <a:gd name="connsiteY290" fmla="*/ 264989 h 490515"/>
                <a:gd name="connsiteX291" fmla="*/ 132952 w 144448"/>
                <a:gd name="connsiteY291" fmla="*/ 267543 h 490515"/>
                <a:gd name="connsiteX292" fmla="*/ 137423 w 144448"/>
                <a:gd name="connsiteY292" fmla="*/ 271695 h 490515"/>
                <a:gd name="connsiteX293" fmla="*/ 138381 w 144448"/>
                <a:gd name="connsiteY293" fmla="*/ 272972 h 490515"/>
                <a:gd name="connsiteX294" fmla="*/ 140936 w 144448"/>
                <a:gd name="connsiteY294" fmla="*/ 276485 h 490515"/>
                <a:gd name="connsiteX295" fmla="*/ 143490 w 144448"/>
                <a:gd name="connsiteY295" fmla="*/ 280955 h 490515"/>
                <a:gd name="connsiteX296" fmla="*/ 144448 w 144448"/>
                <a:gd name="connsiteY296" fmla="*/ 284149 h 490515"/>
                <a:gd name="connsiteX297" fmla="*/ 143171 w 144448"/>
                <a:gd name="connsiteY297" fmla="*/ 285426 h 490515"/>
                <a:gd name="connsiteX298" fmla="*/ 139658 w 144448"/>
                <a:gd name="connsiteY298" fmla="*/ 285745 h 490515"/>
                <a:gd name="connsiteX299" fmla="*/ 135826 w 144448"/>
                <a:gd name="connsiteY299" fmla="*/ 283190 h 490515"/>
                <a:gd name="connsiteX300" fmla="*/ 134868 w 144448"/>
                <a:gd name="connsiteY300" fmla="*/ 282871 h 490515"/>
                <a:gd name="connsiteX301" fmla="*/ 130078 w 144448"/>
                <a:gd name="connsiteY301" fmla="*/ 280636 h 490515"/>
                <a:gd name="connsiteX302" fmla="*/ 119860 w 144448"/>
                <a:gd name="connsiteY302" fmla="*/ 272333 h 490515"/>
                <a:gd name="connsiteX303" fmla="*/ 112834 w 144448"/>
                <a:gd name="connsiteY303" fmla="*/ 266266 h 490515"/>
                <a:gd name="connsiteX304" fmla="*/ 108364 w 144448"/>
                <a:gd name="connsiteY304" fmla="*/ 262115 h 490515"/>
                <a:gd name="connsiteX305" fmla="*/ 106129 w 144448"/>
                <a:gd name="connsiteY305" fmla="*/ 260837 h 490515"/>
                <a:gd name="connsiteX306" fmla="*/ 101658 w 144448"/>
                <a:gd name="connsiteY306" fmla="*/ 257325 h 490515"/>
                <a:gd name="connsiteX307" fmla="*/ 100381 w 144448"/>
                <a:gd name="connsiteY307" fmla="*/ 255728 h 490515"/>
                <a:gd name="connsiteX308" fmla="*/ 97826 w 144448"/>
                <a:gd name="connsiteY308" fmla="*/ 252854 h 490515"/>
                <a:gd name="connsiteX309" fmla="*/ 96549 w 144448"/>
                <a:gd name="connsiteY309" fmla="*/ 251577 h 490515"/>
                <a:gd name="connsiteX310" fmla="*/ 90801 w 144448"/>
                <a:gd name="connsiteY310" fmla="*/ 246468 h 490515"/>
                <a:gd name="connsiteX311" fmla="*/ 89843 w 144448"/>
                <a:gd name="connsiteY311" fmla="*/ 245829 h 490515"/>
                <a:gd name="connsiteX312" fmla="*/ 86650 w 144448"/>
                <a:gd name="connsiteY312" fmla="*/ 243274 h 490515"/>
                <a:gd name="connsiteX313" fmla="*/ 81540 w 144448"/>
                <a:gd name="connsiteY313" fmla="*/ 238804 h 490515"/>
                <a:gd name="connsiteX314" fmla="*/ 80263 w 144448"/>
                <a:gd name="connsiteY314" fmla="*/ 238484 h 490515"/>
                <a:gd name="connsiteX315" fmla="*/ 79944 w 144448"/>
                <a:gd name="connsiteY315" fmla="*/ 239762 h 490515"/>
                <a:gd name="connsiteX316" fmla="*/ 80263 w 144448"/>
                <a:gd name="connsiteY316" fmla="*/ 244552 h 490515"/>
                <a:gd name="connsiteX317" fmla="*/ 80582 w 144448"/>
                <a:gd name="connsiteY317" fmla="*/ 250938 h 490515"/>
                <a:gd name="connsiteX318" fmla="*/ 80582 w 144448"/>
                <a:gd name="connsiteY318" fmla="*/ 258283 h 490515"/>
                <a:gd name="connsiteX319" fmla="*/ 80582 w 144448"/>
                <a:gd name="connsiteY319" fmla="*/ 261157 h 490515"/>
                <a:gd name="connsiteX320" fmla="*/ 81221 w 144448"/>
                <a:gd name="connsiteY320" fmla="*/ 268182 h 490515"/>
                <a:gd name="connsiteX321" fmla="*/ 81221 w 144448"/>
                <a:gd name="connsiteY321" fmla="*/ 270417 h 490515"/>
                <a:gd name="connsiteX322" fmla="*/ 81221 w 144448"/>
                <a:gd name="connsiteY322" fmla="*/ 271375 h 490515"/>
                <a:gd name="connsiteX323" fmla="*/ 81540 w 144448"/>
                <a:gd name="connsiteY323" fmla="*/ 280636 h 490515"/>
                <a:gd name="connsiteX324" fmla="*/ 81221 w 144448"/>
                <a:gd name="connsiteY324" fmla="*/ 287980 h 490515"/>
                <a:gd name="connsiteX325" fmla="*/ 81540 w 144448"/>
                <a:gd name="connsiteY325" fmla="*/ 293090 h 490515"/>
                <a:gd name="connsiteX326" fmla="*/ 81860 w 144448"/>
                <a:gd name="connsiteY326" fmla="*/ 295006 h 490515"/>
                <a:gd name="connsiteX327" fmla="*/ 81860 w 144448"/>
                <a:gd name="connsiteY327" fmla="*/ 301073 h 490515"/>
                <a:gd name="connsiteX328" fmla="*/ 81540 w 144448"/>
                <a:gd name="connsiteY328" fmla="*/ 303947 h 490515"/>
                <a:gd name="connsiteX329" fmla="*/ 81860 w 144448"/>
                <a:gd name="connsiteY329" fmla="*/ 309056 h 490515"/>
                <a:gd name="connsiteX330" fmla="*/ 81860 w 144448"/>
                <a:gd name="connsiteY330" fmla="*/ 312249 h 490515"/>
                <a:gd name="connsiteX331" fmla="*/ 81540 w 144448"/>
                <a:gd name="connsiteY331" fmla="*/ 317359 h 490515"/>
                <a:gd name="connsiteX332" fmla="*/ 81540 w 144448"/>
                <a:gd name="connsiteY332" fmla="*/ 319913 h 490515"/>
                <a:gd name="connsiteX333" fmla="*/ 81540 w 144448"/>
                <a:gd name="connsiteY333" fmla="*/ 323745 h 490515"/>
                <a:gd name="connsiteX334" fmla="*/ 82498 w 144448"/>
                <a:gd name="connsiteY334" fmla="*/ 333325 h 490515"/>
                <a:gd name="connsiteX335" fmla="*/ 82179 w 144448"/>
                <a:gd name="connsiteY335" fmla="*/ 340989 h 490515"/>
                <a:gd name="connsiteX336" fmla="*/ 81860 w 144448"/>
                <a:gd name="connsiteY336" fmla="*/ 346737 h 490515"/>
                <a:gd name="connsiteX337" fmla="*/ 81860 w 144448"/>
                <a:gd name="connsiteY337" fmla="*/ 354401 h 490515"/>
                <a:gd name="connsiteX338" fmla="*/ 81540 w 144448"/>
                <a:gd name="connsiteY338" fmla="*/ 357594 h 490515"/>
                <a:gd name="connsiteX339" fmla="*/ 82179 w 144448"/>
                <a:gd name="connsiteY339" fmla="*/ 368771 h 490515"/>
                <a:gd name="connsiteX340" fmla="*/ 82179 w 144448"/>
                <a:gd name="connsiteY340" fmla="*/ 373242 h 490515"/>
                <a:gd name="connsiteX341" fmla="*/ 82498 w 144448"/>
                <a:gd name="connsiteY341" fmla="*/ 377712 h 490515"/>
                <a:gd name="connsiteX342" fmla="*/ 82817 w 144448"/>
                <a:gd name="connsiteY342" fmla="*/ 380905 h 490515"/>
                <a:gd name="connsiteX343" fmla="*/ 82817 w 144448"/>
                <a:gd name="connsiteY343" fmla="*/ 383779 h 490515"/>
                <a:gd name="connsiteX344" fmla="*/ 83137 w 144448"/>
                <a:gd name="connsiteY344" fmla="*/ 391124 h 490515"/>
                <a:gd name="connsiteX345" fmla="*/ 83456 w 144448"/>
                <a:gd name="connsiteY345" fmla="*/ 397191 h 490515"/>
                <a:gd name="connsiteX346" fmla="*/ 83456 w 144448"/>
                <a:gd name="connsiteY346" fmla="*/ 398788 h 490515"/>
                <a:gd name="connsiteX347" fmla="*/ 83456 w 144448"/>
                <a:gd name="connsiteY347" fmla="*/ 399746 h 490515"/>
                <a:gd name="connsiteX348" fmla="*/ 83456 w 144448"/>
                <a:gd name="connsiteY348" fmla="*/ 406771 h 490515"/>
                <a:gd name="connsiteX349" fmla="*/ 83456 w 144448"/>
                <a:gd name="connsiteY349" fmla="*/ 417628 h 490515"/>
                <a:gd name="connsiteX350" fmla="*/ 83456 w 144448"/>
                <a:gd name="connsiteY350" fmla="*/ 421460 h 490515"/>
                <a:gd name="connsiteX351" fmla="*/ 83456 w 144448"/>
                <a:gd name="connsiteY351" fmla="*/ 431040 h 490515"/>
                <a:gd name="connsiteX352" fmla="*/ 83776 w 144448"/>
                <a:gd name="connsiteY352" fmla="*/ 441897 h 490515"/>
                <a:gd name="connsiteX353" fmla="*/ 84414 w 144448"/>
                <a:gd name="connsiteY353" fmla="*/ 444771 h 490515"/>
                <a:gd name="connsiteX354" fmla="*/ 84414 w 144448"/>
                <a:gd name="connsiteY354" fmla="*/ 448284 h 490515"/>
                <a:gd name="connsiteX355" fmla="*/ 83776 w 144448"/>
                <a:gd name="connsiteY355" fmla="*/ 451797 h 490515"/>
                <a:gd name="connsiteX356" fmla="*/ 85053 w 144448"/>
                <a:gd name="connsiteY356" fmla="*/ 465208 h 490515"/>
                <a:gd name="connsiteX357" fmla="*/ 85053 w 144448"/>
                <a:gd name="connsiteY357" fmla="*/ 472872 h 490515"/>
                <a:gd name="connsiteX358" fmla="*/ 85691 w 144448"/>
                <a:gd name="connsiteY358" fmla="*/ 480536 h 490515"/>
                <a:gd name="connsiteX359" fmla="*/ 86011 w 144448"/>
                <a:gd name="connsiteY359" fmla="*/ 483091 h 490515"/>
                <a:gd name="connsiteX360" fmla="*/ 84095 w 144448"/>
                <a:gd name="connsiteY360" fmla="*/ 484049 h 490515"/>
                <a:gd name="connsiteX361" fmla="*/ 79944 w 144448"/>
                <a:gd name="connsiteY361" fmla="*/ 483410 h 490515"/>
                <a:gd name="connsiteX362" fmla="*/ 78027 w 144448"/>
                <a:gd name="connsiteY362" fmla="*/ 485326 h 490515"/>
                <a:gd name="connsiteX363" fmla="*/ 75473 w 144448"/>
                <a:gd name="connsiteY363" fmla="*/ 487881 h 490515"/>
                <a:gd name="connsiteX364" fmla="*/ 72918 w 144448"/>
                <a:gd name="connsiteY364" fmla="*/ 489797 h 490515"/>
                <a:gd name="connsiteX365" fmla="*/ 70364 w 144448"/>
                <a:gd name="connsiteY365" fmla="*/ 489797 h 490515"/>
                <a:gd name="connsiteX366" fmla="*/ 69725 w 144448"/>
                <a:gd name="connsiteY366" fmla="*/ 489158 h 490515"/>
                <a:gd name="connsiteX367" fmla="*/ 68128 w 144448"/>
                <a:gd name="connsiteY367" fmla="*/ 483729 h 490515"/>
                <a:gd name="connsiteX368" fmla="*/ 66212 w 144448"/>
                <a:gd name="connsiteY368" fmla="*/ 478620 h 490515"/>
                <a:gd name="connsiteX369" fmla="*/ 65254 w 144448"/>
                <a:gd name="connsiteY369" fmla="*/ 474788 h 490515"/>
                <a:gd name="connsiteX370" fmla="*/ 65254 w 144448"/>
                <a:gd name="connsiteY370" fmla="*/ 467124 h 490515"/>
                <a:gd name="connsiteX371" fmla="*/ 65574 w 144448"/>
                <a:gd name="connsiteY371" fmla="*/ 461376 h 490515"/>
                <a:gd name="connsiteX372" fmla="*/ 65574 w 144448"/>
                <a:gd name="connsiteY372" fmla="*/ 459780 h 490515"/>
                <a:gd name="connsiteX373" fmla="*/ 64935 w 144448"/>
                <a:gd name="connsiteY373" fmla="*/ 454671 h 490515"/>
                <a:gd name="connsiteX374" fmla="*/ 64616 w 144448"/>
                <a:gd name="connsiteY374" fmla="*/ 448922 h 490515"/>
                <a:gd name="connsiteX375" fmla="*/ 64616 w 144448"/>
                <a:gd name="connsiteY375" fmla="*/ 442217 h 490515"/>
                <a:gd name="connsiteX376" fmla="*/ 64297 w 144448"/>
                <a:gd name="connsiteY376" fmla="*/ 430721 h 490515"/>
                <a:gd name="connsiteX377" fmla="*/ 63977 w 144448"/>
                <a:gd name="connsiteY377" fmla="*/ 421779 h 490515"/>
                <a:gd name="connsiteX378" fmla="*/ 63658 w 144448"/>
                <a:gd name="connsiteY378" fmla="*/ 413158 h 490515"/>
                <a:gd name="connsiteX379" fmla="*/ 62700 w 144448"/>
                <a:gd name="connsiteY379" fmla="*/ 403897 h 490515"/>
                <a:gd name="connsiteX380" fmla="*/ 62700 w 144448"/>
                <a:gd name="connsiteY380" fmla="*/ 401662 h 490515"/>
                <a:gd name="connsiteX381" fmla="*/ 62700 w 144448"/>
                <a:gd name="connsiteY381" fmla="*/ 395914 h 490515"/>
                <a:gd name="connsiteX382" fmla="*/ 62381 w 144448"/>
                <a:gd name="connsiteY382" fmla="*/ 394636 h 490515"/>
                <a:gd name="connsiteX383" fmla="*/ 63019 w 144448"/>
                <a:gd name="connsiteY383" fmla="*/ 391443 h 490515"/>
                <a:gd name="connsiteX384" fmla="*/ 64616 w 144448"/>
                <a:gd name="connsiteY384" fmla="*/ 386334 h 490515"/>
                <a:gd name="connsiteX385" fmla="*/ 64935 w 144448"/>
                <a:gd name="connsiteY385" fmla="*/ 380586 h 490515"/>
                <a:gd name="connsiteX386" fmla="*/ 64935 w 144448"/>
                <a:gd name="connsiteY386" fmla="*/ 377712 h 490515"/>
                <a:gd name="connsiteX387" fmla="*/ 63977 w 144448"/>
                <a:gd name="connsiteY387" fmla="*/ 371325 h 490515"/>
                <a:gd name="connsiteX388" fmla="*/ 63658 w 144448"/>
                <a:gd name="connsiteY388" fmla="*/ 370368 h 490515"/>
                <a:gd name="connsiteX389" fmla="*/ 64297 w 144448"/>
                <a:gd name="connsiteY389" fmla="*/ 364300 h 490515"/>
                <a:gd name="connsiteX390" fmla="*/ 64616 w 144448"/>
                <a:gd name="connsiteY390" fmla="*/ 356955 h 490515"/>
                <a:gd name="connsiteX391" fmla="*/ 64616 w 144448"/>
                <a:gd name="connsiteY391" fmla="*/ 351527 h 490515"/>
                <a:gd name="connsiteX392" fmla="*/ 64297 w 144448"/>
                <a:gd name="connsiteY392" fmla="*/ 349292 h 490515"/>
                <a:gd name="connsiteX393" fmla="*/ 64297 w 144448"/>
                <a:gd name="connsiteY393" fmla="*/ 348334 h 490515"/>
                <a:gd name="connsiteX394" fmla="*/ 64297 w 144448"/>
                <a:gd name="connsiteY394" fmla="*/ 341947 h 490515"/>
                <a:gd name="connsiteX395" fmla="*/ 64297 w 144448"/>
                <a:gd name="connsiteY395" fmla="*/ 340031 h 490515"/>
                <a:gd name="connsiteX396" fmla="*/ 64297 w 144448"/>
                <a:gd name="connsiteY396" fmla="*/ 338435 h 490515"/>
                <a:gd name="connsiteX397" fmla="*/ 63658 w 144448"/>
                <a:gd name="connsiteY397" fmla="*/ 325981 h 490515"/>
                <a:gd name="connsiteX398" fmla="*/ 63019 w 144448"/>
                <a:gd name="connsiteY398" fmla="*/ 316082 h 490515"/>
                <a:gd name="connsiteX399" fmla="*/ 63338 w 144448"/>
                <a:gd name="connsiteY399" fmla="*/ 313207 h 490515"/>
                <a:gd name="connsiteX400" fmla="*/ 63338 w 144448"/>
                <a:gd name="connsiteY400" fmla="*/ 303628 h 490515"/>
                <a:gd name="connsiteX401" fmla="*/ 63338 w 144448"/>
                <a:gd name="connsiteY401" fmla="*/ 302989 h 490515"/>
                <a:gd name="connsiteX402" fmla="*/ 64297 w 144448"/>
                <a:gd name="connsiteY402" fmla="*/ 298518 h 490515"/>
                <a:gd name="connsiteX403" fmla="*/ 64616 w 144448"/>
                <a:gd name="connsiteY403" fmla="*/ 297560 h 490515"/>
                <a:gd name="connsiteX404" fmla="*/ 64616 w 144448"/>
                <a:gd name="connsiteY404" fmla="*/ 290854 h 490515"/>
                <a:gd name="connsiteX405" fmla="*/ 64297 w 144448"/>
                <a:gd name="connsiteY405" fmla="*/ 286703 h 490515"/>
                <a:gd name="connsiteX406" fmla="*/ 64616 w 144448"/>
                <a:gd name="connsiteY406" fmla="*/ 282871 h 490515"/>
                <a:gd name="connsiteX407" fmla="*/ 64935 w 144448"/>
                <a:gd name="connsiteY407" fmla="*/ 281275 h 490515"/>
                <a:gd name="connsiteX408" fmla="*/ 65574 w 144448"/>
                <a:gd name="connsiteY408" fmla="*/ 276804 h 490515"/>
                <a:gd name="connsiteX409" fmla="*/ 65893 w 144448"/>
                <a:gd name="connsiteY409" fmla="*/ 272972 h 490515"/>
                <a:gd name="connsiteX410" fmla="*/ 66212 w 144448"/>
                <a:gd name="connsiteY410" fmla="*/ 270098 h 490515"/>
                <a:gd name="connsiteX411" fmla="*/ 66212 w 144448"/>
                <a:gd name="connsiteY411" fmla="*/ 269140 h 490515"/>
                <a:gd name="connsiteX412" fmla="*/ 65893 w 144448"/>
                <a:gd name="connsiteY412" fmla="*/ 253173 h 490515"/>
                <a:gd name="connsiteX413" fmla="*/ 65893 w 144448"/>
                <a:gd name="connsiteY413" fmla="*/ 249022 h 490515"/>
                <a:gd name="connsiteX414" fmla="*/ 65893 w 144448"/>
                <a:gd name="connsiteY414" fmla="*/ 248064 h 490515"/>
                <a:gd name="connsiteX415" fmla="*/ 64935 w 144448"/>
                <a:gd name="connsiteY415" fmla="*/ 238484 h 490515"/>
                <a:gd name="connsiteX416" fmla="*/ 64297 w 144448"/>
                <a:gd name="connsiteY416" fmla="*/ 230501 h 490515"/>
                <a:gd name="connsiteX417" fmla="*/ 63658 w 144448"/>
                <a:gd name="connsiteY417" fmla="*/ 227308 h 490515"/>
                <a:gd name="connsiteX418" fmla="*/ 62381 w 144448"/>
                <a:gd name="connsiteY418" fmla="*/ 226350 h 490515"/>
                <a:gd name="connsiteX419" fmla="*/ 61103 w 144448"/>
                <a:gd name="connsiteY419" fmla="*/ 227308 h 490515"/>
                <a:gd name="connsiteX420" fmla="*/ 59826 w 144448"/>
                <a:gd name="connsiteY420" fmla="*/ 229543 h 490515"/>
                <a:gd name="connsiteX421" fmla="*/ 56313 w 144448"/>
                <a:gd name="connsiteY421" fmla="*/ 234333 h 490515"/>
                <a:gd name="connsiteX422" fmla="*/ 48011 w 144448"/>
                <a:gd name="connsiteY422" fmla="*/ 242636 h 490515"/>
                <a:gd name="connsiteX423" fmla="*/ 47372 w 144448"/>
                <a:gd name="connsiteY423" fmla="*/ 243274 h 490515"/>
                <a:gd name="connsiteX424" fmla="*/ 42582 w 144448"/>
                <a:gd name="connsiteY424" fmla="*/ 247426 h 490515"/>
                <a:gd name="connsiteX425" fmla="*/ 37154 w 144448"/>
                <a:gd name="connsiteY425" fmla="*/ 252535 h 490515"/>
                <a:gd name="connsiteX426" fmla="*/ 32364 w 144448"/>
                <a:gd name="connsiteY426" fmla="*/ 256367 h 490515"/>
                <a:gd name="connsiteX427" fmla="*/ 29170 w 144448"/>
                <a:gd name="connsiteY427" fmla="*/ 259560 h 490515"/>
                <a:gd name="connsiteX428" fmla="*/ 21826 w 144448"/>
                <a:gd name="connsiteY428" fmla="*/ 265627 h 490515"/>
                <a:gd name="connsiteX429" fmla="*/ 19271 w 144448"/>
                <a:gd name="connsiteY429" fmla="*/ 267543 h 490515"/>
                <a:gd name="connsiteX430" fmla="*/ 17036 w 144448"/>
                <a:gd name="connsiteY430" fmla="*/ 269140 h 490515"/>
                <a:gd name="connsiteX431" fmla="*/ 13842 w 144448"/>
                <a:gd name="connsiteY431" fmla="*/ 272014 h 490515"/>
                <a:gd name="connsiteX432" fmla="*/ 9691 w 144448"/>
                <a:gd name="connsiteY432" fmla="*/ 273930 h 490515"/>
                <a:gd name="connsiteX433" fmla="*/ 4262 w 144448"/>
                <a:gd name="connsiteY433" fmla="*/ 277123 h 490515"/>
                <a:gd name="connsiteX434" fmla="*/ 2666 w 144448"/>
                <a:gd name="connsiteY434" fmla="*/ 277443 h 490515"/>
                <a:gd name="connsiteX435" fmla="*/ 111 w 144448"/>
                <a:gd name="connsiteY435" fmla="*/ 275526 h 490515"/>
                <a:gd name="connsiteX436" fmla="*/ 1708 w 144448"/>
                <a:gd name="connsiteY436" fmla="*/ 272972 h 490515"/>
                <a:gd name="connsiteX437" fmla="*/ 2347 w 144448"/>
                <a:gd name="connsiteY437" fmla="*/ 272653 h 490515"/>
                <a:gd name="connsiteX438" fmla="*/ 3305 w 144448"/>
                <a:gd name="connsiteY438" fmla="*/ 269140 h 490515"/>
                <a:gd name="connsiteX439" fmla="*/ 2027 w 144448"/>
                <a:gd name="connsiteY439" fmla="*/ 268182 h 490515"/>
                <a:gd name="connsiteX440" fmla="*/ 4262 w 144448"/>
                <a:gd name="connsiteY440" fmla="*/ 265627 h 490515"/>
                <a:gd name="connsiteX441" fmla="*/ 10330 w 144448"/>
                <a:gd name="connsiteY441" fmla="*/ 260199 h 490515"/>
                <a:gd name="connsiteX442" fmla="*/ 10649 w 144448"/>
                <a:gd name="connsiteY442" fmla="*/ 259880 h 490515"/>
                <a:gd name="connsiteX443" fmla="*/ 13842 w 144448"/>
                <a:gd name="connsiteY443" fmla="*/ 257325 h 490515"/>
                <a:gd name="connsiteX444" fmla="*/ 16716 w 144448"/>
                <a:gd name="connsiteY444" fmla="*/ 253493 h 490515"/>
                <a:gd name="connsiteX445" fmla="*/ 17994 w 144448"/>
                <a:gd name="connsiteY445" fmla="*/ 251257 h 490515"/>
                <a:gd name="connsiteX446" fmla="*/ 18952 w 144448"/>
                <a:gd name="connsiteY446" fmla="*/ 250300 h 490515"/>
                <a:gd name="connsiteX447" fmla="*/ 19590 w 144448"/>
                <a:gd name="connsiteY447" fmla="*/ 249661 h 490515"/>
                <a:gd name="connsiteX448" fmla="*/ 22464 w 144448"/>
                <a:gd name="connsiteY448" fmla="*/ 247426 h 490515"/>
                <a:gd name="connsiteX449" fmla="*/ 27254 w 144448"/>
                <a:gd name="connsiteY449" fmla="*/ 241997 h 490515"/>
                <a:gd name="connsiteX450" fmla="*/ 29490 w 144448"/>
                <a:gd name="connsiteY450" fmla="*/ 239442 h 490515"/>
                <a:gd name="connsiteX451" fmla="*/ 33641 w 144448"/>
                <a:gd name="connsiteY451" fmla="*/ 233694 h 490515"/>
                <a:gd name="connsiteX452" fmla="*/ 36515 w 144448"/>
                <a:gd name="connsiteY452" fmla="*/ 230182 h 490515"/>
                <a:gd name="connsiteX453" fmla="*/ 41305 w 144448"/>
                <a:gd name="connsiteY453" fmla="*/ 223157 h 490515"/>
                <a:gd name="connsiteX454" fmla="*/ 45775 w 144448"/>
                <a:gd name="connsiteY454" fmla="*/ 216770 h 490515"/>
                <a:gd name="connsiteX455" fmla="*/ 48649 w 144448"/>
                <a:gd name="connsiteY455" fmla="*/ 211022 h 490515"/>
                <a:gd name="connsiteX456" fmla="*/ 49607 w 144448"/>
                <a:gd name="connsiteY456" fmla="*/ 209425 h 490515"/>
                <a:gd name="connsiteX457" fmla="*/ 51204 w 144448"/>
                <a:gd name="connsiteY457" fmla="*/ 205274 h 490515"/>
                <a:gd name="connsiteX458" fmla="*/ 53439 w 144448"/>
                <a:gd name="connsiteY458" fmla="*/ 198887 h 490515"/>
                <a:gd name="connsiteX459" fmla="*/ 54397 w 144448"/>
                <a:gd name="connsiteY459" fmla="*/ 196333 h 490515"/>
                <a:gd name="connsiteX460" fmla="*/ 54078 w 144448"/>
                <a:gd name="connsiteY460" fmla="*/ 195056 h 490515"/>
                <a:gd name="connsiteX461" fmla="*/ 53120 w 144448"/>
                <a:gd name="connsiteY461" fmla="*/ 195375 h 490515"/>
                <a:gd name="connsiteX462" fmla="*/ 52801 w 144448"/>
                <a:gd name="connsiteY462" fmla="*/ 195694 h 490515"/>
                <a:gd name="connsiteX463" fmla="*/ 48649 w 144448"/>
                <a:gd name="connsiteY463" fmla="*/ 199845 h 490515"/>
                <a:gd name="connsiteX464" fmla="*/ 45137 w 144448"/>
                <a:gd name="connsiteY464" fmla="*/ 203677 h 490515"/>
                <a:gd name="connsiteX465" fmla="*/ 41305 w 144448"/>
                <a:gd name="connsiteY465" fmla="*/ 207829 h 490515"/>
                <a:gd name="connsiteX466" fmla="*/ 39708 w 144448"/>
                <a:gd name="connsiteY466" fmla="*/ 209106 h 490515"/>
                <a:gd name="connsiteX467" fmla="*/ 36515 w 144448"/>
                <a:gd name="connsiteY467" fmla="*/ 211661 h 490515"/>
                <a:gd name="connsiteX468" fmla="*/ 33641 w 144448"/>
                <a:gd name="connsiteY468" fmla="*/ 214215 h 490515"/>
                <a:gd name="connsiteX469" fmla="*/ 31086 w 144448"/>
                <a:gd name="connsiteY469" fmla="*/ 216450 h 490515"/>
                <a:gd name="connsiteX470" fmla="*/ 25338 w 144448"/>
                <a:gd name="connsiteY470" fmla="*/ 221240 h 490515"/>
                <a:gd name="connsiteX471" fmla="*/ 20868 w 144448"/>
                <a:gd name="connsiteY471" fmla="*/ 223795 h 490515"/>
                <a:gd name="connsiteX472" fmla="*/ 19590 w 144448"/>
                <a:gd name="connsiteY472" fmla="*/ 224753 h 490515"/>
                <a:gd name="connsiteX473" fmla="*/ 12565 w 144448"/>
                <a:gd name="connsiteY473" fmla="*/ 230182 h 490515"/>
                <a:gd name="connsiteX474" fmla="*/ 6817 w 144448"/>
                <a:gd name="connsiteY474" fmla="*/ 233375 h 490515"/>
                <a:gd name="connsiteX475" fmla="*/ 5221 w 144448"/>
                <a:gd name="connsiteY475" fmla="*/ 234652 h 490515"/>
                <a:gd name="connsiteX476" fmla="*/ 2985 w 144448"/>
                <a:gd name="connsiteY476" fmla="*/ 234652 h 490515"/>
                <a:gd name="connsiteX477" fmla="*/ 1708 w 144448"/>
                <a:gd name="connsiteY477" fmla="*/ 233694 h 490515"/>
                <a:gd name="connsiteX478" fmla="*/ 3624 w 144448"/>
                <a:gd name="connsiteY478" fmla="*/ 229543 h 490515"/>
                <a:gd name="connsiteX479" fmla="*/ 4582 w 144448"/>
                <a:gd name="connsiteY479" fmla="*/ 228904 h 490515"/>
                <a:gd name="connsiteX480" fmla="*/ 7456 w 144448"/>
                <a:gd name="connsiteY480" fmla="*/ 226669 h 490515"/>
                <a:gd name="connsiteX481" fmla="*/ 9372 w 144448"/>
                <a:gd name="connsiteY481" fmla="*/ 225392 h 490515"/>
                <a:gd name="connsiteX482" fmla="*/ 11288 w 144448"/>
                <a:gd name="connsiteY482" fmla="*/ 223795 h 490515"/>
                <a:gd name="connsiteX483" fmla="*/ 13204 w 144448"/>
                <a:gd name="connsiteY483" fmla="*/ 221240 h 490515"/>
                <a:gd name="connsiteX484" fmla="*/ 15439 w 144448"/>
                <a:gd name="connsiteY484" fmla="*/ 218686 h 490515"/>
                <a:gd name="connsiteX485" fmla="*/ 17675 w 144448"/>
                <a:gd name="connsiteY485" fmla="*/ 215493 h 490515"/>
                <a:gd name="connsiteX486" fmla="*/ 17994 w 144448"/>
                <a:gd name="connsiteY486" fmla="*/ 214854 h 490515"/>
                <a:gd name="connsiteX487" fmla="*/ 24061 w 144448"/>
                <a:gd name="connsiteY487" fmla="*/ 208787 h 490515"/>
                <a:gd name="connsiteX488" fmla="*/ 30128 w 144448"/>
                <a:gd name="connsiteY488" fmla="*/ 201761 h 490515"/>
                <a:gd name="connsiteX489" fmla="*/ 36515 w 144448"/>
                <a:gd name="connsiteY489" fmla="*/ 193140 h 490515"/>
                <a:gd name="connsiteX490" fmla="*/ 40347 w 144448"/>
                <a:gd name="connsiteY490" fmla="*/ 188030 h 490515"/>
                <a:gd name="connsiteX491" fmla="*/ 43859 w 144448"/>
                <a:gd name="connsiteY491" fmla="*/ 182602 h 490515"/>
                <a:gd name="connsiteX492" fmla="*/ 47053 w 144448"/>
                <a:gd name="connsiteY492" fmla="*/ 178131 h 490515"/>
                <a:gd name="connsiteX493" fmla="*/ 52481 w 144448"/>
                <a:gd name="connsiteY493" fmla="*/ 168870 h 490515"/>
                <a:gd name="connsiteX494" fmla="*/ 52801 w 144448"/>
                <a:gd name="connsiteY494" fmla="*/ 168232 h 490515"/>
                <a:gd name="connsiteX495" fmla="*/ 53759 w 144448"/>
                <a:gd name="connsiteY495" fmla="*/ 162484 h 490515"/>
                <a:gd name="connsiteX496" fmla="*/ 52162 w 144448"/>
                <a:gd name="connsiteY496" fmla="*/ 161845 h 490515"/>
                <a:gd name="connsiteX497" fmla="*/ 51204 w 144448"/>
                <a:gd name="connsiteY497" fmla="*/ 163123 h 490515"/>
                <a:gd name="connsiteX498" fmla="*/ 48649 w 144448"/>
                <a:gd name="connsiteY498" fmla="*/ 167274 h 490515"/>
                <a:gd name="connsiteX499" fmla="*/ 47691 w 144448"/>
                <a:gd name="connsiteY499" fmla="*/ 168232 h 490515"/>
                <a:gd name="connsiteX500" fmla="*/ 45137 w 144448"/>
                <a:gd name="connsiteY500" fmla="*/ 171106 h 490515"/>
                <a:gd name="connsiteX501" fmla="*/ 43221 w 144448"/>
                <a:gd name="connsiteY501" fmla="*/ 173661 h 490515"/>
                <a:gd name="connsiteX502" fmla="*/ 43221 w 144448"/>
                <a:gd name="connsiteY502" fmla="*/ 173661 h 490515"/>
                <a:gd name="connsiteX503" fmla="*/ 41305 w 144448"/>
                <a:gd name="connsiteY503" fmla="*/ 176215 h 490515"/>
                <a:gd name="connsiteX504" fmla="*/ 39708 w 144448"/>
                <a:gd name="connsiteY504" fmla="*/ 178770 h 490515"/>
                <a:gd name="connsiteX505" fmla="*/ 39708 w 144448"/>
                <a:gd name="connsiteY505" fmla="*/ 179089 h 490515"/>
                <a:gd name="connsiteX506" fmla="*/ 34918 w 144448"/>
                <a:gd name="connsiteY506" fmla="*/ 184518 h 490515"/>
                <a:gd name="connsiteX507" fmla="*/ 32364 w 144448"/>
                <a:gd name="connsiteY507" fmla="*/ 186434 h 490515"/>
                <a:gd name="connsiteX508" fmla="*/ 30767 w 144448"/>
                <a:gd name="connsiteY508" fmla="*/ 187072 h 490515"/>
                <a:gd name="connsiteX509" fmla="*/ 27893 w 144448"/>
                <a:gd name="connsiteY509" fmla="*/ 188030 h 490515"/>
                <a:gd name="connsiteX510" fmla="*/ 26296 w 144448"/>
                <a:gd name="connsiteY510" fmla="*/ 189307 h 490515"/>
                <a:gd name="connsiteX511" fmla="*/ 24380 w 144448"/>
                <a:gd name="connsiteY511" fmla="*/ 189307 h 490515"/>
                <a:gd name="connsiteX512" fmla="*/ 22145 w 144448"/>
                <a:gd name="connsiteY512" fmla="*/ 188350 h 490515"/>
                <a:gd name="connsiteX513" fmla="*/ 20548 w 144448"/>
                <a:gd name="connsiteY513" fmla="*/ 184837 h 490515"/>
                <a:gd name="connsiteX514" fmla="*/ 23422 w 144448"/>
                <a:gd name="connsiteY514" fmla="*/ 181644 h 490515"/>
                <a:gd name="connsiteX515" fmla="*/ 72599 w 144448"/>
                <a:gd name="connsiteY515" fmla="*/ 481814 h 490515"/>
                <a:gd name="connsiteX516" fmla="*/ 72599 w 144448"/>
                <a:gd name="connsiteY516" fmla="*/ 483729 h 490515"/>
                <a:gd name="connsiteX517" fmla="*/ 74515 w 144448"/>
                <a:gd name="connsiteY517" fmla="*/ 485645 h 490515"/>
                <a:gd name="connsiteX518" fmla="*/ 76431 w 144448"/>
                <a:gd name="connsiteY518" fmla="*/ 485007 h 490515"/>
                <a:gd name="connsiteX519" fmla="*/ 81221 w 144448"/>
                <a:gd name="connsiteY519" fmla="*/ 482452 h 490515"/>
                <a:gd name="connsiteX520" fmla="*/ 82498 w 144448"/>
                <a:gd name="connsiteY520" fmla="*/ 480536 h 490515"/>
                <a:gd name="connsiteX521" fmla="*/ 78666 w 144448"/>
                <a:gd name="connsiteY521" fmla="*/ 477343 h 490515"/>
                <a:gd name="connsiteX522" fmla="*/ 77070 w 144448"/>
                <a:gd name="connsiteY522" fmla="*/ 479259 h 490515"/>
                <a:gd name="connsiteX523" fmla="*/ 74834 w 144448"/>
                <a:gd name="connsiteY523" fmla="*/ 481494 h 490515"/>
                <a:gd name="connsiteX524" fmla="*/ 72599 w 144448"/>
                <a:gd name="connsiteY524" fmla="*/ 481814 h 490515"/>
                <a:gd name="connsiteX525" fmla="*/ 78986 w 144448"/>
                <a:gd name="connsiteY525" fmla="*/ 90635 h 490515"/>
                <a:gd name="connsiteX526" fmla="*/ 77708 w 144448"/>
                <a:gd name="connsiteY526" fmla="*/ 87441 h 490515"/>
                <a:gd name="connsiteX527" fmla="*/ 76750 w 144448"/>
                <a:gd name="connsiteY527" fmla="*/ 85845 h 490515"/>
                <a:gd name="connsiteX528" fmla="*/ 76112 w 144448"/>
                <a:gd name="connsiteY528" fmla="*/ 84568 h 490515"/>
                <a:gd name="connsiteX529" fmla="*/ 74515 w 144448"/>
                <a:gd name="connsiteY529" fmla="*/ 84248 h 490515"/>
                <a:gd name="connsiteX530" fmla="*/ 74515 w 144448"/>
                <a:gd name="connsiteY530" fmla="*/ 85526 h 490515"/>
                <a:gd name="connsiteX531" fmla="*/ 78986 w 144448"/>
                <a:gd name="connsiteY531" fmla="*/ 90635 h 490515"/>
                <a:gd name="connsiteX532" fmla="*/ 126566 w 144448"/>
                <a:gd name="connsiteY532" fmla="*/ 191862 h 490515"/>
                <a:gd name="connsiteX533" fmla="*/ 125288 w 144448"/>
                <a:gd name="connsiteY533" fmla="*/ 189307 h 490515"/>
                <a:gd name="connsiteX534" fmla="*/ 123692 w 144448"/>
                <a:gd name="connsiteY534" fmla="*/ 190266 h 490515"/>
                <a:gd name="connsiteX535" fmla="*/ 124650 w 144448"/>
                <a:gd name="connsiteY535" fmla="*/ 191224 h 490515"/>
                <a:gd name="connsiteX536" fmla="*/ 126566 w 144448"/>
                <a:gd name="connsiteY536" fmla="*/ 191862 h 490515"/>
                <a:gd name="connsiteX537" fmla="*/ 12565 w 144448"/>
                <a:gd name="connsiteY537" fmla="*/ 267863 h 490515"/>
                <a:gd name="connsiteX538" fmla="*/ 13842 w 144448"/>
                <a:gd name="connsiteY538" fmla="*/ 265947 h 490515"/>
                <a:gd name="connsiteX539" fmla="*/ 13204 w 144448"/>
                <a:gd name="connsiteY539" fmla="*/ 264989 h 490515"/>
                <a:gd name="connsiteX540" fmla="*/ 11607 w 144448"/>
                <a:gd name="connsiteY540" fmla="*/ 265947 h 490515"/>
                <a:gd name="connsiteX541" fmla="*/ 12565 w 144448"/>
                <a:gd name="connsiteY541" fmla="*/ 267863 h 490515"/>
                <a:gd name="connsiteX542" fmla="*/ 55674 w 144448"/>
                <a:gd name="connsiteY542" fmla="*/ 89677 h 490515"/>
                <a:gd name="connsiteX543" fmla="*/ 54717 w 144448"/>
                <a:gd name="connsiteY543" fmla="*/ 89996 h 490515"/>
                <a:gd name="connsiteX544" fmla="*/ 54078 w 144448"/>
                <a:gd name="connsiteY544" fmla="*/ 91593 h 490515"/>
                <a:gd name="connsiteX545" fmla="*/ 54397 w 144448"/>
                <a:gd name="connsiteY545" fmla="*/ 91912 h 490515"/>
                <a:gd name="connsiteX546" fmla="*/ 55355 w 144448"/>
                <a:gd name="connsiteY546" fmla="*/ 90635 h 490515"/>
                <a:gd name="connsiteX547" fmla="*/ 55674 w 144448"/>
                <a:gd name="connsiteY547" fmla="*/ 89677 h 490515"/>
                <a:gd name="connsiteX548" fmla="*/ 51843 w 144448"/>
                <a:gd name="connsiteY548" fmla="*/ 122248 h 490515"/>
                <a:gd name="connsiteX549" fmla="*/ 50565 w 144448"/>
                <a:gd name="connsiteY549" fmla="*/ 121610 h 490515"/>
                <a:gd name="connsiteX550" fmla="*/ 49607 w 144448"/>
                <a:gd name="connsiteY550" fmla="*/ 122887 h 490515"/>
                <a:gd name="connsiteX551" fmla="*/ 50565 w 144448"/>
                <a:gd name="connsiteY551" fmla="*/ 123845 h 490515"/>
                <a:gd name="connsiteX552" fmla="*/ 51843 w 144448"/>
                <a:gd name="connsiteY552" fmla="*/ 122248 h 490515"/>
                <a:gd name="connsiteX553" fmla="*/ 69086 w 144448"/>
                <a:gd name="connsiteY553" fmla="*/ 223157 h 490515"/>
                <a:gd name="connsiteX554" fmla="*/ 68128 w 144448"/>
                <a:gd name="connsiteY554" fmla="*/ 222518 h 490515"/>
                <a:gd name="connsiteX555" fmla="*/ 67490 w 144448"/>
                <a:gd name="connsiteY555" fmla="*/ 223476 h 490515"/>
                <a:gd name="connsiteX556" fmla="*/ 68128 w 144448"/>
                <a:gd name="connsiteY556" fmla="*/ 224114 h 490515"/>
                <a:gd name="connsiteX557" fmla="*/ 69086 w 144448"/>
                <a:gd name="connsiteY557" fmla="*/ 223157 h 490515"/>
                <a:gd name="connsiteX558" fmla="*/ 59826 w 144448"/>
                <a:gd name="connsiteY558" fmla="*/ 99257 h 490515"/>
                <a:gd name="connsiteX559" fmla="*/ 59187 w 144448"/>
                <a:gd name="connsiteY559" fmla="*/ 100534 h 490515"/>
                <a:gd name="connsiteX560" fmla="*/ 59826 w 144448"/>
                <a:gd name="connsiteY560" fmla="*/ 101173 h 490515"/>
                <a:gd name="connsiteX561" fmla="*/ 60464 w 144448"/>
                <a:gd name="connsiteY561" fmla="*/ 100215 h 490515"/>
                <a:gd name="connsiteX562" fmla="*/ 59826 w 144448"/>
                <a:gd name="connsiteY562" fmla="*/ 99257 h 490515"/>
                <a:gd name="connsiteX563" fmla="*/ 57271 w 144448"/>
                <a:gd name="connsiteY563" fmla="*/ 228266 h 490515"/>
                <a:gd name="connsiteX564" fmla="*/ 55994 w 144448"/>
                <a:gd name="connsiteY564" fmla="*/ 227627 h 490515"/>
                <a:gd name="connsiteX565" fmla="*/ 55355 w 144448"/>
                <a:gd name="connsiteY565" fmla="*/ 228266 h 490515"/>
                <a:gd name="connsiteX566" fmla="*/ 55994 w 144448"/>
                <a:gd name="connsiteY566" fmla="*/ 228904 h 490515"/>
                <a:gd name="connsiteX567" fmla="*/ 57271 w 144448"/>
                <a:gd name="connsiteY567" fmla="*/ 228266 h 490515"/>
                <a:gd name="connsiteX568" fmla="*/ 43859 w 144448"/>
                <a:gd name="connsiteY568" fmla="*/ 129912 h 490515"/>
                <a:gd name="connsiteX569" fmla="*/ 44818 w 144448"/>
                <a:gd name="connsiteY569" fmla="*/ 129912 h 490515"/>
                <a:gd name="connsiteX570" fmla="*/ 45456 w 144448"/>
                <a:gd name="connsiteY570" fmla="*/ 128954 h 490515"/>
                <a:gd name="connsiteX571" fmla="*/ 45137 w 144448"/>
                <a:gd name="connsiteY571" fmla="*/ 128635 h 490515"/>
                <a:gd name="connsiteX572" fmla="*/ 43859 w 144448"/>
                <a:gd name="connsiteY572" fmla="*/ 129274 h 490515"/>
                <a:gd name="connsiteX573" fmla="*/ 43859 w 144448"/>
                <a:gd name="connsiteY573" fmla="*/ 129912 h 490515"/>
                <a:gd name="connsiteX574" fmla="*/ 48969 w 144448"/>
                <a:gd name="connsiteY574" fmla="*/ 126400 h 490515"/>
                <a:gd name="connsiteX575" fmla="*/ 48330 w 144448"/>
                <a:gd name="connsiteY575" fmla="*/ 126080 h 490515"/>
                <a:gd name="connsiteX576" fmla="*/ 48011 w 144448"/>
                <a:gd name="connsiteY576" fmla="*/ 126400 h 490515"/>
                <a:gd name="connsiteX577" fmla="*/ 48330 w 144448"/>
                <a:gd name="connsiteY577" fmla="*/ 127038 h 490515"/>
                <a:gd name="connsiteX578" fmla="*/ 48969 w 144448"/>
                <a:gd name="connsiteY578" fmla="*/ 126400 h 490515"/>
                <a:gd name="connsiteX579" fmla="*/ 61742 w 144448"/>
                <a:gd name="connsiteY579" fmla="*/ 107879 h 490515"/>
                <a:gd name="connsiteX580" fmla="*/ 61103 w 144448"/>
                <a:gd name="connsiteY580" fmla="*/ 107559 h 490515"/>
                <a:gd name="connsiteX581" fmla="*/ 60464 w 144448"/>
                <a:gd name="connsiteY581" fmla="*/ 108198 h 490515"/>
                <a:gd name="connsiteX582" fmla="*/ 61103 w 144448"/>
                <a:gd name="connsiteY582" fmla="*/ 108837 h 490515"/>
                <a:gd name="connsiteX583" fmla="*/ 61742 w 144448"/>
                <a:gd name="connsiteY583" fmla="*/ 107879 h 490515"/>
                <a:gd name="connsiteX584" fmla="*/ 95910 w 144448"/>
                <a:gd name="connsiteY584" fmla="*/ 177173 h 490515"/>
                <a:gd name="connsiteX585" fmla="*/ 96230 w 144448"/>
                <a:gd name="connsiteY585" fmla="*/ 176854 h 490515"/>
                <a:gd name="connsiteX586" fmla="*/ 95591 w 144448"/>
                <a:gd name="connsiteY586" fmla="*/ 176534 h 490515"/>
                <a:gd name="connsiteX587" fmla="*/ 95271 w 144448"/>
                <a:gd name="connsiteY587" fmla="*/ 176854 h 490515"/>
                <a:gd name="connsiteX588" fmla="*/ 95910 w 144448"/>
                <a:gd name="connsiteY588" fmla="*/ 177173 h 490515"/>
                <a:gd name="connsiteX589" fmla="*/ 20229 w 144448"/>
                <a:gd name="connsiteY589" fmla="*/ 259241 h 490515"/>
                <a:gd name="connsiteX590" fmla="*/ 19910 w 144448"/>
                <a:gd name="connsiteY590" fmla="*/ 259560 h 490515"/>
                <a:gd name="connsiteX591" fmla="*/ 20229 w 144448"/>
                <a:gd name="connsiteY591" fmla="*/ 259880 h 490515"/>
                <a:gd name="connsiteX592" fmla="*/ 20548 w 144448"/>
                <a:gd name="connsiteY592" fmla="*/ 259560 h 490515"/>
                <a:gd name="connsiteX593" fmla="*/ 20229 w 144448"/>
                <a:gd name="connsiteY593" fmla="*/ 259241 h 490515"/>
                <a:gd name="connsiteX594" fmla="*/ 84734 w 144448"/>
                <a:gd name="connsiteY594" fmla="*/ 88719 h 490515"/>
                <a:gd name="connsiteX595" fmla="*/ 85053 w 144448"/>
                <a:gd name="connsiteY595" fmla="*/ 88399 h 490515"/>
                <a:gd name="connsiteX596" fmla="*/ 84734 w 144448"/>
                <a:gd name="connsiteY596" fmla="*/ 88080 h 490515"/>
                <a:gd name="connsiteX597" fmla="*/ 84734 w 144448"/>
                <a:gd name="connsiteY597" fmla="*/ 88719 h 490515"/>
                <a:gd name="connsiteX598" fmla="*/ 84734 w 144448"/>
                <a:gd name="connsiteY598" fmla="*/ 88719 h 490515"/>
                <a:gd name="connsiteX599" fmla="*/ 57910 w 144448"/>
                <a:gd name="connsiteY599" fmla="*/ 88399 h 490515"/>
                <a:gd name="connsiteX600" fmla="*/ 57910 w 144448"/>
                <a:gd name="connsiteY600" fmla="*/ 88399 h 490515"/>
                <a:gd name="connsiteX601" fmla="*/ 57910 w 144448"/>
                <a:gd name="connsiteY601" fmla="*/ 89358 h 490515"/>
                <a:gd name="connsiteX602" fmla="*/ 58229 w 144448"/>
                <a:gd name="connsiteY602" fmla="*/ 89038 h 490515"/>
                <a:gd name="connsiteX603" fmla="*/ 57910 w 144448"/>
                <a:gd name="connsiteY603" fmla="*/ 88399 h 49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</a:cxnLst>
              <a:rect l="l" t="t" r="r" b="b"/>
              <a:pathLst>
                <a:path w="144448" h="490515">
                  <a:moveTo>
                    <a:pt x="23422" y="181644"/>
                  </a:moveTo>
                  <a:cubicBezTo>
                    <a:pt x="24700" y="181005"/>
                    <a:pt x="25977" y="180047"/>
                    <a:pt x="25977" y="178131"/>
                  </a:cubicBezTo>
                  <a:cubicBezTo>
                    <a:pt x="25977" y="177812"/>
                    <a:pt x="26296" y="177492"/>
                    <a:pt x="26296" y="177492"/>
                  </a:cubicBezTo>
                  <a:cubicBezTo>
                    <a:pt x="27254" y="176215"/>
                    <a:pt x="28212" y="174938"/>
                    <a:pt x="28851" y="173661"/>
                  </a:cubicBezTo>
                  <a:cubicBezTo>
                    <a:pt x="29170" y="173341"/>
                    <a:pt x="29170" y="172383"/>
                    <a:pt x="29170" y="172064"/>
                  </a:cubicBezTo>
                  <a:cubicBezTo>
                    <a:pt x="29170" y="171106"/>
                    <a:pt x="29490" y="170467"/>
                    <a:pt x="30448" y="170148"/>
                  </a:cubicBezTo>
                  <a:cubicBezTo>
                    <a:pt x="31725" y="169509"/>
                    <a:pt x="32364" y="168551"/>
                    <a:pt x="33002" y="167593"/>
                  </a:cubicBezTo>
                  <a:cubicBezTo>
                    <a:pt x="33321" y="166955"/>
                    <a:pt x="33641" y="166635"/>
                    <a:pt x="33960" y="166316"/>
                  </a:cubicBezTo>
                  <a:cubicBezTo>
                    <a:pt x="35238" y="165038"/>
                    <a:pt x="35876" y="163761"/>
                    <a:pt x="36195" y="162165"/>
                  </a:cubicBezTo>
                  <a:cubicBezTo>
                    <a:pt x="36515" y="161526"/>
                    <a:pt x="36834" y="160887"/>
                    <a:pt x="37154" y="160249"/>
                  </a:cubicBezTo>
                  <a:cubicBezTo>
                    <a:pt x="37792" y="159291"/>
                    <a:pt x="38431" y="158333"/>
                    <a:pt x="38750" y="157055"/>
                  </a:cubicBezTo>
                  <a:cubicBezTo>
                    <a:pt x="39389" y="155139"/>
                    <a:pt x="40028" y="153543"/>
                    <a:pt x="41624" y="152265"/>
                  </a:cubicBezTo>
                  <a:cubicBezTo>
                    <a:pt x="41943" y="151946"/>
                    <a:pt x="42263" y="151946"/>
                    <a:pt x="42263" y="151627"/>
                  </a:cubicBezTo>
                  <a:cubicBezTo>
                    <a:pt x="42901" y="148753"/>
                    <a:pt x="44818" y="146517"/>
                    <a:pt x="45775" y="143963"/>
                  </a:cubicBezTo>
                  <a:cubicBezTo>
                    <a:pt x="46733" y="141727"/>
                    <a:pt x="47691" y="139812"/>
                    <a:pt x="48969" y="137895"/>
                  </a:cubicBezTo>
                  <a:cubicBezTo>
                    <a:pt x="49927" y="135980"/>
                    <a:pt x="51204" y="134064"/>
                    <a:pt x="51843" y="131828"/>
                  </a:cubicBezTo>
                  <a:cubicBezTo>
                    <a:pt x="52162" y="130870"/>
                    <a:pt x="52481" y="130232"/>
                    <a:pt x="53120" y="129593"/>
                  </a:cubicBezTo>
                  <a:cubicBezTo>
                    <a:pt x="52481" y="128954"/>
                    <a:pt x="51843" y="129274"/>
                    <a:pt x="51523" y="129593"/>
                  </a:cubicBezTo>
                  <a:cubicBezTo>
                    <a:pt x="49607" y="130870"/>
                    <a:pt x="48011" y="131828"/>
                    <a:pt x="46095" y="133106"/>
                  </a:cubicBezTo>
                  <a:cubicBezTo>
                    <a:pt x="45137" y="133744"/>
                    <a:pt x="43859" y="134702"/>
                    <a:pt x="42901" y="135660"/>
                  </a:cubicBezTo>
                  <a:cubicBezTo>
                    <a:pt x="42263" y="135980"/>
                    <a:pt x="41943" y="136618"/>
                    <a:pt x="41624" y="136938"/>
                  </a:cubicBezTo>
                  <a:cubicBezTo>
                    <a:pt x="38111" y="139173"/>
                    <a:pt x="35238" y="141727"/>
                    <a:pt x="32364" y="144602"/>
                  </a:cubicBezTo>
                  <a:cubicBezTo>
                    <a:pt x="31405" y="145559"/>
                    <a:pt x="30448" y="146837"/>
                    <a:pt x="29490" y="147795"/>
                  </a:cubicBezTo>
                  <a:cubicBezTo>
                    <a:pt x="28851" y="148434"/>
                    <a:pt x="28212" y="149072"/>
                    <a:pt x="27574" y="149072"/>
                  </a:cubicBezTo>
                  <a:cubicBezTo>
                    <a:pt x="26935" y="149072"/>
                    <a:pt x="26296" y="149072"/>
                    <a:pt x="25658" y="149391"/>
                  </a:cubicBezTo>
                  <a:cubicBezTo>
                    <a:pt x="24700" y="149711"/>
                    <a:pt x="24061" y="149391"/>
                    <a:pt x="23422" y="148753"/>
                  </a:cubicBezTo>
                  <a:cubicBezTo>
                    <a:pt x="22464" y="147795"/>
                    <a:pt x="22464" y="147156"/>
                    <a:pt x="23741" y="145879"/>
                  </a:cubicBezTo>
                  <a:cubicBezTo>
                    <a:pt x="24380" y="145240"/>
                    <a:pt x="24700" y="144602"/>
                    <a:pt x="25338" y="143963"/>
                  </a:cubicBezTo>
                  <a:cubicBezTo>
                    <a:pt x="25658" y="143644"/>
                    <a:pt x="26296" y="143005"/>
                    <a:pt x="26616" y="142685"/>
                  </a:cubicBezTo>
                  <a:cubicBezTo>
                    <a:pt x="26935" y="142047"/>
                    <a:pt x="27574" y="141727"/>
                    <a:pt x="27893" y="141089"/>
                  </a:cubicBezTo>
                  <a:cubicBezTo>
                    <a:pt x="28531" y="140131"/>
                    <a:pt x="29170" y="139173"/>
                    <a:pt x="30128" y="138215"/>
                  </a:cubicBezTo>
                  <a:cubicBezTo>
                    <a:pt x="31086" y="137257"/>
                    <a:pt x="32044" y="136299"/>
                    <a:pt x="32683" y="135022"/>
                  </a:cubicBezTo>
                  <a:cubicBezTo>
                    <a:pt x="33002" y="134383"/>
                    <a:pt x="33321" y="133744"/>
                    <a:pt x="33321" y="133106"/>
                  </a:cubicBezTo>
                  <a:cubicBezTo>
                    <a:pt x="33641" y="132467"/>
                    <a:pt x="33641" y="131828"/>
                    <a:pt x="33960" y="131828"/>
                  </a:cubicBezTo>
                  <a:cubicBezTo>
                    <a:pt x="35557" y="131509"/>
                    <a:pt x="35876" y="129912"/>
                    <a:pt x="36515" y="128954"/>
                  </a:cubicBezTo>
                  <a:cubicBezTo>
                    <a:pt x="38111" y="126400"/>
                    <a:pt x="39708" y="123526"/>
                    <a:pt x="40985" y="120652"/>
                  </a:cubicBezTo>
                  <a:cubicBezTo>
                    <a:pt x="41943" y="118416"/>
                    <a:pt x="42901" y="116181"/>
                    <a:pt x="44498" y="114584"/>
                  </a:cubicBezTo>
                  <a:cubicBezTo>
                    <a:pt x="46095" y="112988"/>
                    <a:pt x="46733" y="110433"/>
                    <a:pt x="48330" y="108837"/>
                  </a:cubicBezTo>
                  <a:cubicBezTo>
                    <a:pt x="48330" y="108837"/>
                    <a:pt x="48649" y="108517"/>
                    <a:pt x="48649" y="108517"/>
                  </a:cubicBezTo>
                  <a:cubicBezTo>
                    <a:pt x="48969" y="107879"/>
                    <a:pt x="49288" y="107559"/>
                    <a:pt x="48649" y="106921"/>
                  </a:cubicBezTo>
                  <a:cubicBezTo>
                    <a:pt x="48011" y="106282"/>
                    <a:pt x="47372" y="106921"/>
                    <a:pt x="47053" y="107240"/>
                  </a:cubicBezTo>
                  <a:cubicBezTo>
                    <a:pt x="45137" y="108517"/>
                    <a:pt x="43221" y="110114"/>
                    <a:pt x="41305" y="111391"/>
                  </a:cubicBezTo>
                  <a:cubicBezTo>
                    <a:pt x="39708" y="112349"/>
                    <a:pt x="37792" y="112669"/>
                    <a:pt x="36195" y="113627"/>
                  </a:cubicBezTo>
                  <a:cubicBezTo>
                    <a:pt x="34280" y="114584"/>
                    <a:pt x="32044" y="115223"/>
                    <a:pt x="29809" y="115862"/>
                  </a:cubicBezTo>
                  <a:cubicBezTo>
                    <a:pt x="29490" y="115862"/>
                    <a:pt x="29170" y="116181"/>
                    <a:pt x="28851" y="116181"/>
                  </a:cubicBezTo>
                  <a:cubicBezTo>
                    <a:pt x="27893" y="116820"/>
                    <a:pt x="27254" y="116820"/>
                    <a:pt x="26296" y="116820"/>
                  </a:cubicBezTo>
                  <a:cubicBezTo>
                    <a:pt x="24700" y="116501"/>
                    <a:pt x="23103" y="116820"/>
                    <a:pt x="21506" y="117459"/>
                  </a:cubicBezTo>
                  <a:cubicBezTo>
                    <a:pt x="18952" y="118416"/>
                    <a:pt x="16078" y="118736"/>
                    <a:pt x="13204" y="118736"/>
                  </a:cubicBezTo>
                  <a:cubicBezTo>
                    <a:pt x="12246" y="118736"/>
                    <a:pt x="10968" y="118736"/>
                    <a:pt x="9691" y="119055"/>
                  </a:cubicBezTo>
                  <a:cubicBezTo>
                    <a:pt x="8733" y="119055"/>
                    <a:pt x="8095" y="119055"/>
                    <a:pt x="7775" y="118097"/>
                  </a:cubicBezTo>
                  <a:cubicBezTo>
                    <a:pt x="7775" y="118097"/>
                    <a:pt x="7456" y="117778"/>
                    <a:pt x="7456" y="117778"/>
                  </a:cubicBezTo>
                  <a:cubicBezTo>
                    <a:pt x="6178" y="116181"/>
                    <a:pt x="6178" y="115542"/>
                    <a:pt x="8095" y="114584"/>
                  </a:cubicBezTo>
                  <a:cubicBezTo>
                    <a:pt x="8733" y="114265"/>
                    <a:pt x="9052" y="113946"/>
                    <a:pt x="9691" y="113946"/>
                  </a:cubicBezTo>
                  <a:cubicBezTo>
                    <a:pt x="10968" y="113627"/>
                    <a:pt x="12246" y="112988"/>
                    <a:pt x="13204" y="112030"/>
                  </a:cubicBezTo>
                  <a:cubicBezTo>
                    <a:pt x="13523" y="111711"/>
                    <a:pt x="14162" y="111711"/>
                    <a:pt x="14481" y="111711"/>
                  </a:cubicBezTo>
                  <a:cubicBezTo>
                    <a:pt x="15439" y="111711"/>
                    <a:pt x="15758" y="111391"/>
                    <a:pt x="15758" y="110752"/>
                  </a:cubicBezTo>
                  <a:cubicBezTo>
                    <a:pt x="15758" y="109475"/>
                    <a:pt x="16716" y="108837"/>
                    <a:pt x="17675" y="108198"/>
                  </a:cubicBezTo>
                  <a:cubicBezTo>
                    <a:pt x="19271" y="107559"/>
                    <a:pt x="20868" y="106921"/>
                    <a:pt x="22464" y="105963"/>
                  </a:cubicBezTo>
                  <a:cubicBezTo>
                    <a:pt x="24061" y="104685"/>
                    <a:pt x="25658" y="103089"/>
                    <a:pt x="26935" y="101811"/>
                  </a:cubicBezTo>
                  <a:cubicBezTo>
                    <a:pt x="27574" y="101173"/>
                    <a:pt x="28212" y="100853"/>
                    <a:pt x="28851" y="100215"/>
                  </a:cubicBezTo>
                  <a:cubicBezTo>
                    <a:pt x="29170" y="99895"/>
                    <a:pt x="29809" y="99576"/>
                    <a:pt x="29809" y="99257"/>
                  </a:cubicBezTo>
                  <a:cubicBezTo>
                    <a:pt x="30448" y="98299"/>
                    <a:pt x="31086" y="97660"/>
                    <a:pt x="32044" y="97660"/>
                  </a:cubicBezTo>
                  <a:cubicBezTo>
                    <a:pt x="32364" y="97660"/>
                    <a:pt x="32683" y="97021"/>
                    <a:pt x="33002" y="96702"/>
                  </a:cubicBezTo>
                  <a:cubicBezTo>
                    <a:pt x="34280" y="95105"/>
                    <a:pt x="35557" y="93509"/>
                    <a:pt x="36834" y="91912"/>
                  </a:cubicBezTo>
                  <a:cubicBezTo>
                    <a:pt x="36834" y="91593"/>
                    <a:pt x="37154" y="91593"/>
                    <a:pt x="37473" y="91273"/>
                  </a:cubicBezTo>
                  <a:cubicBezTo>
                    <a:pt x="39069" y="90635"/>
                    <a:pt x="39708" y="89358"/>
                    <a:pt x="40028" y="88080"/>
                  </a:cubicBezTo>
                  <a:cubicBezTo>
                    <a:pt x="40666" y="86803"/>
                    <a:pt x="41305" y="85845"/>
                    <a:pt x="42263" y="84887"/>
                  </a:cubicBezTo>
                  <a:cubicBezTo>
                    <a:pt x="43221" y="83929"/>
                    <a:pt x="44179" y="82652"/>
                    <a:pt x="44498" y="81374"/>
                  </a:cubicBezTo>
                  <a:cubicBezTo>
                    <a:pt x="44818" y="79778"/>
                    <a:pt x="46414" y="78820"/>
                    <a:pt x="47053" y="77542"/>
                  </a:cubicBezTo>
                  <a:cubicBezTo>
                    <a:pt x="47053" y="77542"/>
                    <a:pt x="47372" y="77223"/>
                    <a:pt x="47372" y="77223"/>
                  </a:cubicBezTo>
                  <a:cubicBezTo>
                    <a:pt x="48969" y="77223"/>
                    <a:pt x="49288" y="76265"/>
                    <a:pt x="49607" y="74668"/>
                  </a:cubicBezTo>
                  <a:cubicBezTo>
                    <a:pt x="49607" y="74349"/>
                    <a:pt x="50246" y="73710"/>
                    <a:pt x="50565" y="73391"/>
                  </a:cubicBezTo>
                  <a:cubicBezTo>
                    <a:pt x="51843" y="72433"/>
                    <a:pt x="52801" y="71156"/>
                    <a:pt x="53439" y="69878"/>
                  </a:cubicBezTo>
                  <a:cubicBezTo>
                    <a:pt x="53759" y="69559"/>
                    <a:pt x="54078" y="68920"/>
                    <a:pt x="53439" y="68601"/>
                  </a:cubicBezTo>
                  <a:cubicBezTo>
                    <a:pt x="53120" y="68282"/>
                    <a:pt x="52481" y="68601"/>
                    <a:pt x="52162" y="68601"/>
                  </a:cubicBezTo>
                  <a:cubicBezTo>
                    <a:pt x="50246" y="70198"/>
                    <a:pt x="48330" y="71475"/>
                    <a:pt x="46733" y="73391"/>
                  </a:cubicBezTo>
                  <a:cubicBezTo>
                    <a:pt x="46414" y="74030"/>
                    <a:pt x="45775" y="74349"/>
                    <a:pt x="45137" y="74668"/>
                  </a:cubicBezTo>
                  <a:cubicBezTo>
                    <a:pt x="44179" y="75626"/>
                    <a:pt x="43221" y="76584"/>
                    <a:pt x="42263" y="77542"/>
                  </a:cubicBezTo>
                  <a:cubicBezTo>
                    <a:pt x="40985" y="79139"/>
                    <a:pt x="39708" y="80736"/>
                    <a:pt x="37792" y="81694"/>
                  </a:cubicBezTo>
                  <a:cubicBezTo>
                    <a:pt x="37154" y="82013"/>
                    <a:pt x="36834" y="82652"/>
                    <a:pt x="36195" y="83290"/>
                  </a:cubicBezTo>
                  <a:cubicBezTo>
                    <a:pt x="35238" y="84568"/>
                    <a:pt x="33641" y="84568"/>
                    <a:pt x="32364" y="84248"/>
                  </a:cubicBezTo>
                  <a:cubicBezTo>
                    <a:pt x="31405" y="83929"/>
                    <a:pt x="30128" y="83929"/>
                    <a:pt x="29170" y="84248"/>
                  </a:cubicBezTo>
                  <a:cubicBezTo>
                    <a:pt x="28531" y="84248"/>
                    <a:pt x="27893" y="84248"/>
                    <a:pt x="27254" y="84248"/>
                  </a:cubicBezTo>
                  <a:cubicBezTo>
                    <a:pt x="25977" y="84248"/>
                    <a:pt x="25658" y="83929"/>
                    <a:pt x="25658" y="82652"/>
                  </a:cubicBezTo>
                  <a:cubicBezTo>
                    <a:pt x="25658" y="81694"/>
                    <a:pt x="25977" y="81055"/>
                    <a:pt x="26935" y="81055"/>
                  </a:cubicBezTo>
                  <a:cubicBezTo>
                    <a:pt x="27574" y="81055"/>
                    <a:pt x="28212" y="80736"/>
                    <a:pt x="28531" y="80097"/>
                  </a:cubicBezTo>
                  <a:cubicBezTo>
                    <a:pt x="28531" y="80097"/>
                    <a:pt x="28851" y="79778"/>
                    <a:pt x="28851" y="79778"/>
                  </a:cubicBezTo>
                  <a:cubicBezTo>
                    <a:pt x="30448" y="79139"/>
                    <a:pt x="32364" y="78181"/>
                    <a:pt x="33960" y="77542"/>
                  </a:cubicBezTo>
                  <a:cubicBezTo>
                    <a:pt x="34918" y="77223"/>
                    <a:pt x="35876" y="76904"/>
                    <a:pt x="36515" y="76265"/>
                  </a:cubicBezTo>
                  <a:cubicBezTo>
                    <a:pt x="36834" y="75946"/>
                    <a:pt x="36834" y="75946"/>
                    <a:pt x="37154" y="75626"/>
                  </a:cubicBezTo>
                  <a:cubicBezTo>
                    <a:pt x="39069" y="75307"/>
                    <a:pt x="40028" y="73391"/>
                    <a:pt x="41305" y="72114"/>
                  </a:cubicBezTo>
                  <a:cubicBezTo>
                    <a:pt x="41943" y="71475"/>
                    <a:pt x="42263" y="70836"/>
                    <a:pt x="42582" y="70517"/>
                  </a:cubicBezTo>
                  <a:cubicBezTo>
                    <a:pt x="43221" y="69878"/>
                    <a:pt x="43859" y="69240"/>
                    <a:pt x="43859" y="68282"/>
                  </a:cubicBezTo>
                  <a:cubicBezTo>
                    <a:pt x="43859" y="66685"/>
                    <a:pt x="45456" y="66366"/>
                    <a:pt x="46414" y="66046"/>
                  </a:cubicBezTo>
                  <a:cubicBezTo>
                    <a:pt x="48011" y="65727"/>
                    <a:pt x="48649" y="64769"/>
                    <a:pt x="48649" y="63492"/>
                  </a:cubicBezTo>
                  <a:cubicBezTo>
                    <a:pt x="48969" y="61895"/>
                    <a:pt x="50246" y="60937"/>
                    <a:pt x="51204" y="59979"/>
                  </a:cubicBezTo>
                  <a:cubicBezTo>
                    <a:pt x="51523" y="59660"/>
                    <a:pt x="51843" y="59341"/>
                    <a:pt x="52162" y="58702"/>
                  </a:cubicBezTo>
                  <a:cubicBezTo>
                    <a:pt x="52481" y="58063"/>
                    <a:pt x="52801" y="57425"/>
                    <a:pt x="53759" y="57105"/>
                  </a:cubicBezTo>
                  <a:cubicBezTo>
                    <a:pt x="54717" y="56786"/>
                    <a:pt x="55036" y="55828"/>
                    <a:pt x="55036" y="54870"/>
                  </a:cubicBezTo>
                  <a:cubicBezTo>
                    <a:pt x="55036" y="53912"/>
                    <a:pt x="54397" y="53593"/>
                    <a:pt x="53759" y="53912"/>
                  </a:cubicBezTo>
                  <a:cubicBezTo>
                    <a:pt x="52801" y="54231"/>
                    <a:pt x="52162" y="54551"/>
                    <a:pt x="51204" y="55189"/>
                  </a:cubicBezTo>
                  <a:cubicBezTo>
                    <a:pt x="50246" y="55828"/>
                    <a:pt x="49607" y="55828"/>
                    <a:pt x="48649" y="55509"/>
                  </a:cubicBezTo>
                  <a:cubicBezTo>
                    <a:pt x="48011" y="55189"/>
                    <a:pt x="47053" y="54870"/>
                    <a:pt x="46414" y="54870"/>
                  </a:cubicBezTo>
                  <a:cubicBezTo>
                    <a:pt x="44179" y="54870"/>
                    <a:pt x="41943" y="55189"/>
                    <a:pt x="40028" y="56466"/>
                  </a:cubicBezTo>
                  <a:cubicBezTo>
                    <a:pt x="39069" y="57105"/>
                    <a:pt x="38431" y="56786"/>
                    <a:pt x="38111" y="55828"/>
                  </a:cubicBezTo>
                  <a:cubicBezTo>
                    <a:pt x="37473" y="54231"/>
                    <a:pt x="38750" y="52635"/>
                    <a:pt x="40347" y="51996"/>
                  </a:cubicBezTo>
                  <a:cubicBezTo>
                    <a:pt x="41943" y="51357"/>
                    <a:pt x="43540" y="51038"/>
                    <a:pt x="45137" y="50399"/>
                  </a:cubicBezTo>
                  <a:cubicBezTo>
                    <a:pt x="47053" y="49761"/>
                    <a:pt x="48649" y="48803"/>
                    <a:pt x="50246" y="47206"/>
                  </a:cubicBezTo>
                  <a:cubicBezTo>
                    <a:pt x="52481" y="45290"/>
                    <a:pt x="54397" y="43055"/>
                    <a:pt x="55994" y="40500"/>
                  </a:cubicBezTo>
                  <a:cubicBezTo>
                    <a:pt x="56952" y="39223"/>
                    <a:pt x="58548" y="37945"/>
                    <a:pt x="59507" y="36349"/>
                  </a:cubicBezTo>
                  <a:cubicBezTo>
                    <a:pt x="61103" y="34433"/>
                    <a:pt x="62381" y="32517"/>
                    <a:pt x="62061" y="29962"/>
                  </a:cubicBezTo>
                  <a:cubicBezTo>
                    <a:pt x="61742" y="28366"/>
                    <a:pt x="62061" y="26450"/>
                    <a:pt x="62061" y="24534"/>
                  </a:cubicBezTo>
                  <a:cubicBezTo>
                    <a:pt x="62061" y="23895"/>
                    <a:pt x="62061" y="23256"/>
                    <a:pt x="61742" y="22618"/>
                  </a:cubicBezTo>
                  <a:cubicBezTo>
                    <a:pt x="61423" y="21660"/>
                    <a:pt x="61423" y="20702"/>
                    <a:pt x="61423" y="19744"/>
                  </a:cubicBezTo>
                  <a:cubicBezTo>
                    <a:pt x="61423" y="18786"/>
                    <a:pt x="61742" y="17828"/>
                    <a:pt x="62700" y="17189"/>
                  </a:cubicBezTo>
                  <a:cubicBezTo>
                    <a:pt x="63019" y="16870"/>
                    <a:pt x="63019" y="16550"/>
                    <a:pt x="63019" y="16231"/>
                  </a:cubicBezTo>
                  <a:cubicBezTo>
                    <a:pt x="63338" y="14634"/>
                    <a:pt x="63338" y="12718"/>
                    <a:pt x="63338" y="11122"/>
                  </a:cubicBezTo>
                  <a:cubicBezTo>
                    <a:pt x="63338" y="9206"/>
                    <a:pt x="63658" y="7290"/>
                    <a:pt x="63977" y="5374"/>
                  </a:cubicBezTo>
                  <a:cubicBezTo>
                    <a:pt x="63977" y="5054"/>
                    <a:pt x="64297" y="5054"/>
                    <a:pt x="64297" y="5054"/>
                  </a:cubicBezTo>
                  <a:cubicBezTo>
                    <a:pt x="64935" y="3777"/>
                    <a:pt x="65893" y="2180"/>
                    <a:pt x="66532" y="903"/>
                  </a:cubicBezTo>
                  <a:cubicBezTo>
                    <a:pt x="66851" y="265"/>
                    <a:pt x="67171" y="-374"/>
                    <a:pt x="68128" y="265"/>
                  </a:cubicBezTo>
                  <a:cubicBezTo>
                    <a:pt x="68448" y="1542"/>
                    <a:pt x="68448" y="2819"/>
                    <a:pt x="68767" y="4097"/>
                  </a:cubicBezTo>
                  <a:cubicBezTo>
                    <a:pt x="68767" y="4735"/>
                    <a:pt x="69086" y="5054"/>
                    <a:pt x="69725" y="5374"/>
                  </a:cubicBezTo>
                  <a:cubicBezTo>
                    <a:pt x="70364" y="5693"/>
                    <a:pt x="70683" y="6012"/>
                    <a:pt x="70683" y="6970"/>
                  </a:cubicBezTo>
                  <a:cubicBezTo>
                    <a:pt x="70683" y="7609"/>
                    <a:pt x="70683" y="8248"/>
                    <a:pt x="71002" y="8567"/>
                  </a:cubicBezTo>
                  <a:cubicBezTo>
                    <a:pt x="71961" y="9525"/>
                    <a:pt x="71641" y="10802"/>
                    <a:pt x="71641" y="11760"/>
                  </a:cubicBezTo>
                  <a:cubicBezTo>
                    <a:pt x="71641" y="13357"/>
                    <a:pt x="71961" y="14634"/>
                    <a:pt x="71002" y="15912"/>
                  </a:cubicBezTo>
                  <a:cubicBezTo>
                    <a:pt x="71002" y="15912"/>
                    <a:pt x="71002" y="16231"/>
                    <a:pt x="71002" y="16550"/>
                  </a:cubicBezTo>
                  <a:cubicBezTo>
                    <a:pt x="71322" y="18147"/>
                    <a:pt x="71002" y="19744"/>
                    <a:pt x="70683" y="21340"/>
                  </a:cubicBezTo>
                  <a:cubicBezTo>
                    <a:pt x="70683" y="21660"/>
                    <a:pt x="70683" y="21979"/>
                    <a:pt x="70683" y="22298"/>
                  </a:cubicBezTo>
                  <a:cubicBezTo>
                    <a:pt x="71002" y="23895"/>
                    <a:pt x="71641" y="25811"/>
                    <a:pt x="71961" y="27408"/>
                  </a:cubicBezTo>
                  <a:cubicBezTo>
                    <a:pt x="72280" y="28366"/>
                    <a:pt x="72280" y="29323"/>
                    <a:pt x="72599" y="30282"/>
                  </a:cubicBezTo>
                  <a:cubicBezTo>
                    <a:pt x="73238" y="32517"/>
                    <a:pt x="73876" y="34752"/>
                    <a:pt x="74515" y="36987"/>
                  </a:cubicBezTo>
                  <a:cubicBezTo>
                    <a:pt x="75154" y="38584"/>
                    <a:pt x="75473" y="40181"/>
                    <a:pt x="76112" y="41777"/>
                  </a:cubicBezTo>
                  <a:cubicBezTo>
                    <a:pt x="76750" y="43055"/>
                    <a:pt x="77389" y="44013"/>
                    <a:pt x="78027" y="44971"/>
                  </a:cubicBezTo>
                  <a:cubicBezTo>
                    <a:pt x="78666" y="45929"/>
                    <a:pt x="79305" y="47206"/>
                    <a:pt x="79944" y="48164"/>
                  </a:cubicBezTo>
                  <a:cubicBezTo>
                    <a:pt x="79944" y="48483"/>
                    <a:pt x="80263" y="48803"/>
                    <a:pt x="80263" y="48803"/>
                  </a:cubicBezTo>
                  <a:cubicBezTo>
                    <a:pt x="82498" y="51038"/>
                    <a:pt x="84414" y="53593"/>
                    <a:pt x="86650" y="55509"/>
                  </a:cubicBezTo>
                  <a:cubicBezTo>
                    <a:pt x="87927" y="56786"/>
                    <a:pt x="89204" y="57425"/>
                    <a:pt x="90801" y="58383"/>
                  </a:cubicBezTo>
                  <a:cubicBezTo>
                    <a:pt x="92397" y="59341"/>
                    <a:pt x="93994" y="60618"/>
                    <a:pt x="95910" y="61576"/>
                  </a:cubicBezTo>
                  <a:cubicBezTo>
                    <a:pt x="96230" y="61895"/>
                    <a:pt x="96549" y="61895"/>
                    <a:pt x="96868" y="61895"/>
                  </a:cubicBezTo>
                  <a:cubicBezTo>
                    <a:pt x="98465" y="61895"/>
                    <a:pt x="99423" y="62853"/>
                    <a:pt x="101019" y="63173"/>
                  </a:cubicBezTo>
                  <a:cubicBezTo>
                    <a:pt x="101658" y="63173"/>
                    <a:pt x="101977" y="63811"/>
                    <a:pt x="102616" y="64130"/>
                  </a:cubicBezTo>
                  <a:cubicBezTo>
                    <a:pt x="102935" y="64450"/>
                    <a:pt x="103574" y="65088"/>
                    <a:pt x="103893" y="65088"/>
                  </a:cubicBezTo>
                  <a:cubicBezTo>
                    <a:pt x="105490" y="65088"/>
                    <a:pt x="106129" y="66685"/>
                    <a:pt x="107406" y="67324"/>
                  </a:cubicBezTo>
                  <a:cubicBezTo>
                    <a:pt x="107725" y="67324"/>
                    <a:pt x="107725" y="68282"/>
                    <a:pt x="107725" y="68601"/>
                  </a:cubicBezTo>
                  <a:cubicBezTo>
                    <a:pt x="107406" y="70836"/>
                    <a:pt x="107725" y="71475"/>
                    <a:pt x="109641" y="72433"/>
                  </a:cubicBezTo>
                  <a:cubicBezTo>
                    <a:pt x="110919" y="73072"/>
                    <a:pt x="111238" y="74030"/>
                    <a:pt x="111238" y="74988"/>
                  </a:cubicBezTo>
                  <a:cubicBezTo>
                    <a:pt x="111238" y="75946"/>
                    <a:pt x="110280" y="76904"/>
                    <a:pt x="109003" y="76904"/>
                  </a:cubicBezTo>
                  <a:cubicBezTo>
                    <a:pt x="108045" y="76904"/>
                    <a:pt x="107087" y="76265"/>
                    <a:pt x="106129" y="75946"/>
                  </a:cubicBezTo>
                  <a:cubicBezTo>
                    <a:pt x="105490" y="75626"/>
                    <a:pt x="104851" y="75307"/>
                    <a:pt x="103893" y="74668"/>
                  </a:cubicBezTo>
                  <a:cubicBezTo>
                    <a:pt x="103574" y="74349"/>
                    <a:pt x="102935" y="74349"/>
                    <a:pt x="102935" y="74030"/>
                  </a:cubicBezTo>
                  <a:cubicBezTo>
                    <a:pt x="101977" y="72752"/>
                    <a:pt x="100381" y="72114"/>
                    <a:pt x="99104" y="71794"/>
                  </a:cubicBezTo>
                  <a:cubicBezTo>
                    <a:pt x="97187" y="71475"/>
                    <a:pt x="95910" y="70198"/>
                    <a:pt x="94314" y="69240"/>
                  </a:cubicBezTo>
                  <a:cubicBezTo>
                    <a:pt x="93036" y="68601"/>
                    <a:pt x="91759" y="67962"/>
                    <a:pt x="90481" y="67324"/>
                  </a:cubicBezTo>
                  <a:cubicBezTo>
                    <a:pt x="89843" y="67005"/>
                    <a:pt x="89204" y="67005"/>
                    <a:pt x="88885" y="67324"/>
                  </a:cubicBezTo>
                  <a:cubicBezTo>
                    <a:pt x="88246" y="67962"/>
                    <a:pt x="88566" y="68282"/>
                    <a:pt x="88885" y="68920"/>
                  </a:cubicBezTo>
                  <a:cubicBezTo>
                    <a:pt x="89524" y="69878"/>
                    <a:pt x="90162" y="70836"/>
                    <a:pt x="90801" y="71794"/>
                  </a:cubicBezTo>
                  <a:cubicBezTo>
                    <a:pt x="91120" y="72433"/>
                    <a:pt x="91759" y="73072"/>
                    <a:pt x="92078" y="73710"/>
                  </a:cubicBezTo>
                  <a:cubicBezTo>
                    <a:pt x="92397" y="74030"/>
                    <a:pt x="92717" y="74668"/>
                    <a:pt x="93036" y="74668"/>
                  </a:cubicBezTo>
                  <a:cubicBezTo>
                    <a:pt x="95271" y="75307"/>
                    <a:pt x="95910" y="77542"/>
                    <a:pt x="97187" y="79139"/>
                  </a:cubicBezTo>
                  <a:cubicBezTo>
                    <a:pt x="98465" y="81055"/>
                    <a:pt x="99742" y="82971"/>
                    <a:pt x="101977" y="83609"/>
                  </a:cubicBezTo>
                  <a:cubicBezTo>
                    <a:pt x="103574" y="84248"/>
                    <a:pt x="103574" y="85845"/>
                    <a:pt x="102616" y="87122"/>
                  </a:cubicBezTo>
                  <a:cubicBezTo>
                    <a:pt x="102297" y="87441"/>
                    <a:pt x="101977" y="88080"/>
                    <a:pt x="101658" y="88399"/>
                  </a:cubicBezTo>
                  <a:cubicBezTo>
                    <a:pt x="101339" y="88719"/>
                    <a:pt x="101339" y="89358"/>
                    <a:pt x="101019" y="89677"/>
                  </a:cubicBezTo>
                  <a:cubicBezTo>
                    <a:pt x="101339" y="89996"/>
                    <a:pt x="101977" y="90316"/>
                    <a:pt x="102297" y="90635"/>
                  </a:cubicBezTo>
                  <a:cubicBezTo>
                    <a:pt x="104532" y="91912"/>
                    <a:pt x="106448" y="93189"/>
                    <a:pt x="108364" y="94786"/>
                  </a:cubicBezTo>
                  <a:cubicBezTo>
                    <a:pt x="109641" y="96063"/>
                    <a:pt x="109641" y="97021"/>
                    <a:pt x="108364" y="98299"/>
                  </a:cubicBezTo>
                  <a:cubicBezTo>
                    <a:pt x="108045" y="98618"/>
                    <a:pt x="108045" y="98618"/>
                    <a:pt x="107725" y="98937"/>
                  </a:cubicBezTo>
                  <a:cubicBezTo>
                    <a:pt x="106767" y="99895"/>
                    <a:pt x="106129" y="99895"/>
                    <a:pt x="105490" y="99257"/>
                  </a:cubicBezTo>
                  <a:cubicBezTo>
                    <a:pt x="103893" y="97979"/>
                    <a:pt x="102616" y="96702"/>
                    <a:pt x="101339" y="95425"/>
                  </a:cubicBezTo>
                  <a:cubicBezTo>
                    <a:pt x="101019" y="95105"/>
                    <a:pt x="101019" y="94786"/>
                    <a:pt x="100700" y="94467"/>
                  </a:cubicBezTo>
                  <a:cubicBezTo>
                    <a:pt x="99423" y="93189"/>
                    <a:pt x="98145" y="93189"/>
                    <a:pt x="97507" y="94786"/>
                  </a:cubicBezTo>
                  <a:cubicBezTo>
                    <a:pt x="97187" y="95744"/>
                    <a:pt x="96549" y="96063"/>
                    <a:pt x="95591" y="96063"/>
                  </a:cubicBezTo>
                  <a:cubicBezTo>
                    <a:pt x="94314" y="96063"/>
                    <a:pt x="93994" y="97021"/>
                    <a:pt x="94633" y="97979"/>
                  </a:cubicBezTo>
                  <a:cubicBezTo>
                    <a:pt x="94952" y="98937"/>
                    <a:pt x="95591" y="99895"/>
                    <a:pt x="95910" y="100534"/>
                  </a:cubicBezTo>
                  <a:cubicBezTo>
                    <a:pt x="96549" y="101811"/>
                    <a:pt x="97507" y="103089"/>
                    <a:pt x="98784" y="104047"/>
                  </a:cubicBezTo>
                  <a:cubicBezTo>
                    <a:pt x="99104" y="104366"/>
                    <a:pt x="99423" y="104685"/>
                    <a:pt x="99742" y="105005"/>
                  </a:cubicBezTo>
                  <a:cubicBezTo>
                    <a:pt x="100700" y="106282"/>
                    <a:pt x="100061" y="106921"/>
                    <a:pt x="98784" y="107240"/>
                  </a:cubicBezTo>
                  <a:cubicBezTo>
                    <a:pt x="97187" y="107559"/>
                    <a:pt x="96868" y="107879"/>
                    <a:pt x="97507" y="109475"/>
                  </a:cubicBezTo>
                  <a:cubicBezTo>
                    <a:pt x="97826" y="109795"/>
                    <a:pt x="97826" y="110114"/>
                    <a:pt x="98145" y="110433"/>
                  </a:cubicBezTo>
                  <a:cubicBezTo>
                    <a:pt x="99742" y="111711"/>
                    <a:pt x="101019" y="112988"/>
                    <a:pt x="102616" y="114584"/>
                  </a:cubicBezTo>
                  <a:cubicBezTo>
                    <a:pt x="103255" y="115223"/>
                    <a:pt x="103893" y="115542"/>
                    <a:pt x="103893" y="116181"/>
                  </a:cubicBezTo>
                  <a:cubicBezTo>
                    <a:pt x="104213" y="117459"/>
                    <a:pt x="105170" y="118097"/>
                    <a:pt x="106129" y="119055"/>
                  </a:cubicBezTo>
                  <a:cubicBezTo>
                    <a:pt x="107087" y="120013"/>
                    <a:pt x="107725" y="121291"/>
                    <a:pt x="108364" y="122248"/>
                  </a:cubicBezTo>
                  <a:cubicBezTo>
                    <a:pt x="108683" y="122887"/>
                    <a:pt x="109322" y="123526"/>
                    <a:pt x="109960" y="124164"/>
                  </a:cubicBezTo>
                  <a:cubicBezTo>
                    <a:pt x="111238" y="125442"/>
                    <a:pt x="112834" y="126400"/>
                    <a:pt x="113473" y="128316"/>
                  </a:cubicBezTo>
                  <a:cubicBezTo>
                    <a:pt x="113793" y="128635"/>
                    <a:pt x="114112" y="129274"/>
                    <a:pt x="114431" y="129593"/>
                  </a:cubicBezTo>
                  <a:cubicBezTo>
                    <a:pt x="116028" y="130870"/>
                    <a:pt x="116986" y="132467"/>
                    <a:pt x="119221" y="132786"/>
                  </a:cubicBezTo>
                  <a:cubicBezTo>
                    <a:pt x="120818" y="134383"/>
                    <a:pt x="123053" y="135660"/>
                    <a:pt x="123692" y="138534"/>
                  </a:cubicBezTo>
                  <a:cubicBezTo>
                    <a:pt x="124011" y="139492"/>
                    <a:pt x="124650" y="140131"/>
                    <a:pt x="125288" y="140770"/>
                  </a:cubicBezTo>
                  <a:cubicBezTo>
                    <a:pt x="126566" y="142047"/>
                    <a:pt x="126566" y="142366"/>
                    <a:pt x="125927" y="143324"/>
                  </a:cubicBezTo>
                  <a:cubicBezTo>
                    <a:pt x="125288" y="144602"/>
                    <a:pt x="124011" y="145240"/>
                    <a:pt x="122734" y="144602"/>
                  </a:cubicBezTo>
                  <a:cubicBezTo>
                    <a:pt x="122414" y="144602"/>
                    <a:pt x="121776" y="144282"/>
                    <a:pt x="121457" y="143963"/>
                  </a:cubicBezTo>
                  <a:cubicBezTo>
                    <a:pt x="119860" y="142366"/>
                    <a:pt x="117944" y="141727"/>
                    <a:pt x="116347" y="141089"/>
                  </a:cubicBezTo>
                  <a:cubicBezTo>
                    <a:pt x="112834" y="140131"/>
                    <a:pt x="110280" y="137895"/>
                    <a:pt x="107725" y="135660"/>
                  </a:cubicBezTo>
                  <a:cubicBezTo>
                    <a:pt x="107087" y="135022"/>
                    <a:pt x="106129" y="134383"/>
                    <a:pt x="105170" y="133744"/>
                  </a:cubicBezTo>
                  <a:cubicBezTo>
                    <a:pt x="101977" y="131828"/>
                    <a:pt x="98784" y="130232"/>
                    <a:pt x="96230" y="127358"/>
                  </a:cubicBezTo>
                  <a:cubicBezTo>
                    <a:pt x="95910" y="126719"/>
                    <a:pt x="95271" y="126400"/>
                    <a:pt x="94633" y="126080"/>
                  </a:cubicBezTo>
                  <a:cubicBezTo>
                    <a:pt x="93994" y="125761"/>
                    <a:pt x="93355" y="126080"/>
                    <a:pt x="92717" y="126400"/>
                  </a:cubicBezTo>
                  <a:cubicBezTo>
                    <a:pt x="92078" y="127038"/>
                    <a:pt x="92397" y="127358"/>
                    <a:pt x="92717" y="127996"/>
                  </a:cubicBezTo>
                  <a:cubicBezTo>
                    <a:pt x="93675" y="129593"/>
                    <a:pt x="94633" y="131509"/>
                    <a:pt x="96230" y="132786"/>
                  </a:cubicBezTo>
                  <a:cubicBezTo>
                    <a:pt x="97826" y="134383"/>
                    <a:pt x="99423" y="135980"/>
                    <a:pt x="100381" y="138215"/>
                  </a:cubicBezTo>
                  <a:cubicBezTo>
                    <a:pt x="100381" y="138534"/>
                    <a:pt x="100381" y="138854"/>
                    <a:pt x="100381" y="139173"/>
                  </a:cubicBezTo>
                  <a:cubicBezTo>
                    <a:pt x="100381" y="140450"/>
                    <a:pt x="100700" y="141408"/>
                    <a:pt x="101658" y="141727"/>
                  </a:cubicBezTo>
                  <a:cubicBezTo>
                    <a:pt x="102935" y="142685"/>
                    <a:pt x="103574" y="144921"/>
                    <a:pt x="105809" y="144921"/>
                  </a:cubicBezTo>
                  <a:cubicBezTo>
                    <a:pt x="107087" y="146198"/>
                    <a:pt x="108045" y="147156"/>
                    <a:pt x="109003" y="148434"/>
                  </a:cubicBezTo>
                  <a:cubicBezTo>
                    <a:pt x="109641" y="149072"/>
                    <a:pt x="109960" y="150030"/>
                    <a:pt x="110599" y="150669"/>
                  </a:cubicBezTo>
                  <a:cubicBezTo>
                    <a:pt x="111238" y="151627"/>
                    <a:pt x="110599" y="153543"/>
                    <a:pt x="109322" y="153543"/>
                  </a:cubicBezTo>
                  <a:cubicBezTo>
                    <a:pt x="108045" y="153543"/>
                    <a:pt x="106767" y="153223"/>
                    <a:pt x="105809" y="153223"/>
                  </a:cubicBezTo>
                  <a:cubicBezTo>
                    <a:pt x="104851" y="152904"/>
                    <a:pt x="103574" y="152585"/>
                    <a:pt x="102616" y="152585"/>
                  </a:cubicBezTo>
                  <a:cubicBezTo>
                    <a:pt x="101977" y="152585"/>
                    <a:pt x="101339" y="152265"/>
                    <a:pt x="101019" y="151627"/>
                  </a:cubicBezTo>
                  <a:cubicBezTo>
                    <a:pt x="100381" y="150349"/>
                    <a:pt x="99742" y="149391"/>
                    <a:pt x="98784" y="148434"/>
                  </a:cubicBezTo>
                  <a:cubicBezTo>
                    <a:pt x="98784" y="148434"/>
                    <a:pt x="98465" y="148114"/>
                    <a:pt x="98465" y="148114"/>
                  </a:cubicBezTo>
                  <a:cubicBezTo>
                    <a:pt x="98145" y="146198"/>
                    <a:pt x="96549" y="145240"/>
                    <a:pt x="95591" y="143963"/>
                  </a:cubicBezTo>
                  <a:cubicBezTo>
                    <a:pt x="95271" y="143644"/>
                    <a:pt x="94952" y="143324"/>
                    <a:pt x="94633" y="143005"/>
                  </a:cubicBezTo>
                  <a:cubicBezTo>
                    <a:pt x="93675" y="142366"/>
                    <a:pt x="92717" y="141408"/>
                    <a:pt x="92078" y="140131"/>
                  </a:cubicBezTo>
                  <a:cubicBezTo>
                    <a:pt x="91440" y="138534"/>
                    <a:pt x="90162" y="137576"/>
                    <a:pt x="88885" y="136299"/>
                  </a:cubicBezTo>
                  <a:cubicBezTo>
                    <a:pt x="87288" y="134702"/>
                    <a:pt x="85053" y="133744"/>
                    <a:pt x="83456" y="132467"/>
                  </a:cubicBezTo>
                  <a:cubicBezTo>
                    <a:pt x="82817" y="131828"/>
                    <a:pt x="82179" y="131190"/>
                    <a:pt x="81540" y="130551"/>
                  </a:cubicBezTo>
                  <a:cubicBezTo>
                    <a:pt x="80902" y="129912"/>
                    <a:pt x="80263" y="129593"/>
                    <a:pt x="79624" y="130232"/>
                  </a:cubicBezTo>
                  <a:cubicBezTo>
                    <a:pt x="78986" y="130870"/>
                    <a:pt x="79305" y="131509"/>
                    <a:pt x="79624" y="132148"/>
                  </a:cubicBezTo>
                  <a:cubicBezTo>
                    <a:pt x="79944" y="132786"/>
                    <a:pt x="80263" y="133425"/>
                    <a:pt x="80902" y="134064"/>
                  </a:cubicBezTo>
                  <a:cubicBezTo>
                    <a:pt x="81860" y="135660"/>
                    <a:pt x="82817" y="137257"/>
                    <a:pt x="82498" y="138854"/>
                  </a:cubicBezTo>
                  <a:cubicBezTo>
                    <a:pt x="82498" y="139492"/>
                    <a:pt x="82817" y="139812"/>
                    <a:pt x="83137" y="140450"/>
                  </a:cubicBezTo>
                  <a:cubicBezTo>
                    <a:pt x="84734" y="143005"/>
                    <a:pt x="86650" y="144921"/>
                    <a:pt x="87607" y="147795"/>
                  </a:cubicBezTo>
                  <a:cubicBezTo>
                    <a:pt x="89204" y="149072"/>
                    <a:pt x="89843" y="150669"/>
                    <a:pt x="89843" y="152265"/>
                  </a:cubicBezTo>
                  <a:cubicBezTo>
                    <a:pt x="91440" y="154181"/>
                    <a:pt x="92397" y="156417"/>
                    <a:pt x="94314" y="158333"/>
                  </a:cubicBezTo>
                  <a:cubicBezTo>
                    <a:pt x="95591" y="159610"/>
                    <a:pt x="96868" y="161207"/>
                    <a:pt x="98145" y="162484"/>
                  </a:cubicBezTo>
                  <a:cubicBezTo>
                    <a:pt x="99742" y="164400"/>
                    <a:pt x="101339" y="166316"/>
                    <a:pt x="103255" y="167913"/>
                  </a:cubicBezTo>
                  <a:cubicBezTo>
                    <a:pt x="104851" y="169190"/>
                    <a:pt x="106129" y="171106"/>
                    <a:pt x="107725" y="172702"/>
                  </a:cubicBezTo>
                  <a:cubicBezTo>
                    <a:pt x="109960" y="174938"/>
                    <a:pt x="112196" y="177173"/>
                    <a:pt x="114431" y="179089"/>
                  </a:cubicBezTo>
                  <a:cubicBezTo>
                    <a:pt x="115070" y="179408"/>
                    <a:pt x="115709" y="179728"/>
                    <a:pt x="116028" y="180366"/>
                  </a:cubicBezTo>
                  <a:cubicBezTo>
                    <a:pt x="118263" y="181963"/>
                    <a:pt x="120818" y="183241"/>
                    <a:pt x="122734" y="185476"/>
                  </a:cubicBezTo>
                  <a:cubicBezTo>
                    <a:pt x="122734" y="185476"/>
                    <a:pt x="123053" y="185795"/>
                    <a:pt x="123053" y="185795"/>
                  </a:cubicBezTo>
                  <a:cubicBezTo>
                    <a:pt x="124969" y="185795"/>
                    <a:pt x="126566" y="187072"/>
                    <a:pt x="128482" y="187392"/>
                  </a:cubicBezTo>
                  <a:cubicBezTo>
                    <a:pt x="130078" y="187711"/>
                    <a:pt x="130717" y="188988"/>
                    <a:pt x="130398" y="190585"/>
                  </a:cubicBezTo>
                  <a:cubicBezTo>
                    <a:pt x="130078" y="191543"/>
                    <a:pt x="129440" y="192182"/>
                    <a:pt x="129120" y="193140"/>
                  </a:cubicBezTo>
                  <a:cubicBezTo>
                    <a:pt x="128801" y="193778"/>
                    <a:pt x="128162" y="194417"/>
                    <a:pt x="127524" y="195375"/>
                  </a:cubicBezTo>
                  <a:cubicBezTo>
                    <a:pt x="125288" y="195694"/>
                    <a:pt x="123692" y="194417"/>
                    <a:pt x="122095" y="193459"/>
                  </a:cubicBezTo>
                  <a:cubicBezTo>
                    <a:pt x="121457" y="192820"/>
                    <a:pt x="120498" y="192820"/>
                    <a:pt x="119860" y="192820"/>
                  </a:cubicBezTo>
                  <a:cubicBezTo>
                    <a:pt x="118583" y="193140"/>
                    <a:pt x="117305" y="192501"/>
                    <a:pt x="116347" y="191543"/>
                  </a:cubicBezTo>
                  <a:cubicBezTo>
                    <a:pt x="115709" y="191224"/>
                    <a:pt x="114750" y="190585"/>
                    <a:pt x="114112" y="190585"/>
                  </a:cubicBezTo>
                  <a:cubicBezTo>
                    <a:pt x="110280" y="190585"/>
                    <a:pt x="106767" y="189946"/>
                    <a:pt x="103255" y="188030"/>
                  </a:cubicBezTo>
                  <a:cubicBezTo>
                    <a:pt x="101977" y="187392"/>
                    <a:pt x="101019" y="187072"/>
                    <a:pt x="99742" y="186114"/>
                  </a:cubicBezTo>
                  <a:cubicBezTo>
                    <a:pt x="99104" y="185476"/>
                    <a:pt x="98465" y="185795"/>
                    <a:pt x="97826" y="186434"/>
                  </a:cubicBezTo>
                  <a:cubicBezTo>
                    <a:pt x="97187" y="187072"/>
                    <a:pt x="97507" y="187392"/>
                    <a:pt x="98145" y="188030"/>
                  </a:cubicBezTo>
                  <a:cubicBezTo>
                    <a:pt x="100061" y="190904"/>
                    <a:pt x="101977" y="193459"/>
                    <a:pt x="103574" y="196333"/>
                  </a:cubicBezTo>
                  <a:cubicBezTo>
                    <a:pt x="105170" y="199207"/>
                    <a:pt x="108045" y="200804"/>
                    <a:pt x="109960" y="203358"/>
                  </a:cubicBezTo>
                  <a:cubicBezTo>
                    <a:pt x="110599" y="204316"/>
                    <a:pt x="111557" y="205274"/>
                    <a:pt x="112196" y="206232"/>
                  </a:cubicBezTo>
                  <a:cubicBezTo>
                    <a:pt x="112515" y="206551"/>
                    <a:pt x="112834" y="207190"/>
                    <a:pt x="113154" y="207509"/>
                  </a:cubicBezTo>
                  <a:cubicBezTo>
                    <a:pt x="115389" y="209425"/>
                    <a:pt x="116986" y="211661"/>
                    <a:pt x="116986" y="214535"/>
                  </a:cubicBezTo>
                  <a:cubicBezTo>
                    <a:pt x="116986" y="215493"/>
                    <a:pt x="117624" y="216131"/>
                    <a:pt x="118263" y="216770"/>
                  </a:cubicBezTo>
                  <a:cubicBezTo>
                    <a:pt x="119540" y="218047"/>
                    <a:pt x="121137" y="219325"/>
                    <a:pt x="122095" y="220921"/>
                  </a:cubicBezTo>
                  <a:cubicBezTo>
                    <a:pt x="122414" y="221560"/>
                    <a:pt x="123053" y="221879"/>
                    <a:pt x="123692" y="221879"/>
                  </a:cubicBezTo>
                  <a:cubicBezTo>
                    <a:pt x="124969" y="222199"/>
                    <a:pt x="125608" y="222837"/>
                    <a:pt x="126566" y="223795"/>
                  </a:cubicBezTo>
                  <a:cubicBezTo>
                    <a:pt x="127843" y="225073"/>
                    <a:pt x="129120" y="226350"/>
                    <a:pt x="131036" y="226988"/>
                  </a:cubicBezTo>
                  <a:cubicBezTo>
                    <a:pt x="131356" y="226988"/>
                    <a:pt x="131675" y="227308"/>
                    <a:pt x="131994" y="227627"/>
                  </a:cubicBezTo>
                  <a:cubicBezTo>
                    <a:pt x="132314" y="228266"/>
                    <a:pt x="132952" y="228585"/>
                    <a:pt x="133272" y="229224"/>
                  </a:cubicBezTo>
                  <a:cubicBezTo>
                    <a:pt x="134549" y="231140"/>
                    <a:pt x="136146" y="232417"/>
                    <a:pt x="138062" y="233375"/>
                  </a:cubicBezTo>
                  <a:cubicBezTo>
                    <a:pt x="138700" y="233694"/>
                    <a:pt x="139339" y="234333"/>
                    <a:pt x="139658" y="234652"/>
                  </a:cubicBezTo>
                  <a:cubicBezTo>
                    <a:pt x="140297" y="235291"/>
                    <a:pt x="140297" y="236568"/>
                    <a:pt x="139658" y="237207"/>
                  </a:cubicBezTo>
                  <a:cubicBezTo>
                    <a:pt x="139020" y="237846"/>
                    <a:pt x="138062" y="238165"/>
                    <a:pt x="137103" y="237527"/>
                  </a:cubicBezTo>
                  <a:cubicBezTo>
                    <a:pt x="134549" y="236249"/>
                    <a:pt x="131994" y="234972"/>
                    <a:pt x="129120" y="233694"/>
                  </a:cubicBezTo>
                  <a:cubicBezTo>
                    <a:pt x="128482" y="233375"/>
                    <a:pt x="128162" y="233056"/>
                    <a:pt x="127524" y="233056"/>
                  </a:cubicBezTo>
                  <a:cubicBezTo>
                    <a:pt x="124969" y="232417"/>
                    <a:pt x="122734" y="230820"/>
                    <a:pt x="121137" y="228904"/>
                  </a:cubicBezTo>
                  <a:cubicBezTo>
                    <a:pt x="120818" y="228585"/>
                    <a:pt x="120498" y="228266"/>
                    <a:pt x="120179" y="228266"/>
                  </a:cubicBezTo>
                  <a:cubicBezTo>
                    <a:pt x="118263" y="227627"/>
                    <a:pt x="116667" y="226030"/>
                    <a:pt x="115070" y="224753"/>
                  </a:cubicBezTo>
                  <a:cubicBezTo>
                    <a:pt x="114750" y="224434"/>
                    <a:pt x="114112" y="224114"/>
                    <a:pt x="113473" y="223795"/>
                  </a:cubicBezTo>
                  <a:cubicBezTo>
                    <a:pt x="112196" y="223476"/>
                    <a:pt x="111238" y="222837"/>
                    <a:pt x="110280" y="221560"/>
                  </a:cubicBezTo>
                  <a:cubicBezTo>
                    <a:pt x="109960" y="221240"/>
                    <a:pt x="109960" y="221240"/>
                    <a:pt x="109641" y="220921"/>
                  </a:cubicBezTo>
                  <a:cubicBezTo>
                    <a:pt x="108364" y="220283"/>
                    <a:pt x="107087" y="219644"/>
                    <a:pt x="106129" y="218686"/>
                  </a:cubicBezTo>
                  <a:cubicBezTo>
                    <a:pt x="105170" y="217728"/>
                    <a:pt x="104213" y="216770"/>
                    <a:pt x="102935" y="216131"/>
                  </a:cubicBezTo>
                  <a:cubicBezTo>
                    <a:pt x="101339" y="215173"/>
                    <a:pt x="100061" y="214215"/>
                    <a:pt x="99104" y="212938"/>
                  </a:cubicBezTo>
                  <a:cubicBezTo>
                    <a:pt x="98145" y="211980"/>
                    <a:pt x="97187" y="211341"/>
                    <a:pt x="96230" y="210703"/>
                  </a:cubicBezTo>
                  <a:cubicBezTo>
                    <a:pt x="95910" y="210384"/>
                    <a:pt x="95271" y="210064"/>
                    <a:pt x="94952" y="209745"/>
                  </a:cubicBezTo>
                  <a:cubicBezTo>
                    <a:pt x="94633" y="209425"/>
                    <a:pt x="94314" y="209106"/>
                    <a:pt x="93675" y="208787"/>
                  </a:cubicBezTo>
                  <a:cubicBezTo>
                    <a:pt x="93036" y="208467"/>
                    <a:pt x="92397" y="208148"/>
                    <a:pt x="91759" y="208787"/>
                  </a:cubicBezTo>
                  <a:cubicBezTo>
                    <a:pt x="91440" y="209106"/>
                    <a:pt x="91759" y="209745"/>
                    <a:pt x="91759" y="210384"/>
                  </a:cubicBezTo>
                  <a:cubicBezTo>
                    <a:pt x="92717" y="213577"/>
                    <a:pt x="94314" y="216131"/>
                    <a:pt x="95910" y="219005"/>
                  </a:cubicBezTo>
                  <a:cubicBezTo>
                    <a:pt x="97187" y="220921"/>
                    <a:pt x="97826" y="223157"/>
                    <a:pt x="98784" y="225392"/>
                  </a:cubicBezTo>
                  <a:cubicBezTo>
                    <a:pt x="99104" y="226030"/>
                    <a:pt x="99423" y="226350"/>
                    <a:pt x="99742" y="226988"/>
                  </a:cubicBezTo>
                  <a:cubicBezTo>
                    <a:pt x="101339" y="228585"/>
                    <a:pt x="102616" y="229863"/>
                    <a:pt x="103255" y="232098"/>
                  </a:cubicBezTo>
                  <a:cubicBezTo>
                    <a:pt x="103255" y="232417"/>
                    <a:pt x="103893" y="233056"/>
                    <a:pt x="104213" y="233375"/>
                  </a:cubicBezTo>
                  <a:cubicBezTo>
                    <a:pt x="104532" y="234014"/>
                    <a:pt x="104851" y="234333"/>
                    <a:pt x="105490" y="234972"/>
                  </a:cubicBezTo>
                  <a:cubicBezTo>
                    <a:pt x="107087" y="236568"/>
                    <a:pt x="107406" y="238484"/>
                    <a:pt x="109003" y="240400"/>
                  </a:cubicBezTo>
                  <a:cubicBezTo>
                    <a:pt x="110919" y="242636"/>
                    <a:pt x="112515" y="244871"/>
                    <a:pt x="114112" y="247106"/>
                  </a:cubicBezTo>
                  <a:cubicBezTo>
                    <a:pt x="114750" y="248064"/>
                    <a:pt x="115389" y="248703"/>
                    <a:pt x="115709" y="249661"/>
                  </a:cubicBezTo>
                  <a:cubicBezTo>
                    <a:pt x="116347" y="251257"/>
                    <a:pt x="117305" y="252216"/>
                    <a:pt x="118263" y="253493"/>
                  </a:cubicBezTo>
                  <a:cubicBezTo>
                    <a:pt x="119860" y="255409"/>
                    <a:pt x="121457" y="257325"/>
                    <a:pt x="123053" y="259560"/>
                  </a:cubicBezTo>
                  <a:cubicBezTo>
                    <a:pt x="124650" y="261795"/>
                    <a:pt x="126885" y="263392"/>
                    <a:pt x="129120" y="264989"/>
                  </a:cubicBezTo>
                  <a:cubicBezTo>
                    <a:pt x="130398" y="265947"/>
                    <a:pt x="131675" y="266585"/>
                    <a:pt x="132952" y="267543"/>
                  </a:cubicBezTo>
                  <a:cubicBezTo>
                    <a:pt x="134549" y="268821"/>
                    <a:pt x="135826" y="270417"/>
                    <a:pt x="137423" y="271695"/>
                  </a:cubicBezTo>
                  <a:cubicBezTo>
                    <a:pt x="137742" y="272014"/>
                    <a:pt x="138062" y="272653"/>
                    <a:pt x="138381" y="272972"/>
                  </a:cubicBezTo>
                  <a:cubicBezTo>
                    <a:pt x="139658" y="273930"/>
                    <a:pt x="140616" y="275207"/>
                    <a:pt x="140936" y="276485"/>
                  </a:cubicBezTo>
                  <a:cubicBezTo>
                    <a:pt x="141255" y="278081"/>
                    <a:pt x="142213" y="279678"/>
                    <a:pt x="143490" y="280955"/>
                  </a:cubicBezTo>
                  <a:cubicBezTo>
                    <a:pt x="144448" y="281913"/>
                    <a:pt x="144448" y="282871"/>
                    <a:pt x="144448" y="284149"/>
                  </a:cubicBezTo>
                  <a:cubicBezTo>
                    <a:pt x="144448" y="285106"/>
                    <a:pt x="144129" y="285426"/>
                    <a:pt x="143171" y="285426"/>
                  </a:cubicBezTo>
                  <a:cubicBezTo>
                    <a:pt x="142213" y="285426"/>
                    <a:pt x="140936" y="285426"/>
                    <a:pt x="139658" y="285745"/>
                  </a:cubicBezTo>
                  <a:cubicBezTo>
                    <a:pt x="138700" y="284787"/>
                    <a:pt x="137423" y="283510"/>
                    <a:pt x="135826" y="283190"/>
                  </a:cubicBezTo>
                  <a:cubicBezTo>
                    <a:pt x="135507" y="283190"/>
                    <a:pt x="135188" y="282871"/>
                    <a:pt x="134868" y="282871"/>
                  </a:cubicBezTo>
                  <a:cubicBezTo>
                    <a:pt x="132952" y="282871"/>
                    <a:pt x="131675" y="281913"/>
                    <a:pt x="130078" y="280636"/>
                  </a:cubicBezTo>
                  <a:cubicBezTo>
                    <a:pt x="126885" y="277762"/>
                    <a:pt x="123373" y="275207"/>
                    <a:pt x="119860" y="272333"/>
                  </a:cubicBezTo>
                  <a:cubicBezTo>
                    <a:pt x="117305" y="270417"/>
                    <a:pt x="115070" y="268182"/>
                    <a:pt x="112834" y="266266"/>
                  </a:cubicBezTo>
                  <a:cubicBezTo>
                    <a:pt x="111238" y="264989"/>
                    <a:pt x="109960" y="263392"/>
                    <a:pt x="108364" y="262115"/>
                  </a:cubicBezTo>
                  <a:cubicBezTo>
                    <a:pt x="107725" y="261476"/>
                    <a:pt x="107087" y="261157"/>
                    <a:pt x="106129" y="260837"/>
                  </a:cubicBezTo>
                  <a:cubicBezTo>
                    <a:pt x="104213" y="260199"/>
                    <a:pt x="102616" y="259241"/>
                    <a:pt x="101658" y="257325"/>
                  </a:cubicBezTo>
                  <a:cubicBezTo>
                    <a:pt x="101339" y="256686"/>
                    <a:pt x="100700" y="256367"/>
                    <a:pt x="100381" y="255728"/>
                  </a:cubicBezTo>
                  <a:cubicBezTo>
                    <a:pt x="99423" y="254770"/>
                    <a:pt x="98784" y="253812"/>
                    <a:pt x="97826" y="252854"/>
                  </a:cubicBezTo>
                  <a:cubicBezTo>
                    <a:pt x="97507" y="252535"/>
                    <a:pt x="96868" y="251896"/>
                    <a:pt x="96549" y="251577"/>
                  </a:cubicBezTo>
                  <a:cubicBezTo>
                    <a:pt x="94633" y="249980"/>
                    <a:pt x="92717" y="248064"/>
                    <a:pt x="90801" y="246468"/>
                  </a:cubicBezTo>
                  <a:cubicBezTo>
                    <a:pt x="90481" y="246148"/>
                    <a:pt x="90162" y="245829"/>
                    <a:pt x="89843" y="245829"/>
                  </a:cubicBezTo>
                  <a:cubicBezTo>
                    <a:pt x="88566" y="245190"/>
                    <a:pt x="87927" y="243913"/>
                    <a:pt x="86650" y="243274"/>
                  </a:cubicBezTo>
                  <a:cubicBezTo>
                    <a:pt x="84734" y="241997"/>
                    <a:pt x="83456" y="240081"/>
                    <a:pt x="81540" y="238804"/>
                  </a:cubicBezTo>
                  <a:cubicBezTo>
                    <a:pt x="81221" y="238484"/>
                    <a:pt x="80582" y="238484"/>
                    <a:pt x="80263" y="238484"/>
                  </a:cubicBezTo>
                  <a:cubicBezTo>
                    <a:pt x="79944" y="238804"/>
                    <a:pt x="79624" y="239442"/>
                    <a:pt x="79944" y="239762"/>
                  </a:cubicBezTo>
                  <a:cubicBezTo>
                    <a:pt x="80582" y="241358"/>
                    <a:pt x="80263" y="242955"/>
                    <a:pt x="80263" y="244552"/>
                  </a:cubicBezTo>
                  <a:cubicBezTo>
                    <a:pt x="80263" y="246787"/>
                    <a:pt x="80263" y="249022"/>
                    <a:pt x="80582" y="250938"/>
                  </a:cubicBezTo>
                  <a:cubicBezTo>
                    <a:pt x="80902" y="253173"/>
                    <a:pt x="80582" y="255728"/>
                    <a:pt x="80582" y="258283"/>
                  </a:cubicBezTo>
                  <a:cubicBezTo>
                    <a:pt x="80582" y="259241"/>
                    <a:pt x="80582" y="260199"/>
                    <a:pt x="80582" y="261157"/>
                  </a:cubicBezTo>
                  <a:cubicBezTo>
                    <a:pt x="80902" y="263392"/>
                    <a:pt x="81221" y="265947"/>
                    <a:pt x="81221" y="268182"/>
                  </a:cubicBezTo>
                  <a:cubicBezTo>
                    <a:pt x="81221" y="268821"/>
                    <a:pt x="81221" y="269459"/>
                    <a:pt x="81221" y="270417"/>
                  </a:cubicBezTo>
                  <a:cubicBezTo>
                    <a:pt x="81221" y="270736"/>
                    <a:pt x="81221" y="271056"/>
                    <a:pt x="81221" y="271375"/>
                  </a:cubicBezTo>
                  <a:cubicBezTo>
                    <a:pt x="81221" y="274569"/>
                    <a:pt x="81540" y="277762"/>
                    <a:pt x="81540" y="280636"/>
                  </a:cubicBezTo>
                  <a:cubicBezTo>
                    <a:pt x="81540" y="283190"/>
                    <a:pt x="81860" y="285426"/>
                    <a:pt x="81221" y="287980"/>
                  </a:cubicBezTo>
                  <a:cubicBezTo>
                    <a:pt x="80902" y="289577"/>
                    <a:pt x="80902" y="291493"/>
                    <a:pt x="81540" y="293090"/>
                  </a:cubicBezTo>
                  <a:cubicBezTo>
                    <a:pt x="81860" y="293728"/>
                    <a:pt x="81860" y="294367"/>
                    <a:pt x="81860" y="295006"/>
                  </a:cubicBezTo>
                  <a:cubicBezTo>
                    <a:pt x="81860" y="296922"/>
                    <a:pt x="81860" y="299157"/>
                    <a:pt x="81860" y="301073"/>
                  </a:cubicBezTo>
                  <a:cubicBezTo>
                    <a:pt x="81860" y="302031"/>
                    <a:pt x="81540" y="302989"/>
                    <a:pt x="81540" y="303947"/>
                  </a:cubicBezTo>
                  <a:cubicBezTo>
                    <a:pt x="81221" y="305543"/>
                    <a:pt x="81540" y="307459"/>
                    <a:pt x="81860" y="309056"/>
                  </a:cubicBezTo>
                  <a:cubicBezTo>
                    <a:pt x="82179" y="310333"/>
                    <a:pt x="81860" y="311292"/>
                    <a:pt x="81860" y="312249"/>
                  </a:cubicBezTo>
                  <a:cubicBezTo>
                    <a:pt x="81540" y="313846"/>
                    <a:pt x="81540" y="315762"/>
                    <a:pt x="81540" y="317359"/>
                  </a:cubicBezTo>
                  <a:cubicBezTo>
                    <a:pt x="81540" y="318317"/>
                    <a:pt x="81540" y="319275"/>
                    <a:pt x="81540" y="319913"/>
                  </a:cubicBezTo>
                  <a:cubicBezTo>
                    <a:pt x="81540" y="321191"/>
                    <a:pt x="81540" y="322468"/>
                    <a:pt x="81540" y="323745"/>
                  </a:cubicBezTo>
                  <a:cubicBezTo>
                    <a:pt x="81860" y="326939"/>
                    <a:pt x="82498" y="330132"/>
                    <a:pt x="82498" y="333325"/>
                  </a:cubicBezTo>
                  <a:cubicBezTo>
                    <a:pt x="82498" y="335880"/>
                    <a:pt x="82498" y="338435"/>
                    <a:pt x="82179" y="340989"/>
                  </a:cubicBezTo>
                  <a:cubicBezTo>
                    <a:pt x="81860" y="342905"/>
                    <a:pt x="81860" y="344821"/>
                    <a:pt x="81860" y="346737"/>
                  </a:cubicBezTo>
                  <a:cubicBezTo>
                    <a:pt x="81860" y="349292"/>
                    <a:pt x="81860" y="351846"/>
                    <a:pt x="81860" y="354401"/>
                  </a:cubicBezTo>
                  <a:cubicBezTo>
                    <a:pt x="81860" y="355359"/>
                    <a:pt x="81540" y="356636"/>
                    <a:pt x="81540" y="357594"/>
                  </a:cubicBezTo>
                  <a:cubicBezTo>
                    <a:pt x="80902" y="361426"/>
                    <a:pt x="81860" y="364939"/>
                    <a:pt x="82179" y="368771"/>
                  </a:cubicBezTo>
                  <a:cubicBezTo>
                    <a:pt x="82179" y="370368"/>
                    <a:pt x="82498" y="371645"/>
                    <a:pt x="82179" y="373242"/>
                  </a:cubicBezTo>
                  <a:cubicBezTo>
                    <a:pt x="81860" y="374838"/>
                    <a:pt x="82179" y="376115"/>
                    <a:pt x="82498" y="377712"/>
                  </a:cubicBezTo>
                  <a:cubicBezTo>
                    <a:pt x="82817" y="378670"/>
                    <a:pt x="82817" y="379947"/>
                    <a:pt x="82817" y="380905"/>
                  </a:cubicBezTo>
                  <a:cubicBezTo>
                    <a:pt x="82817" y="381863"/>
                    <a:pt x="82817" y="382821"/>
                    <a:pt x="82817" y="383779"/>
                  </a:cubicBezTo>
                  <a:cubicBezTo>
                    <a:pt x="83137" y="386334"/>
                    <a:pt x="83456" y="388569"/>
                    <a:pt x="83137" y="391124"/>
                  </a:cubicBezTo>
                  <a:cubicBezTo>
                    <a:pt x="83137" y="393040"/>
                    <a:pt x="83456" y="395275"/>
                    <a:pt x="83456" y="397191"/>
                  </a:cubicBezTo>
                  <a:cubicBezTo>
                    <a:pt x="83456" y="397830"/>
                    <a:pt x="83456" y="398149"/>
                    <a:pt x="83456" y="398788"/>
                  </a:cubicBezTo>
                  <a:cubicBezTo>
                    <a:pt x="83456" y="399107"/>
                    <a:pt x="83456" y="399426"/>
                    <a:pt x="83456" y="399746"/>
                  </a:cubicBezTo>
                  <a:cubicBezTo>
                    <a:pt x="83456" y="401981"/>
                    <a:pt x="83456" y="404216"/>
                    <a:pt x="83456" y="406771"/>
                  </a:cubicBezTo>
                  <a:cubicBezTo>
                    <a:pt x="83456" y="410284"/>
                    <a:pt x="83456" y="414115"/>
                    <a:pt x="83456" y="417628"/>
                  </a:cubicBezTo>
                  <a:cubicBezTo>
                    <a:pt x="83456" y="418905"/>
                    <a:pt x="83456" y="420183"/>
                    <a:pt x="83456" y="421460"/>
                  </a:cubicBezTo>
                  <a:cubicBezTo>
                    <a:pt x="83456" y="424654"/>
                    <a:pt x="83456" y="427847"/>
                    <a:pt x="83456" y="431040"/>
                  </a:cubicBezTo>
                  <a:cubicBezTo>
                    <a:pt x="83456" y="434553"/>
                    <a:pt x="83776" y="438384"/>
                    <a:pt x="83776" y="441897"/>
                  </a:cubicBezTo>
                  <a:cubicBezTo>
                    <a:pt x="83776" y="442855"/>
                    <a:pt x="84095" y="443813"/>
                    <a:pt x="84414" y="444771"/>
                  </a:cubicBezTo>
                  <a:cubicBezTo>
                    <a:pt x="85053" y="446048"/>
                    <a:pt x="85053" y="447007"/>
                    <a:pt x="84414" y="448284"/>
                  </a:cubicBezTo>
                  <a:cubicBezTo>
                    <a:pt x="83776" y="449561"/>
                    <a:pt x="83776" y="450519"/>
                    <a:pt x="83776" y="451797"/>
                  </a:cubicBezTo>
                  <a:cubicBezTo>
                    <a:pt x="84095" y="456267"/>
                    <a:pt x="84734" y="460738"/>
                    <a:pt x="85053" y="465208"/>
                  </a:cubicBezTo>
                  <a:cubicBezTo>
                    <a:pt x="85372" y="467763"/>
                    <a:pt x="85053" y="470317"/>
                    <a:pt x="85053" y="472872"/>
                  </a:cubicBezTo>
                  <a:cubicBezTo>
                    <a:pt x="85053" y="475427"/>
                    <a:pt x="85053" y="477981"/>
                    <a:pt x="85691" y="480536"/>
                  </a:cubicBezTo>
                  <a:cubicBezTo>
                    <a:pt x="86011" y="481494"/>
                    <a:pt x="86011" y="482452"/>
                    <a:pt x="86011" y="483091"/>
                  </a:cubicBezTo>
                  <a:cubicBezTo>
                    <a:pt x="86011" y="484368"/>
                    <a:pt x="85372" y="484687"/>
                    <a:pt x="84095" y="484049"/>
                  </a:cubicBezTo>
                  <a:cubicBezTo>
                    <a:pt x="82817" y="483410"/>
                    <a:pt x="81221" y="483091"/>
                    <a:pt x="79944" y="483410"/>
                  </a:cubicBezTo>
                  <a:cubicBezTo>
                    <a:pt x="78986" y="483729"/>
                    <a:pt x="78347" y="484368"/>
                    <a:pt x="78027" y="485326"/>
                  </a:cubicBezTo>
                  <a:cubicBezTo>
                    <a:pt x="77708" y="486604"/>
                    <a:pt x="76750" y="487242"/>
                    <a:pt x="75473" y="487881"/>
                  </a:cubicBezTo>
                  <a:cubicBezTo>
                    <a:pt x="74515" y="488200"/>
                    <a:pt x="73557" y="488839"/>
                    <a:pt x="72918" y="489797"/>
                  </a:cubicBezTo>
                  <a:cubicBezTo>
                    <a:pt x="71961" y="490755"/>
                    <a:pt x="71002" y="490755"/>
                    <a:pt x="70364" y="489797"/>
                  </a:cubicBezTo>
                  <a:cubicBezTo>
                    <a:pt x="70044" y="489477"/>
                    <a:pt x="70044" y="489477"/>
                    <a:pt x="69725" y="489158"/>
                  </a:cubicBezTo>
                  <a:cubicBezTo>
                    <a:pt x="69406" y="487242"/>
                    <a:pt x="68128" y="485645"/>
                    <a:pt x="68128" y="483729"/>
                  </a:cubicBezTo>
                  <a:cubicBezTo>
                    <a:pt x="68128" y="481814"/>
                    <a:pt x="67490" y="480217"/>
                    <a:pt x="66212" y="478620"/>
                  </a:cubicBezTo>
                  <a:cubicBezTo>
                    <a:pt x="65254" y="477343"/>
                    <a:pt x="64935" y="476385"/>
                    <a:pt x="65254" y="474788"/>
                  </a:cubicBezTo>
                  <a:cubicBezTo>
                    <a:pt x="65574" y="472234"/>
                    <a:pt x="65574" y="469679"/>
                    <a:pt x="65254" y="467124"/>
                  </a:cubicBezTo>
                  <a:cubicBezTo>
                    <a:pt x="64935" y="465208"/>
                    <a:pt x="65574" y="463292"/>
                    <a:pt x="65574" y="461376"/>
                  </a:cubicBezTo>
                  <a:cubicBezTo>
                    <a:pt x="65574" y="460738"/>
                    <a:pt x="65893" y="460099"/>
                    <a:pt x="65574" y="459780"/>
                  </a:cubicBezTo>
                  <a:cubicBezTo>
                    <a:pt x="64616" y="458183"/>
                    <a:pt x="65254" y="456267"/>
                    <a:pt x="64935" y="454671"/>
                  </a:cubicBezTo>
                  <a:cubicBezTo>
                    <a:pt x="64616" y="452754"/>
                    <a:pt x="64616" y="450838"/>
                    <a:pt x="64616" y="448922"/>
                  </a:cubicBezTo>
                  <a:cubicBezTo>
                    <a:pt x="64616" y="446687"/>
                    <a:pt x="64616" y="444452"/>
                    <a:pt x="64616" y="442217"/>
                  </a:cubicBezTo>
                  <a:cubicBezTo>
                    <a:pt x="64616" y="438384"/>
                    <a:pt x="64297" y="434553"/>
                    <a:pt x="64297" y="430721"/>
                  </a:cubicBezTo>
                  <a:cubicBezTo>
                    <a:pt x="64297" y="427847"/>
                    <a:pt x="64297" y="424654"/>
                    <a:pt x="63977" y="421779"/>
                  </a:cubicBezTo>
                  <a:cubicBezTo>
                    <a:pt x="63977" y="418905"/>
                    <a:pt x="64297" y="416031"/>
                    <a:pt x="63658" y="413158"/>
                  </a:cubicBezTo>
                  <a:cubicBezTo>
                    <a:pt x="63019" y="409964"/>
                    <a:pt x="63019" y="407090"/>
                    <a:pt x="62700" y="403897"/>
                  </a:cubicBezTo>
                  <a:cubicBezTo>
                    <a:pt x="62700" y="403258"/>
                    <a:pt x="62700" y="402620"/>
                    <a:pt x="62700" y="401662"/>
                  </a:cubicBezTo>
                  <a:cubicBezTo>
                    <a:pt x="62700" y="399746"/>
                    <a:pt x="62700" y="397830"/>
                    <a:pt x="62700" y="395914"/>
                  </a:cubicBezTo>
                  <a:cubicBezTo>
                    <a:pt x="62700" y="395595"/>
                    <a:pt x="62700" y="394956"/>
                    <a:pt x="62381" y="394636"/>
                  </a:cubicBezTo>
                  <a:cubicBezTo>
                    <a:pt x="62061" y="393359"/>
                    <a:pt x="62381" y="392401"/>
                    <a:pt x="63019" y="391443"/>
                  </a:cubicBezTo>
                  <a:cubicBezTo>
                    <a:pt x="64297" y="389847"/>
                    <a:pt x="64616" y="388250"/>
                    <a:pt x="64616" y="386334"/>
                  </a:cubicBezTo>
                  <a:cubicBezTo>
                    <a:pt x="64616" y="384418"/>
                    <a:pt x="64297" y="382502"/>
                    <a:pt x="64935" y="380586"/>
                  </a:cubicBezTo>
                  <a:cubicBezTo>
                    <a:pt x="65254" y="379628"/>
                    <a:pt x="64935" y="378670"/>
                    <a:pt x="64935" y="377712"/>
                  </a:cubicBezTo>
                  <a:cubicBezTo>
                    <a:pt x="64616" y="375477"/>
                    <a:pt x="64297" y="373561"/>
                    <a:pt x="63977" y="371325"/>
                  </a:cubicBezTo>
                  <a:cubicBezTo>
                    <a:pt x="63977" y="371006"/>
                    <a:pt x="63658" y="370687"/>
                    <a:pt x="63658" y="370368"/>
                  </a:cubicBezTo>
                  <a:cubicBezTo>
                    <a:pt x="63977" y="368452"/>
                    <a:pt x="63977" y="366535"/>
                    <a:pt x="64297" y="364300"/>
                  </a:cubicBezTo>
                  <a:cubicBezTo>
                    <a:pt x="64297" y="361745"/>
                    <a:pt x="64297" y="359510"/>
                    <a:pt x="64616" y="356955"/>
                  </a:cubicBezTo>
                  <a:cubicBezTo>
                    <a:pt x="64616" y="355040"/>
                    <a:pt x="64616" y="353124"/>
                    <a:pt x="64616" y="351527"/>
                  </a:cubicBezTo>
                  <a:cubicBezTo>
                    <a:pt x="64616" y="350888"/>
                    <a:pt x="64616" y="350250"/>
                    <a:pt x="64297" y="349292"/>
                  </a:cubicBezTo>
                  <a:cubicBezTo>
                    <a:pt x="64297" y="348972"/>
                    <a:pt x="63977" y="348653"/>
                    <a:pt x="64297" y="348334"/>
                  </a:cubicBezTo>
                  <a:cubicBezTo>
                    <a:pt x="64935" y="346099"/>
                    <a:pt x="64297" y="344182"/>
                    <a:pt x="64297" y="341947"/>
                  </a:cubicBezTo>
                  <a:cubicBezTo>
                    <a:pt x="64297" y="341309"/>
                    <a:pt x="64297" y="340670"/>
                    <a:pt x="64297" y="340031"/>
                  </a:cubicBezTo>
                  <a:cubicBezTo>
                    <a:pt x="64297" y="339392"/>
                    <a:pt x="64297" y="339073"/>
                    <a:pt x="64297" y="338435"/>
                  </a:cubicBezTo>
                  <a:cubicBezTo>
                    <a:pt x="63019" y="334283"/>
                    <a:pt x="63977" y="330132"/>
                    <a:pt x="63658" y="325981"/>
                  </a:cubicBezTo>
                  <a:cubicBezTo>
                    <a:pt x="63338" y="322787"/>
                    <a:pt x="63338" y="319275"/>
                    <a:pt x="63019" y="316082"/>
                  </a:cubicBezTo>
                  <a:cubicBezTo>
                    <a:pt x="63019" y="315123"/>
                    <a:pt x="63019" y="314166"/>
                    <a:pt x="63338" y="313207"/>
                  </a:cubicBezTo>
                  <a:cubicBezTo>
                    <a:pt x="63658" y="310014"/>
                    <a:pt x="64616" y="306821"/>
                    <a:pt x="63338" y="303628"/>
                  </a:cubicBezTo>
                  <a:cubicBezTo>
                    <a:pt x="63338" y="303308"/>
                    <a:pt x="63338" y="302989"/>
                    <a:pt x="63338" y="302989"/>
                  </a:cubicBezTo>
                  <a:cubicBezTo>
                    <a:pt x="63658" y="301392"/>
                    <a:pt x="63977" y="299796"/>
                    <a:pt x="64297" y="298518"/>
                  </a:cubicBezTo>
                  <a:cubicBezTo>
                    <a:pt x="64297" y="298199"/>
                    <a:pt x="64616" y="297879"/>
                    <a:pt x="64616" y="297560"/>
                  </a:cubicBezTo>
                  <a:cubicBezTo>
                    <a:pt x="64616" y="295325"/>
                    <a:pt x="64616" y="293090"/>
                    <a:pt x="64616" y="290854"/>
                  </a:cubicBezTo>
                  <a:cubicBezTo>
                    <a:pt x="64616" y="289577"/>
                    <a:pt x="64616" y="288300"/>
                    <a:pt x="64297" y="286703"/>
                  </a:cubicBezTo>
                  <a:cubicBezTo>
                    <a:pt x="63977" y="285426"/>
                    <a:pt x="64616" y="284149"/>
                    <a:pt x="64616" y="282871"/>
                  </a:cubicBezTo>
                  <a:cubicBezTo>
                    <a:pt x="64616" y="282233"/>
                    <a:pt x="64935" y="281594"/>
                    <a:pt x="64935" y="281275"/>
                  </a:cubicBezTo>
                  <a:cubicBezTo>
                    <a:pt x="64616" y="279678"/>
                    <a:pt x="65254" y="278400"/>
                    <a:pt x="65574" y="276804"/>
                  </a:cubicBezTo>
                  <a:cubicBezTo>
                    <a:pt x="65893" y="275526"/>
                    <a:pt x="65574" y="274249"/>
                    <a:pt x="65893" y="272972"/>
                  </a:cubicBezTo>
                  <a:cubicBezTo>
                    <a:pt x="65893" y="272014"/>
                    <a:pt x="65893" y="271056"/>
                    <a:pt x="66212" y="270098"/>
                  </a:cubicBezTo>
                  <a:cubicBezTo>
                    <a:pt x="66212" y="269779"/>
                    <a:pt x="66212" y="269459"/>
                    <a:pt x="66212" y="269140"/>
                  </a:cubicBezTo>
                  <a:cubicBezTo>
                    <a:pt x="66212" y="263711"/>
                    <a:pt x="65893" y="258602"/>
                    <a:pt x="65893" y="253173"/>
                  </a:cubicBezTo>
                  <a:cubicBezTo>
                    <a:pt x="65893" y="251896"/>
                    <a:pt x="65893" y="250300"/>
                    <a:pt x="65893" y="249022"/>
                  </a:cubicBezTo>
                  <a:cubicBezTo>
                    <a:pt x="65893" y="248703"/>
                    <a:pt x="65893" y="248383"/>
                    <a:pt x="65893" y="248064"/>
                  </a:cubicBezTo>
                  <a:cubicBezTo>
                    <a:pt x="64935" y="244871"/>
                    <a:pt x="65254" y="241678"/>
                    <a:pt x="64935" y="238484"/>
                  </a:cubicBezTo>
                  <a:cubicBezTo>
                    <a:pt x="64616" y="235930"/>
                    <a:pt x="63977" y="233056"/>
                    <a:pt x="64297" y="230501"/>
                  </a:cubicBezTo>
                  <a:cubicBezTo>
                    <a:pt x="64297" y="229543"/>
                    <a:pt x="63977" y="228266"/>
                    <a:pt x="63658" y="227308"/>
                  </a:cubicBezTo>
                  <a:cubicBezTo>
                    <a:pt x="63338" y="226669"/>
                    <a:pt x="63019" y="226030"/>
                    <a:pt x="62381" y="226350"/>
                  </a:cubicBezTo>
                  <a:cubicBezTo>
                    <a:pt x="62061" y="226350"/>
                    <a:pt x="61423" y="226988"/>
                    <a:pt x="61103" y="227308"/>
                  </a:cubicBezTo>
                  <a:cubicBezTo>
                    <a:pt x="60464" y="227947"/>
                    <a:pt x="60464" y="228904"/>
                    <a:pt x="59826" y="229543"/>
                  </a:cubicBezTo>
                  <a:cubicBezTo>
                    <a:pt x="58548" y="230820"/>
                    <a:pt x="57591" y="232737"/>
                    <a:pt x="56313" y="234333"/>
                  </a:cubicBezTo>
                  <a:cubicBezTo>
                    <a:pt x="53759" y="237207"/>
                    <a:pt x="50884" y="239762"/>
                    <a:pt x="48011" y="242636"/>
                  </a:cubicBezTo>
                  <a:cubicBezTo>
                    <a:pt x="47691" y="242955"/>
                    <a:pt x="47691" y="242955"/>
                    <a:pt x="47372" y="243274"/>
                  </a:cubicBezTo>
                  <a:cubicBezTo>
                    <a:pt x="45456" y="244232"/>
                    <a:pt x="44179" y="245829"/>
                    <a:pt x="42582" y="247426"/>
                  </a:cubicBezTo>
                  <a:cubicBezTo>
                    <a:pt x="40985" y="249342"/>
                    <a:pt x="39069" y="250938"/>
                    <a:pt x="37154" y="252535"/>
                  </a:cubicBezTo>
                  <a:cubicBezTo>
                    <a:pt x="35557" y="253812"/>
                    <a:pt x="33960" y="255090"/>
                    <a:pt x="32364" y="256367"/>
                  </a:cubicBezTo>
                  <a:cubicBezTo>
                    <a:pt x="31086" y="257325"/>
                    <a:pt x="29809" y="257963"/>
                    <a:pt x="29170" y="259560"/>
                  </a:cubicBezTo>
                  <a:cubicBezTo>
                    <a:pt x="26296" y="260837"/>
                    <a:pt x="24700" y="263711"/>
                    <a:pt x="21826" y="265627"/>
                  </a:cubicBezTo>
                  <a:cubicBezTo>
                    <a:pt x="20868" y="266266"/>
                    <a:pt x="20229" y="266905"/>
                    <a:pt x="19271" y="267543"/>
                  </a:cubicBezTo>
                  <a:cubicBezTo>
                    <a:pt x="18632" y="268182"/>
                    <a:pt x="17675" y="268821"/>
                    <a:pt x="17036" y="269140"/>
                  </a:cubicBezTo>
                  <a:cubicBezTo>
                    <a:pt x="15758" y="269779"/>
                    <a:pt x="14481" y="270736"/>
                    <a:pt x="13842" y="272014"/>
                  </a:cubicBezTo>
                  <a:cubicBezTo>
                    <a:pt x="12246" y="272333"/>
                    <a:pt x="10968" y="272972"/>
                    <a:pt x="9691" y="273930"/>
                  </a:cubicBezTo>
                  <a:cubicBezTo>
                    <a:pt x="8095" y="275207"/>
                    <a:pt x="6178" y="276165"/>
                    <a:pt x="4262" y="277123"/>
                  </a:cubicBezTo>
                  <a:cubicBezTo>
                    <a:pt x="3943" y="277443"/>
                    <a:pt x="3305" y="277443"/>
                    <a:pt x="2666" y="277443"/>
                  </a:cubicBezTo>
                  <a:cubicBezTo>
                    <a:pt x="1388" y="277443"/>
                    <a:pt x="431" y="276804"/>
                    <a:pt x="111" y="275526"/>
                  </a:cubicBezTo>
                  <a:cubicBezTo>
                    <a:pt x="-208" y="273930"/>
                    <a:pt x="111" y="273291"/>
                    <a:pt x="1708" y="272972"/>
                  </a:cubicBezTo>
                  <a:cubicBezTo>
                    <a:pt x="2027" y="272972"/>
                    <a:pt x="2027" y="272972"/>
                    <a:pt x="2347" y="272653"/>
                  </a:cubicBezTo>
                  <a:cubicBezTo>
                    <a:pt x="4582" y="272014"/>
                    <a:pt x="4901" y="270736"/>
                    <a:pt x="3305" y="269140"/>
                  </a:cubicBezTo>
                  <a:cubicBezTo>
                    <a:pt x="2985" y="268821"/>
                    <a:pt x="2666" y="268501"/>
                    <a:pt x="2027" y="268182"/>
                  </a:cubicBezTo>
                  <a:cubicBezTo>
                    <a:pt x="2666" y="267224"/>
                    <a:pt x="3305" y="266585"/>
                    <a:pt x="4262" y="265627"/>
                  </a:cubicBezTo>
                  <a:cubicBezTo>
                    <a:pt x="6498" y="264031"/>
                    <a:pt x="9052" y="262753"/>
                    <a:pt x="10330" y="260199"/>
                  </a:cubicBezTo>
                  <a:cubicBezTo>
                    <a:pt x="10330" y="260199"/>
                    <a:pt x="10649" y="259880"/>
                    <a:pt x="10649" y="259880"/>
                  </a:cubicBezTo>
                  <a:cubicBezTo>
                    <a:pt x="11607" y="258921"/>
                    <a:pt x="12885" y="258283"/>
                    <a:pt x="13842" y="257325"/>
                  </a:cubicBezTo>
                  <a:cubicBezTo>
                    <a:pt x="15120" y="256367"/>
                    <a:pt x="16078" y="255090"/>
                    <a:pt x="16716" y="253493"/>
                  </a:cubicBezTo>
                  <a:cubicBezTo>
                    <a:pt x="17036" y="252854"/>
                    <a:pt x="17675" y="251896"/>
                    <a:pt x="17994" y="251257"/>
                  </a:cubicBezTo>
                  <a:cubicBezTo>
                    <a:pt x="18313" y="250938"/>
                    <a:pt x="18632" y="250619"/>
                    <a:pt x="18952" y="250300"/>
                  </a:cubicBezTo>
                  <a:cubicBezTo>
                    <a:pt x="19271" y="249980"/>
                    <a:pt x="19271" y="249661"/>
                    <a:pt x="19590" y="249661"/>
                  </a:cubicBezTo>
                  <a:cubicBezTo>
                    <a:pt x="20868" y="249342"/>
                    <a:pt x="21506" y="248064"/>
                    <a:pt x="22464" y="247426"/>
                  </a:cubicBezTo>
                  <a:cubicBezTo>
                    <a:pt x="24700" y="246148"/>
                    <a:pt x="25658" y="243913"/>
                    <a:pt x="27254" y="241997"/>
                  </a:cubicBezTo>
                  <a:cubicBezTo>
                    <a:pt x="27893" y="241039"/>
                    <a:pt x="28851" y="240400"/>
                    <a:pt x="29490" y="239442"/>
                  </a:cubicBezTo>
                  <a:cubicBezTo>
                    <a:pt x="30767" y="237527"/>
                    <a:pt x="32044" y="235610"/>
                    <a:pt x="33641" y="233694"/>
                  </a:cubicBezTo>
                  <a:cubicBezTo>
                    <a:pt x="34599" y="232417"/>
                    <a:pt x="35557" y="231459"/>
                    <a:pt x="36515" y="230182"/>
                  </a:cubicBezTo>
                  <a:cubicBezTo>
                    <a:pt x="38111" y="227947"/>
                    <a:pt x="40028" y="225711"/>
                    <a:pt x="41305" y="223157"/>
                  </a:cubicBezTo>
                  <a:cubicBezTo>
                    <a:pt x="42582" y="220921"/>
                    <a:pt x="44179" y="219005"/>
                    <a:pt x="45775" y="216770"/>
                  </a:cubicBezTo>
                  <a:cubicBezTo>
                    <a:pt x="47053" y="215173"/>
                    <a:pt x="47691" y="212938"/>
                    <a:pt x="48649" y="211022"/>
                  </a:cubicBezTo>
                  <a:cubicBezTo>
                    <a:pt x="48969" y="210384"/>
                    <a:pt x="49288" y="210064"/>
                    <a:pt x="49607" y="209425"/>
                  </a:cubicBezTo>
                  <a:cubicBezTo>
                    <a:pt x="50246" y="208148"/>
                    <a:pt x="50884" y="206871"/>
                    <a:pt x="51204" y="205274"/>
                  </a:cubicBezTo>
                  <a:cubicBezTo>
                    <a:pt x="51843" y="203039"/>
                    <a:pt x="53120" y="201123"/>
                    <a:pt x="53439" y="198887"/>
                  </a:cubicBezTo>
                  <a:cubicBezTo>
                    <a:pt x="53439" y="197930"/>
                    <a:pt x="54078" y="197291"/>
                    <a:pt x="54397" y="196333"/>
                  </a:cubicBezTo>
                  <a:cubicBezTo>
                    <a:pt x="54397" y="196014"/>
                    <a:pt x="54397" y="195375"/>
                    <a:pt x="54078" y="195056"/>
                  </a:cubicBezTo>
                  <a:cubicBezTo>
                    <a:pt x="54078" y="195056"/>
                    <a:pt x="53439" y="195056"/>
                    <a:pt x="53120" y="195375"/>
                  </a:cubicBezTo>
                  <a:cubicBezTo>
                    <a:pt x="53120" y="195375"/>
                    <a:pt x="52801" y="195375"/>
                    <a:pt x="52801" y="195694"/>
                  </a:cubicBezTo>
                  <a:cubicBezTo>
                    <a:pt x="51523" y="196971"/>
                    <a:pt x="50246" y="198568"/>
                    <a:pt x="48649" y="199845"/>
                  </a:cubicBezTo>
                  <a:cubicBezTo>
                    <a:pt x="47372" y="201123"/>
                    <a:pt x="46414" y="202400"/>
                    <a:pt x="45137" y="203677"/>
                  </a:cubicBezTo>
                  <a:cubicBezTo>
                    <a:pt x="43859" y="204955"/>
                    <a:pt x="42582" y="206551"/>
                    <a:pt x="41305" y="207829"/>
                  </a:cubicBezTo>
                  <a:cubicBezTo>
                    <a:pt x="40666" y="208467"/>
                    <a:pt x="40347" y="208787"/>
                    <a:pt x="39708" y="209106"/>
                  </a:cubicBezTo>
                  <a:cubicBezTo>
                    <a:pt x="38431" y="209745"/>
                    <a:pt x="37473" y="210703"/>
                    <a:pt x="36515" y="211661"/>
                  </a:cubicBezTo>
                  <a:cubicBezTo>
                    <a:pt x="35876" y="212619"/>
                    <a:pt x="34599" y="213257"/>
                    <a:pt x="33641" y="214215"/>
                  </a:cubicBezTo>
                  <a:cubicBezTo>
                    <a:pt x="32683" y="214854"/>
                    <a:pt x="32044" y="215493"/>
                    <a:pt x="31086" y="216450"/>
                  </a:cubicBezTo>
                  <a:cubicBezTo>
                    <a:pt x="29170" y="218047"/>
                    <a:pt x="27254" y="219644"/>
                    <a:pt x="25338" y="221240"/>
                  </a:cubicBezTo>
                  <a:cubicBezTo>
                    <a:pt x="24061" y="222518"/>
                    <a:pt x="22464" y="223157"/>
                    <a:pt x="20868" y="223795"/>
                  </a:cubicBezTo>
                  <a:cubicBezTo>
                    <a:pt x="20548" y="224114"/>
                    <a:pt x="20229" y="224434"/>
                    <a:pt x="19590" y="224753"/>
                  </a:cubicBezTo>
                  <a:cubicBezTo>
                    <a:pt x="17355" y="226669"/>
                    <a:pt x="15120" y="228585"/>
                    <a:pt x="12565" y="230182"/>
                  </a:cubicBezTo>
                  <a:cubicBezTo>
                    <a:pt x="10649" y="231140"/>
                    <a:pt x="9052" y="232737"/>
                    <a:pt x="6817" y="233375"/>
                  </a:cubicBezTo>
                  <a:cubicBezTo>
                    <a:pt x="6178" y="233375"/>
                    <a:pt x="5859" y="234014"/>
                    <a:pt x="5221" y="234652"/>
                  </a:cubicBezTo>
                  <a:cubicBezTo>
                    <a:pt x="4582" y="234652"/>
                    <a:pt x="3624" y="234652"/>
                    <a:pt x="2985" y="234652"/>
                  </a:cubicBezTo>
                  <a:cubicBezTo>
                    <a:pt x="2347" y="234652"/>
                    <a:pt x="2027" y="234333"/>
                    <a:pt x="1708" y="233694"/>
                  </a:cubicBezTo>
                  <a:cubicBezTo>
                    <a:pt x="1388" y="232098"/>
                    <a:pt x="2027" y="230182"/>
                    <a:pt x="3624" y="229543"/>
                  </a:cubicBezTo>
                  <a:cubicBezTo>
                    <a:pt x="3943" y="229224"/>
                    <a:pt x="4262" y="229224"/>
                    <a:pt x="4582" y="228904"/>
                  </a:cubicBezTo>
                  <a:cubicBezTo>
                    <a:pt x="5221" y="227627"/>
                    <a:pt x="6178" y="226988"/>
                    <a:pt x="7456" y="226669"/>
                  </a:cubicBezTo>
                  <a:cubicBezTo>
                    <a:pt x="8095" y="226350"/>
                    <a:pt x="8733" y="225711"/>
                    <a:pt x="9372" y="225392"/>
                  </a:cubicBezTo>
                  <a:cubicBezTo>
                    <a:pt x="10011" y="224753"/>
                    <a:pt x="10968" y="224434"/>
                    <a:pt x="11288" y="223795"/>
                  </a:cubicBezTo>
                  <a:cubicBezTo>
                    <a:pt x="11926" y="223157"/>
                    <a:pt x="12565" y="222199"/>
                    <a:pt x="13204" y="221240"/>
                  </a:cubicBezTo>
                  <a:cubicBezTo>
                    <a:pt x="13842" y="220283"/>
                    <a:pt x="14481" y="219325"/>
                    <a:pt x="15439" y="218686"/>
                  </a:cubicBezTo>
                  <a:cubicBezTo>
                    <a:pt x="16397" y="217728"/>
                    <a:pt x="17355" y="217089"/>
                    <a:pt x="17675" y="215493"/>
                  </a:cubicBezTo>
                  <a:cubicBezTo>
                    <a:pt x="17675" y="215173"/>
                    <a:pt x="17994" y="215173"/>
                    <a:pt x="17994" y="214854"/>
                  </a:cubicBezTo>
                  <a:cubicBezTo>
                    <a:pt x="20229" y="213257"/>
                    <a:pt x="21826" y="210703"/>
                    <a:pt x="24061" y="208787"/>
                  </a:cubicBezTo>
                  <a:cubicBezTo>
                    <a:pt x="26616" y="206871"/>
                    <a:pt x="28212" y="204316"/>
                    <a:pt x="30128" y="201761"/>
                  </a:cubicBezTo>
                  <a:cubicBezTo>
                    <a:pt x="32364" y="198887"/>
                    <a:pt x="34280" y="196014"/>
                    <a:pt x="36515" y="193140"/>
                  </a:cubicBezTo>
                  <a:cubicBezTo>
                    <a:pt x="37792" y="191543"/>
                    <a:pt x="39389" y="189946"/>
                    <a:pt x="40347" y="188030"/>
                  </a:cubicBezTo>
                  <a:cubicBezTo>
                    <a:pt x="41305" y="186114"/>
                    <a:pt x="42901" y="184518"/>
                    <a:pt x="43859" y="182602"/>
                  </a:cubicBezTo>
                  <a:cubicBezTo>
                    <a:pt x="44818" y="181005"/>
                    <a:pt x="46095" y="179728"/>
                    <a:pt x="47053" y="178131"/>
                  </a:cubicBezTo>
                  <a:cubicBezTo>
                    <a:pt x="48969" y="174938"/>
                    <a:pt x="51204" y="172383"/>
                    <a:pt x="52481" y="168870"/>
                  </a:cubicBezTo>
                  <a:cubicBezTo>
                    <a:pt x="52481" y="168551"/>
                    <a:pt x="52801" y="168551"/>
                    <a:pt x="52801" y="168232"/>
                  </a:cubicBezTo>
                  <a:cubicBezTo>
                    <a:pt x="54397" y="166635"/>
                    <a:pt x="54078" y="164400"/>
                    <a:pt x="53759" y="162484"/>
                  </a:cubicBezTo>
                  <a:cubicBezTo>
                    <a:pt x="53759" y="161526"/>
                    <a:pt x="53120" y="161207"/>
                    <a:pt x="52162" y="161845"/>
                  </a:cubicBezTo>
                  <a:cubicBezTo>
                    <a:pt x="51843" y="162165"/>
                    <a:pt x="51523" y="162484"/>
                    <a:pt x="51204" y="163123"/>
                  </a:cubicBezTo>
                  <a:cubicBezTo>
                    <a:pt x="50246" y="164400"/>
                    <a:pt x="49607" y="165997"/>
                    <a:pt x="48649" y="167274"/>
                  </a:cubicBezTo>
                  <a:cubicBezTo>
                    <a:pt x="48330" y="167593"/>
                    <a:pt x="48011" y="168232"/>
                    <a:pt x="47691" y="168232"/>
                  </a:cubicBezTo>
                  <a:cubicBezTo>
                    <a:pt x="46414" y="168870"/>
                    <a:pt x="45775" y="169828"/>
                    <a:pt x="45137" y="171106"/>
                  </a:cubicBezTo>
                  <a:cubicBezTo>
                    <a:pt x="44818" y="172064"/>
                    <a:pt x="44179" y="173022"/>
                    <a:pt x="43221" y="173661"/>
                  </a:cubicBezTo>
                  <a:cubicBezTo>
                    <a:pt x="43221" y="173661"/>
                    <a:pt x="43221" y="173661"/>
                    <a:pt x="43221" y="173661"/>
                  </a:cubicBezTo>
                  <a:cubicBezTo>
                    <a:pt x="42582" y="174618"/>
                    <a:pt x="42263" y="175577"/>
                    <a:pt x="41305" y="176215"/>
                  </a:cubicBezTo>
                  <a:cubicBezTo>
                    <a:pt x="40666" y="176854"/>
                    <a:pt x="39708" y="177492"/>
                    <a:pt x="39708" y="178770"/>
                  </a:cubicBezTo>
                  <a:cubicBezTo>
                    <a:pt x="39708" y="178770"/>
                    <a:pt x="39708" y="179089"/>
                    <a:pt x="39708" y="179089"/>
                  </a:cubicBezTo>
                  <a:cubicBezTo>
                    <a:pt x="37792" y="180686"/>
                    <a:pt x="37154" y="183241"/>
                    <a:pt x="34918" y="184518"/>
                  </a:cubicBezTo>
                  <a:cubicBezTo>
                    <a:pt x="33960" y="185156"/>
                    <a:pt x="33321" y="185795"/>
                    <a:pt x="32364" y="186434"/>
                  </a:cubicBezTo>
                  <a:cubicBezTo>
                    <a:pt x="31725" y="187072"/>
                    <a:pt x="31405" y="187392"/>
                    <a:pt x="30767" y="187072"/>
                  </a:cubicBezTo>
                  <a:cubicBezTo>
                    <a:pt x="29490" y="186753"/>
                    <a:pt x="28851" y="187392"/>
                    <a:pt x="27893" y="188030"/>
                  </a:cubicBezTo>
                  <a:cubicBezTo>
                    <a:pt x="27254" y="188669"/>
                    <a:pt x="26935" y="188988"/>
                    <a:pt x="26296" y="189307"/>
                  </a:cubicBezTo>
                  <a:cubicBezTo>
                    <a:pt x="25658" y="189627"/>
                    <a:pt x="25019" y="189627"/>
                    <a:pt x="24380" y="189307"/>
                  </a:cubicBezTo>
                  <a:cubicBezTo>
                    <a:pt x="23741" y="188988"/>
                    <a:pt x="23103" y="188669"/>
                    <a:pt x="22145" y="188350"/>
                  </a:cubicBezTo>
                  <a:cubicBezTo>
                    <a:pt x="20868" y="187711"/>
                    <a:pt x="20229" y="186434"/>
                    <a:pt x="20548" y="184837"/>
                  </a:cubicBezTo>
                  <a:cubicBezTo>
                    <a:pt x="23103" y="183560"/>
                    <a:pt x="23103" y="182602"/>
                    <a:pt x="23422" y="181644"/>
                  </a:cubicBezTo>
                  <a:close/>
                  <a:moveTo>
                    <a:pt x="72599" y="481814"/>
                  </a:moveTo>
                  <a:cubicBezTo>
                    <a:pt x="72599" y="482452"/>
                    <a:pt x="72599" y="483091"/>
                    <a:pt x="72599" y="483729"/>
                  </a:cubicBezTo>
                  <a:cubicBezTo>
                    <a:pt x="72599" y="484687"/>
                    <a:pt x="73557" y="485326"/>
                    <a:pt x="74515" y="485645"/>
                  </a:cubicBezTo>
                  <a:cubicBezTo>
                    <a:pt x="75154" y="485965"/>
                    <a:pt x="75792" y="485645"/>
                    <a:pt x="76431" y="485007"/>
                  </a:cubicBezTo>
                  <a:cubicBezTo>
                    <a:pt x="78027" y="484049"/>
                    <a:pt x="78986" y="482452"/>
                    <a:pt x="81221" y="482452"/>
                  </a:cubicBezTo>
                  <a:cubicBezTo>
                    <a:pt x="82179" y="482452"/>
                    <a:pt x="82817" y="481175"/>
                    <a:pt x="82498" y="480536"/>
                  </a:cubicBezTo>
                  <a:cubicBezTo>
                    <a:pt x="81860" y="478301"/>
                    <a:pt x="81221" y="477343"/>
                    <a:pt x="78666" y="477343"/>
                  </a:cubicBezTo>
                  <a:cubicBezTo>
                    <a:pt x="77389" y="477343"/>
                    <a:pt x="77070" y="477662"/>
                    <a:pt x="77070" y="479259"/>
                  </a:cubicBezTo>
                  <a:cubicBezTo>
                    <a:pt x="77070" y="480855"/>
                    <a:pt x="76431" y="481494"/>
                    <a:pt x="74834" y="481494"/>
                  </a:cubicBezTo>
                  <a:cubicBezTo>
                    <a:pt x="74196" y="481494"/>
                    <a:pt x="73557" y="481814"/>
                    <a:pt x="72599" y="481814"/>
                  </a:cubicBezTo>
                  <a:close/>
                  <a:moveTo>
                    <a:pt x="78986" y="90635"/>
                  </a:moveTo>
                  <a:cubicBezTo>
                    <a:pt x="78986" y="89038"/>
                    <a:pt x="78666" y="88399"/>
                    <a:pt x="77708" y="87441"/>
                  </a:cubicBezTo>
                  <a:cubicBezTo>
                    <a:pt x="77389" y="87122"/>
                    <a:pt x="77070" y="86484"/>
                    <a:pt x="76750" y="85845"/>
                  </a:cubicBezTo>
                  <a:cubicBezTo>
                    <a:pt x="76431" y="85526"/>
                    <a:pt x="76431" y="84887"/>
                    <a:pt x="76112" y="84568"/>
                  </a:cubicBezTo>
                  <a:cubicBezTo>
                    <a:pt x="75792" y="83929"/>
                    <a:pt x="75154" y="83609"/>
                    <a:pt x="74515" y="84248"/>
                  </a:cubicBezTo>
                  <a:cubicBezTo>
                    <a:pt x="73876" y="84568"/>
                    <a:pt x="74196" y="85206"/>
                    <a:pt x="74515" y="85526"/>
                  </a:cubicBezTo>
                  <a:cubicBezTo>
                    <a:pt x="75792" y="87441"/>
                    <a:pt x="77070" y="89358"/>
                    <a:pt x="78986" y="90635"/>
                  </a:cubicBezTo>
                  <a:close/>
                  <a:moveTo>
                    <a:pt x="126566" y="191862"/>
                  </a:moveTo>
                  <a:cubicBezTo>
                    <a:pt x="126885" y="189946"/>
                    <a:pt x="126566" y="189627"/>
                    <a:pt x="125288" y="189307"/>
                  </a:cubicBezTo>
                  <a:cubicBezTo>
                    <a:pt x="124650" y="189307"/>
                    <a:pt x="124011" y="189627"/>
                    <a:pt x="123692" y="190266"/>
                  </a:cubicBezTo>
                  <a:cubicBezTo>
                    <a:pt x="123373" y="190904"/>
                    <a:pt x="124011" y="191224"/>
                    <a:pt x="124650" y="191224"/>
                  </a:cubicBezTo>
                  <a:cubicBezTo>
                    <a:pt x="124969" y="191543"/>
                    <a:pt x="125608" y="191543"/>
                    <a:pt x="126566" y="191862"/>
                  </a:cubicBezTo>
                  <a:close/>
                  <a:moveTo>
                    <a:pt x="12565" y="267863"/>
                  </a:moveTo>
                  <a:cubicBezTo>
                    <a:pt x="13204" y="267224"/>
                    <a:pt x="13523" y="266585"/>
                    <a:pt x="13842" y="265947"/>
                  </a:cubicBezTo>
                  <a:cubicBezTo>
                    <a:pt x="14162" y="265627"/>
                    <a:pt x="13842" y="264989"/>
                    <a:pt x="13204" y="264989"/>
                  </a:cubicBezTo>
                  <a:cubicBezTo>
                    <a:pt x="12565" y="265308"/>
                    <a:pt x="11926" y="265627"/>
                    <a:pt x="11607" y="265947"/>
                  </a:cubicBezTo>
                  <a:cubicBezTo>
                    <a:pt x="11926" y="266266"/>
                    <a:pt x="12246" y="266905"/>
                    <a:pt x="12565" y="267863"/>
                  </a:cubicBezTo>
                  <a:close/>
                  <a:moveTo>
                    <a:pt x="55674" y="89677"/>
                  </a:moveTo>
                  <a:cubicBezTo>
                    <a:pt x="55036" y="89677"/>
                    <a:pt x="54717" y="89996"/>
                    <a:pt x="54717" y="89996"/>
                  </a:cubicBezTo>
                  <a:cubicBezTo>
                    <a:pt x="54078" y="90316"/>
                    <a:pt x="54078" y="90954"/>
                    <a:pt x="54078" y="91593"/>
                  </a:cubicBezTo>
                  <a:cubicBezTo>
                    <a:pt x="54078" y="91912"/>
                    <a:pt x="54397" y="91912"/>
                    <a:pt x="54397" y="91912"/>
                  </a:cubicBezTo>
                  <a:cubicBezTo>
                    <a:pt x="54717" y="91593"/>
                    <a:pt x="55355" y="91273"/>
                    <a:pt x="55355" y="90635"/>
                  </a:cubicBezTo>
                  <a:cubicBezTo>
                    <a:pt x="55674" y="90635"/>
                    <a:pt x="55674" y="90316"/>
                    <a:pt x="55674" y="89677"/>
                  </a:cubicBezTo>
                  <a:close/>
                  <a:moveTo>
                    <a:pt x="51843" y="122248"/>
                  </a:moveTo>
                  <a:cubicBezTo>
                    <a:pt x="51204" y="121929"/>
                    <a:pt x="50884" y="121610"/>
                    <a:pt x="50565" y="121610"/>
                  </a:cubicBezTo>
                  <a:cubicBezTo>
                    <a:pt x="49927" y="121610"/>
                    <a:pt x="49607" y="122248"/>
                    <a:pt x="49607" y="122887"/>
                  </a:cubicBezTo>
                  <a:cubicBezTo>
                    <a:pt x="49607" y="123206"/>
                    <a:pt x="50246" y="123526"/>
                    <a:pt x="50565" y="123845"/>
                  </a:cubicBezTo>
                  <a:cubicBezTo>
                    <a:pt x="50884" y="123526"/>
                    <a:pt x="51204" y="122887"/>
                    <a:pt x="51843" y="122248"/>
                  </a:cubicBezTo>
                  <a:close/>
                  <a:moveTo>
                    <a:pt x="69086" y="223157"/>
                  </a:moveTo>
                  <a:cubicBezTo>
                    <a:pt x="68448" y="222837"/>
                    <a:pt x="68128" y="222518"/>
                    <a:pt x="68128" y="222518"/>
                  </a:cubicBezTo>
                  <a:cubicBezTo>
                    <a:pt x="67490" y="222518"/>
                    <a:pt x="67171" y="223157"/>
                    <a:pt x="67490" y="223476"/>
                  </a:cubicBezTo>
                  <a:cubicBezTo>
                    <a:pt x="67490" y="223795"/>
                    <a:pt x="68128" y="224114"/>
                    <a:pt x="68128" y="224114"/>
                  </a:cubicBezTo>
                  <a:cubicBezTo>
                    <a:pt x="68448" y="223795"/>
                    <a:pt x="68448" y="223476"/>
                    <a:pt x="69086" y="223157"/>
                  </a:cubicBezTo>
                  <a:close/>
                  <a:moveTo>
                    <a:pt x="59826" y="99257"/>
                  </a:moveTo>
                  <a:cubicBezTo>
                    <a:pt x="59507" y="99895"/>
                    <a:pt x="59187" y="100215"/>
                    <a:pt x="59187" y="100534"/>
                  </a:cubicBezTo>
                  <a:cubicBezTo>
                    <a:pt x="59187" y="100853"/>
                    <a:pt x="59507" y="101173"/>
                    <a:pt x="59826" y="101173"/>
                  </a:cubicBezTo>
                  <a:cubicBezTo>
                    <a:pt x="60145" y="100853"/>
                    <a:pt x="60464" y="100534"/>
                    <a:pt x="60464" y="100215"/>
                  </a:cubicBezTo>
                  <a:cubicBezTo>
                    <a:pt x="60784" y="99895"/>
                    <a:pt x="60145" y="99576"/>
                    <a:pt x="59826" y="99257"/>
                  </a:cubicBezTo>
                  <a:close/>
                  <a:moveTo>
                    <a:pt x="57271" y="228266"/>
                  </a:moveTo>
                  <a:cubicBezTo>
                    <a:pt x="56633" y="227947"/>
                    <a:pt x="56313" y="227627"/>
                    <a:pt x="55994" y="227627"/>
                  </a:cubicBezTo>
                  <a:cubicBezTo>
                    <a:pt x="55674" y="227627"/>
                    <a:pt x="55355" y="228266"/>
                    <a:pt x="55355" y="228266"/>
                  </a:cubicBezTo>
                  <a:cubicBezTo>
                    <a:pt x="55355" y="228585"/>
                    <a:pt x="55674" y="228904"/>
                    <a:pt x="55994" y="228904"/>
                  </a:cubicBezTo>
                  <a:cubicBezTo>
                    <a:pt x="56633" y="228904"/>
                    <a:pt x="56633" y="228585"/>
                    <a:pt x="57271" y="228266"/>
                  </a:cubicBezTo>
                  <a:close/>
                  <a:moveTo>
                    <a:pt x="43859" y="129912"/>
                  </a:moveTo>
                  <a:cubicBezTo>
                    <a:pt x="44179" y="129912"/>
                    <a:pt x="44498" y="129912"/>
                    <a:pt x="44818" y="129912"/>
                  </a:cubicBezTo>
                  <a:cubicBezTo>
                    <a:pt x="45137" y="129593"/>
                    <a:pt x="45456" y="129274"/>
                    <a:pt x="45456" y="128954"/>
                  </a:cubicBezTo>
                  <a:cubicBezTo>
                    <a:pt x="45456" y="128954"/>
                    <a:pt x="45137" y="128635"/>
                    <a:pt x="45137" y="128635"/>
                  </a:cubicBezTo>
                  <a:cubicBezTo>
                    <a:pt x="44818" y="128635"/>
                    <a:pt x="44179" y="128954"/>
                    <a:pt x="43859" y="129274"/>
                  </a:cubicBezTo>
                  <a:cubicBezTo>
                    <a:pt x="43859" y="129274"/>
                    <a:pt x="43859" y="129593"/>
                    <a:pt x="43859" y="129912"/>
                  </a:cubicBezTo>
                  <a:close/>
                  <a:moveTo>
                    <a:pt x="48969" y="126400"/>
                  </a:moveTo>
                  <a:cubicBezTo>
                    <a:pt x="48649" y="126080"/>
                    <a:pt x="48330" y="126080"/>
                    <a:pt x="48330" y="126080"/>
                  </a:cubicBezTo>
                  <a:cubicBezTo>
                    <a:pt x="48011" y="126080"/>
                    <a:pt x="48011" y="126400"/>
                    <a:pt x="48011" y="126400"/>
                  </a:cubicBezTo>
                  <a:cubicBezTo>
                    <a:pt x="48011" y="126400"/>
                    <a:pt x="48330" y="127038"/>
                    <a:pt x="48330" y="127038"/>
                  </a:cubicBezTo>
                  <a:cubicBezTo>
                    <a:pt x="48330" y="126719"/>
                    <a:pt x="48649" y="126719"/>
                    <a:pt x="48969" y="126400"/>
                  </a:cubicBezTo>
                  <a:close/>
                  <a:moveTo>
                    <a:pt x="61742" y="107879"/>
                  </a:moveTo>
                  <a:cubicBezTo>
                    <a:pt x="61423" y="107559"/>
                    <a:pt x="61103" y="107559"/>
                    <a:pt x="61103" y="107559"/>
                  </a:cubicBezTo>
                  <a:cubicBezTo>
                    <a:pt x="60784" y="107879"/>
                    <a:pt x="60784" y="107879"/>
                    <a:pt x="60464" y="108198"/>
                  </a:cubicBezTo>
                  <a:cubicBezTo>
                    <a:pt x="60464" y="108198"/>
                    <a:pt x="60784" y="108517"/>
                    <a:pt x="61103" y="108837"/>
                  </a:cubicBezTo>
                  <a:cubicBezTo>
                    <a:pt x="61423" y="108517"/>
                    <a:pt x="61423" y="108198"/>
                    <a:pt x="61742" y="107879"/>
                  </a:cubicBezTo>
                  <a:close/>
                  <a:moveTo>
                    <a:pt x="95910" y="177173"/>
                  </a:moveTo>
                  <a:cubicBezTo>
                    <a:pt x="95910" y="176854"/>
                    <a:pt x="96230" y="176854"/>
                    <a:pt x="96230" y="176854"/>
                  </a:cubicBezTo>
                  <a:cubicBezTo>
                    <a:pt x="95910" y="176854"/>
                    <a:pt x="95910" y="176534"/>
                    <a:pt x="95591" y="176534"/>
                  </a:cubicBezTo>
                  <a:cubicBezTo>
                    <a:pt x="95591" y="176534"/>
                    <a:pt x="95271" y="176854"/>
                    <a:pt x="95271" y="176854"/>
                  </a:cubicBezTo>
                  <a:cubicBezTo>
                    <a:pt x="95271" y="176854"/>
                    <a:pt x="95591" y="176854"/>
                    <a:pt x="95910" y="177173"/>
                  </a:cubicBezTo>
                  <a:close/>
                  <a:moveTo>
                    <a:pt x="20229" y="259241"/>
                  </a:moveTo>
                  <a:cubicBezTo>
                    <a:pt x="20229" y="259560"/>
                    <a:pt x="19910" y="259560"/>
                    <a:pt x="19910" y="259560"/>
                  </a:cubicBezTo>
                  <a:cubicBezTo>
                    <a:pt x="19910" y="259560"/>
                    <a:pt x="19910" y="259880"/>
                    <a:pt x="20229" y="259880"/>
                  </a:cubicBezTo>
                  <a:cubicBezTo>
                    <a:pt x="20229" y="259880"/>
                    <a:pt x="20548" y="259880"/>
                    <a:pt x="20548" y="259560"/>
                  </a:cubicBezTo>
                  <a:cubicBezTo>
                    <a:pt x="20229" y="259560"/>
                    <a:pt x="20229" y="259241"/>
                    <a:pt x="20229" y="259241"/>
                  </a:cubicBezTo>
                  <a:close/>
                  <a:moveTo>
                    <a:pt x="84734" y="88719"/>
                  </a:moveTo>
                  <a:cubicBezTo>
                    <a:pt x="84734" y="88719"/>
                    <a:pt x="85053" y="88399"/>
                    <a:pt x="85053" y="88399"/>
                  </a:cubicBezTo>
                  <a:cubicBezTo>
                    <a:pt x="85053" y="88399"/>
                    <a:pt x="85053" y="88399"/>
                    <a:pt x="84734" y="88080"/>
                  </a:cubicBezTo>
                  <a:cubicBezTo>
                    <a:pt x="84734" y="88080"/>
                    <a:pt x="84734" y="88080"/>
                    <a:pt x="84734" y="88719"/>
                  </a:cubicBezTo>
                  <a:cubicBezTo>
                    <a:pt x="84414" y="88399"/>
                    <a:pt x="84734" y="88399"/>
                    <a:pt x="84734" y="88719"/>
                  </a:cubicBezTo>
                  <a:close/>
                  <a:moveTo>
                    <a:pt x="57910" y="88399"/>
                  </a:moveTo>
                  <a:cubicBezTo>
                    <a:pt x="57910" y="88399"/>
                    <a:pt x="57910" y="88399"/>
                    <a:pt x="57910" y="88399"/>
                  </a:cubicBezTo>
                  <a:cubicBezTo>
                    <a:pt x="57591" y="88719"/>
                    <a:pt x="57910" y="89038"/>
                    <a:pt x="57910" y="89358"/>
                  </a:cubicBezTo>
                  <a:cubicBezTo>
                    <a:pt x="57910" y="89358"/>
                    <a:pt x="58229" y="89038"/>
                    <a:pt x="58229" y="89038"/>
                  </a:cubicBezTo>
                  <a:cubicBezTo>
                    <a:pt x="58229" y="88719"/>
                    <a:pt x="58229" y="88719"/>
                    <a:pt x="57910" y="88399"/>
                  </a:cubicBezTo>
                  <a:close/>
                </a:path>
              </a:pathLst>
            </a:custGeom>
            <a:gradFill>
              <a:gsLst>
                <a:gs pos="5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CD513E7A-86AB-AA54-59FE-8FC781FF64E6}"/>
                </a:ext>
              </a:extLst>
            </p:cNvPr>
            <p:cNvSpPr/>
            <p:nvPr/>
          </p:nvSpPr>
          <p:spPr>
            <a:xfrm>
              <a:off x="155161" y="4342240"/>
              <a:ext cx="9450632" cy="2585001"/>
            </a:xfrm>
            <a:custGeom>
              <a:avLst/>
              <a:gdLst>
                <a:gd name="connsiteX0" fmla="*/ 0 w 5998923"/>
                <a:gd name="connsiteY0" fmla="*/ 1640227 h 1640866"/>
                <a:gd name="connsiteX1" fmla="*/ 824189 w 5998923"/>
                <a:gd name="connsiteY1" fmla="*/ 1109821 h 1640866"/>
                <a:gd name="connsiteX2" fmla="*/ 1263268 w 5998923"/>
                <a:gd name="connsiteY2" fmla="*/ 735567 h 1640866"/>
                <a:gd name="connsiteX3" fmla="*/ 1845724 w 5998923"/>
                <a:gd name="connsiteY3" fmla="*/ 529600 h 1640866"/>
                <a:gd name="connsiteX4" fmla="*/ 2392097 w 5998923"/>
                <a:gd name="connsiteY4" fmla="*/ 162371 h 1640866"/>
                <a:gd name="connsiteX5" fmla="*/ 2604452 w 5998923"/>
                <a:gd name="connsiteY5" fmla="*/ 17076 h 1640866"/>
                <a:gd name="connsiteX6" fmla="*/ 2696099 w 5998923"/>
                <a:gd name="connsiteY6" fmla="*/ 17076 h 1640866"/>
                <a:gd name="connsiteX7" fmla="*/ 2859915 w 5998923"/>
                <a:gd name="connsiteY7" fmla="*/ 85732 h 1640866"/>
                <a:gd name="connsiteX8" fmla="*/ 3059496 w 5998923"/>
                <a:gd name="connsiteY8" fmla="*/ 190472 h 1640866"/>
                <a:gd name="connsiteX9" fmla="*/ 3170942 w 5998923"/>
                <a:gd name="connsiteY9" fmla="*/ 252741 h 1640866"/>
                <a:gd name="connsiteX10" fmla="*/ 3478775 w 5998923"/>
                <a:gd name="connsiteY10" fmla="*/ 354288 h 1640866"/>
                <a:gd name="connsiteX11" fmla="*/ 3705499 w 5998923"/>
                <a:gd name="connsiteY11" fmla="*/ 413044 h 1640866"/>
                <a:gd name="connsiteX12" fmla="*/ 3819500 w 5998923"/>
                <a:gd name="connsiteY12" fmla="*/ 377279 h 1640866"/>
                <a:gd name="connsiteX13" fmla="*/ 3924240 w 5998923"/>
                <a:gd name="connsiteY13" fmla="*/ 413364 h 1640866"/>
                <a:gd name="connsiteX14" fmla="*/ 4308713 w 5998923"/>
                <a:gd name="connsiteY14" fmla="*/ 675852 h 1640866"/>
                <a:gd name="connsiteX15" fmla="*/ 4557470 w 5998923"/>
                <a:gd name="connsiteY15" fmla="*/ 742273 h 1640866"/>
                <a:gd name="connsiteX16" fmla="*/ 4889254 w 5998923"/>
                <a:gd name="connsiteY16" fmla="*/ 991031 h 1640866"/>
                <a:gd name="connsiteX17" fmla="*/ 5998924 w 5998923"/>
                <a:gd name="connsiteY17" fmla="*/ 1640866 h 1640866"/>
                <a:gd name="connsiteX18" fmla="*/ 0 w 5998923"/>
                <a:gd name="connsiteY18" fmla="*/ 1640866 h 164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98923" h="1640866">
                  <a:moveTo>
                    <a:pt x="0" y="1640227"/>
                  </a:moveTo>
                  <a:cubicBezTo>
                    <a:pt x="0" y="1640227"/>
                    <a:pt x="618222" y="1322814"/>
                    <a:pt x="824189" y="1109821"/>
                  </a:cubicBezTo>
                  <a:cubicBezTo>
                    <a:pt x="1030157" y="896829"/>
                    <a:pt x="1155653" y="717685"/>
                    <a:pt x="1263268" y="735567"/>
                  </a:cubicBezTo>
                  <a:cubicBezTo>
                    <a:pt x="1370882" y="753450"/>
                    <a:pt x="1729169" y="645836"/>
                    <a:pt x="1845724" y="529600"/>
                  </a:cubicBezTo>
                  <a:cubicBezTo>
                    <a:pt x="1962280" y="413044"/>
                    <a:pt x="2293744" y="162371"/>
                    <a:pt x="2392097" y="162371"/>
                  </a:cubicBezTo>
                  <a:cubicBezTo>
                    <a:pt x="2490770" y="162371"/>
                    <a:pt x="2545695" y="49647"/>
                    <a:pt x="2604452" y="17076"/>
                  </a:cubicBezTo>
                  <a:cubicBezTo>
                    <a:pt x="2663528" y="-15815"/>
                    <a:pt x="2660015" y="7177"/>
                    <a:pt x="2696099" y="17076"/>
                  </a:cubicBezTo>
                  <a:cubicBezTo>
                    <a:pt x="2732183" y="26975"/>
                    <a:pt x="2790940" y="40067"/>
                    <a:pt x="2859915" y="85732"/>
                  </a:cubicBezTo>
                  <a:cubicBezTo>
                    <a:pt x="2928571" y="131715"/>
                    <a:pt x="3007126" y="190472"/>
                    <a:pt x="3059496" y="190472"/>
                  </a:cubicBezTo>
                  <a:cubicBezTo>
                    <a:pt x="3111866" y="190472"/>
                    <a:pt x="3134858" y="246035"/>
                    <a:pt x="3170942" y="252741"/>
                  </a:cubicBezTo>
                  <a:cubicBezTo>
                    <a:pt x="3207026" y="259447"/>
                    <a:pt x="3419700" y="344389"/>
                    <a:pt x="3478775" y="354288"/>
                  </a:cubicBezTo>
                  <a:cubicBezTo>
                    <a:pt x="3537851" y="364187"/>
                    <a:pt x="3666222" y="409851"/>
                    <a:pt x="3705499" y="413044"/>
                  </a:cubicBezTo>
                  <a:cubicBezTo>
                    <a:pt x="3744777" y="416238"/>
                    <a:pt x="3786609" y="377279"/>
                    <a:pt x="3819500" y="377279"/>
                  </a:cubicBezTo>
                  <a:cubicBezTo>
                    <a:pt x="3852391" y="377279"/>
                    <a:pt x="3878576" y="380473"/>
                    <a:pt x="3924240" y="413364"/>
                  </a:cubicBezTo>
                  <a:cubicBezTo>
                    <a:pt x="3970224" y="446255"/>
                    <a:pt x="4231116" y="587398"/>
                    <a:pt x="4308713" y="675852"/>
                  </a:cubicBezTo>
                  <a:cubicBezTo>
                    <a:pt x="4308713" y="675852"/>
                    <a:pt x="4385991" y="648071"/>
                    <a:pt x="4557470" y="742273"/>
                  </a:cubicBezTo>
                  <a:cubicBezTo>
                    <a:pt x="4728951" y="836156"/>
                    <a:pt x="4784194" y="963569"/>
                    <a:pt x="4889254" y="991031"/>
                  </a:cubicBezTo>
                  <a:cubicBezTo>
                    <a:pt x="4994313" y="1018812"/>
                    <a:pt x="5719830" y="1602228"/>
                    <a:pt x="5998924" y="1640866"/>
                  </a:cubicBezTo>
                  <a:lnTo>
                    <a:pt x="0" y="1640866"/>
                  </a:lnTo>
                  <a:close/>
                </a:path>
              </a:pathLst>
            </a:custGeom>
            <a:gradFill>
              <a:gsLst>
                <a:gs pos="5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258A27CE-DC2D-0BBC-6A02-414AE0379743}"/>
              </a:ext>
            </a:extLst>
          </p:cNvPr>
          <p:cNvGrpSpPr/>
          <p:nvPr/>
        </p:nvGrpSpPr>
        <p:grpSpPr>
          <a:xfrm>
            <a:off x="1329320" y="5242971"/>
            <a:ext cx="7100804" cy="2179288"/>
            <a:chOff x="1329320" y="5242971"/>
            <a:chExt cx="7100804" cy="2179288"/>
          </a:xfrm>
          <a:effectLst/>
        </p:grpSpPr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F2A518A-49CF-B01A-11F9-57DE2AE9E212}"/>
                </a:ext>
              </a:extLst>
            </p:cNvPr>
            <p:cNvSpPr/>
            <p:nvPr/>
          </p:nvSpPr>
          <p:spPr>
            <a:xfrm>
              <a:off x="5235216" y="5341069"/>
              <a:ext cx="289514" cy="990023"/>
            </a:xfrm>
            <a:custGeom>
              <a:avLst/>
              <a:gdLst>
                <a:gd name="connsiteX0" fmla="*/ 57112 w 183773"/>
                <a:gd name="connsiteY0" fmla="*/ 163177 h 628431"/>
                <a:gd name="connsiteX1" fmla="*/ 53600 w 183773"/>
                <a:gd name="connsiteY1" fmla="*/ 163816 h 628431"/>
                <a:gd name="connsiteX2" fmla="*/ 46574 w 183773"/>
                <a:gd name="connsiteY2" fmla="*/ 167967 h 628431"/>
                <a:gd name="connsiteX3" fmla="*/ 42423 w 183773"/>
                <a:gd name="connsiteY3" fmla="*/ 167648 h 628431"/>
                <a:gd name="connsiteX4" fmla="*/ 42423 w 183773"/>
                <a:gd name="connsiteY4" fmla="*/ 163177 h 628431"/>
                <a:gd name="connsiteX5" fmla="*/ 44339 w 183773"/>
                <a:gd name="connsiteY5" fmla="*/ 161581 h 628431"/>
                <a:gd name="connsiteX6" fmla="*/ 46255 w 183773"/>
                <a:gd name="connsiteY6" fmla="*/ 159984 h 628431"/>
                <a:gd name="connsiteX7" fmla="*/ 51683 w 183773"/>
                <a:gd name="connsiteY7" fmla="*/ 155514 h 628431"/>
                <a:gd name="connsiteX8" fmla="*/ 53919 w 183773"/>
                <a:gd name="connsiteY8" fmla="*/ 153597 h 628431"/>
                <a:gd name="connsiteX9" fmla="*/ 57112 w 183773"/>
                <a:gd name="connsiteY9" fmla="*/ 148807 h 628431"/>
                <a:gd name="connsiteX10" fmla="*/ 57112 w 183773"/>
                <a:gd name="connsiteY10" fmla="*/ 145934 h 628431"/>
                <a:gd name="connsiteX11" fmla="*/ 56473 w 183773"/>
                <a:gd name="connsiteY11" fmla="*/ 142421 h 628431"/>
                <a:gd name="connsiteX12" fmla="*/ 54238 w 183773"/>
                <a:gd name="connsiteY12" fmla="*/ 139547 h 628431"/>
                <a:gd name="connsiteX13" fmla="*/ 51364 w 183773"/>
                <a:gd name="connsiteY13" fmla="*/ 137631 h 628431"/>
                <a:gd name="connsiteX14" fmla="*/ 48171 w 183773"/>
                <a:gd name="connsiteY14" fmla="*/ 136354 h 628431"/>
                <a:gd name="connsiteX15" fmla="*/ 41146 w 183773"/>
                <a:gd name="connsiteY15" fmla="*/ 137631 h 628431"/>
                <a:gd name="connsiteX16" fmla="*/ 40188 w 183773"/>
                <a:gd name="connsiteY16" fmla="*/ 136354 h 628431"/>
                <a:gd name="connsiteX17" fmla="*/ 40188 w 183773"/>
                <a:gd name="connsiteY17" fmla="*/ 129009 h 628431"/>
                <a:gd name="connsiteX18" fmla="*/ 41465 w 183773"/>
                <a:gd name="connsiteY18" fmla="*/ 128371 h 628431"/>
                <a:gd name="connsiteX19" fmla="*/ 46574 w 183773"/>
                <a:gd name="connsiteY19" fmla="*/ 125816 h 628431"/>
                <a:gd name="connsiteX20" fmla="*/ 51683 w 183773"/>
                <a:gd name="connsiteY20" fmla="*/ 123581 h 628431"/>
                <a:gd name="connsiteX21" fmla="*/ 56154 w 183773"/>
                <a:gd name="connsiteY21" fmla="*/ 121664 h 628431"/>
                <a:gd name="connsiteX22" fmla="*/ 62221 w 183773"/>
                <a:gd name="connsiteY22" fmla="*/ 116875 h 628431"/>
                <a:gd name="connsiteX23" fmla="*/ 65734 w 183773"/>
                <a:gd name="connsiteY23" fmla="*/ 112404 h 628431"/>
                <a:gd name="connsiteX24" fmla="*/ 66373 w 183773"/>
                <a:gd name="connsiteY24" fmla="*/ 111765 h 628431"/>
                <a:gd name="connsiteX25" fmla="*/ 69247 w 183773"/>
                <a:gd name="connsiteY25" fmla="*/ 108572 h 628431"/>
                <a:gd name="connsiteX26" fmla="*/ 70524 w 183773"/>
                <a:gd name="connsiteY26" fmla="*/ 106337 h 628431"/>
                <a:gd name="connsiteX27" fmla="*/ 73717 w 183773"/>
                <a:gd name="connsiteY27" fmla="*/ 99311 h 628431"/>
                <a:gd name="connsiteX28" fmla="*/ 73717 w 183773"/>
                <a:gd name="connsiteY28" fmla="*/ 98034 h 628431"/>
                <a:gd name="connsiteX29" fmla="*/ 69247 w 183773"/>
                <a:gd name="connsiteY29" fmla="*/ 100589 h 628431"/>
                <a:gd name="connsiteX30" fmla="*/ 63499 w 183773"/>
                <a:gd name="connsiteY30" fmla="*/ 97076 h 628431"/>
                <a:gd name="connsiteX31" fmla="*/ 63818 w 183773"/>
                <a:gd name="connsiteY31" fmla="*/ 94521 h 628431"/>
                <a:gd name="connsiteX32" fmla="*/ 67331 w 183773"/>
                <a:gd name="connsiteY32" fmla="*/ 91967 h 628431"/>
                <a:gd name="connsiteX33" fmla="*/ 70524 w 183773"/>
                <a:gd name="connsiteY33" fmla="*/ 88135 h 628431"/>
                <a:gd name="connsiteX34" fmla="*/ 68608 w 183773"/>
                <a:gd name="connsiteY34" fmla="*/ 86538 h 628431"/>
                <a:gd name="connsiteX35" fmla="*/ 66692 w 183773"/>
                <a:gd name="connsiteY35" fmla="*/ 82387 h 628431"/>
                <a:gd name="connsiteX36" fmla="*/ 66053 w 183773"/>
                <a:gd name="connsiteY36" fmla="*/ 79194 h 628431"/>
                <a:gd name="connsiteX37" fmla="*/ 64457 w 183773"/>
                <a:gd name="connsiteY37" fmla="*/ 78236 h 628431"/>
                <a:gd name="connsiteX38" fmla="*/ 61263 w 183773"/>
                <a:gd name="connsiteY38" fmla="*/ 77278 h 628431"/>
                <a:gd name="connsiteX39" fmla="*/ 59347 w 183773"/>
                <a:gd name="connsiteY39" fmla="*/ 77597 h 628431"/>
                <a:gd name="connsiteX40" fmla="*/ 57432 w 183773"/>
                <a:gd name="connsiteY40" fmla="*/ 79194 h 628431"/>
                <a:gd name="connsiteX41" fmla="*/ 53919 w 183773"/>
                <a:gd name="connsiteY41" fmla="*/ 80471 h 628431"/>
                <a:gd name="connsiteX42" fmla="*/ 51364 w 183773"/>
                <a:gd name="connsiteY42" fmla="*/ 80791 h 628431"/>
                <a:gd name="connsiteX43" fmla="*/ 47852 w 183773"/>
                <a:gd name="connsiteY43" fmla="*/ 80791 h 628431"/>
                <a:gd name="connsiteX44" fmla="*/ 46574 w 183773"/>
                <a:gd name="connsiteY44" fmla="*/ 74723 h 628431"/>
                <a:gd name="connsiteX45" fmla="*/ 48171 w 183773"/>
                <a:gd name="connsiteY45" fmla="*/ 73127 h 628431"/>
                <a:gd name="connsiteX46" fmla="*/ 54557 w 183773"/>
                <a:gd name="connsiteY46" fmla="*/ 68337 h 628431"/>
                <a:gd name="connsiteX47" fmla="*/ 59347 w 183773"/>
                <a:gd name="connsiteY47" fmla="*/ 67059 h 628431"/>
                <a:gd name="connsiteX48" fmla="*/ 60944 w 183773"/>
                <a:gd name="connsiteY48" fmla="*/ 66421 h 628431"/>
                <a:gd name="connsiteX49" fmla="*/ 64776 w 183773"/>
                <a:gd name="connsiteY49" fmla="*/ 63547 h 628431"/>
                <a:gd name="connsiteX50" fmla="*/ 69885 w 183773"/>
                <a:gd name="connsiteY50" fmla="*/ 57160 h 628431"/>
                <a:gd name="connsiteX51" fmla="*/ 76591 w 183773"/>
                <a:gd name="connsiteY51" fmla="*/ 45984 h 628431"/>
                <a:gd name="connsiteX52" fmla="*/ 76911 w 183773"/>
                <a:gd name="connsiteY52" fmla="*/ 45664 h 628431"/>
                <a:gd name="connsiteX53" fmla="*/ 80743 w 183773"/>
                <a:gd name="connsiteY53" fmla="*/ 37042 h 628431"/>
                <a:gd name="connsiteX54" fmla="*/ 82339 w 183773"/>
                <a:gd name="connsiteY54" fmla="*/ 30656 h 628431"/>
                <a:gd name="connsiteX55" fmla="*/ 84894 w 183773"/>
                <a:gd name="connsiteY55" fmla="*/ 19479 h 628431"/>
                <a:gd name="connsiteX56" fmla="*/ 83616 w 183773"/>
                <a:gd name="connsiteY56" fmla="*/ 7983 h 628431"/>
                <a:gd name="connsiteX57" fmla="*/ 87129 w 183773"/>
                <a:gd name="connsiteY57" fmla="*/ 3193 h 628431"/>
                <a:gd name="connsiteX58" fmla="*/ 88406 w 183773"/>
                <a:gd name="connsiteY58" fmla="*/ 2236 h 628431"/>
                <a:gd name="connsiteX59" fmla="*/ 92558 w 183773"/>
                <a:gd name="connsiteY59" fmla="*/ 0 h 628431"/>
                <a:gd name="connsiteX60" fmla="*/ 94154 w 183773"/>
                <a:gd name="connsiteY60" fmla="*/ 7345 h 628431"/>
                <a:gd name="connsiteX61" fmla="*/ 95432 w 183773"/>
                <a:gd name="connsiteY61" fmla="*/ 14051 h 628431"/>
                <a:gd name="connsiteX62" fmla="*/ 96070 w 183773"/>
                <a:gd name="connsiteY62" fmla="*/ 16925 h 628431"/>
                <a:gd name="connsiteX63" fmla="*/ 97348 w 183773"/>
                <a:gd name="connsiteY63" fmla="*/ 21395 h 628431"/>
                <a:gd name="connsiteX64" fmla="*/ 97667 w 183773"/>
                <a:gd name="connsiteY64" fmla="*/ 22992 h 628431"/>
                <a:gd name="connsiteX65" fmla="*/ 97667 w 183773"/>
                <a:gd name="connsiteY65" fmla="*/ 32252 h 628431"/>
                <a:gd name="connsiteX66" fmla="*/ 97667 w 183773"/>
                <a:gd name="connsiteY66" fmla="*/ 32891 h 628431"/>
                <a:gd name="connsiteX67" fmla="*/ 100860 w 183773"/>
                <a:gd name="connsiteY67" fmla="*/ 43748 h 628431"/>
                <a:gd name="connsiteX68" fmla="*/ 101818 w 183773"/>
                <a:gd name="connsiteY68" fmla="*/ 45345 h 628431"/>
                <a:gd name="connsiteX69" fmla="*/ 105331 w 183773"/>
                <a:gd name="connsiteY69" fmla="*/ 50773 h 628431"/>
                <a:gd name="connsiteX70" fmla="*/ 106608 w 183773"/>
                <a:gd name="connsiteY70" fmla="*/ 52051 h 628431"/>
                <a:gd name="connsiteX71" fmla="*/ 108205 w 183773"/>
                <a:gd name="connsiteY71" fmla="*/ 53967 h 628431"/>
                <a:gd name="connsiteX72" fmla="*/ 113314 w 183773"/>
                <a:gd name="connsiteY72" fmla="*/ 60034 h 628431"/>
                <a:gd name="connsiteX73" fmla="*/ 117785 w 183773"/>
                <a:gd name="connsiteY73" fmla="*/ 64824 h 628431"/>
                <a:gd name="connsiteX74" fmla="*/ 116827 w 183773"/>
                <a:gd name="connsiteY74" fmla="*/ 67378 h 628431"/>
                <a:gd name="connsiteX75" fmla="*/ 110440 w 183773"/>
                <a:gd name="connsiteY75" fmla="*/ 69614 h 628431"/>
                <a:gd name="connsiteX76" fmla="*/ 112676 w 183773"/>
                <a:gd name="connsiteY76" fmla="*/ 75042 h 628431"/>
                <a:gd name="connsiteX77" fmla="*/ 113953 w 183773"/>
                <a:gd name="connsiteY77" fmla="*/ 76001 h 628431"/>
                <a:gd name="connsiteX78" fmla="*/ 116507 w 183773"/>
                <a:gd name="connsiteY78" fmla="*/ 81748 h 628431"/>
                <a:gd name="connsiteX79" fmla="*/ 118104 w 183773"/>
                <a:gd name="connsiteY79" fmla="*/ 83345 h 628431"/>
                <a:gd name="connsiteX80" fmla="*/ 119701 w 183773"/>
                <a:gd name="connsiteY80" fmla="*/ 88135 h 628431"/>
                <a:gd name="connsiteX81" fmla="*/ 120339 w 183773"/>
                <a:gd name="connsiteY81" fmla="*/ 89093 h 628431"/>
                <a:gd name="connsiteX82" fmla="*/ 119062 w 183773"/>
                <a:gd name="connsiteY82" fmla="*/ 93244 h 628431"/>
                <a:gd name="connsiteX83" fmla="*/ 114592 w 183773"/>
                <a:gd name="connsiteY83" fmla="*/ 91648 h 628431"/>
                <a:gd name="connsiteX84" fmla="*/ 113633 w 183773"/>
                <a:gd name="connsiteY84" fmla="*/ 90370 h 628431"/>
                <a:gd name="connsiteX85" fmla="*/ 111079 w 183773"/>
                <a:gd name="connsiteY85" fmla="*/ 91648 h 628431"/>
                <a:gd name="connsiteX86" fmla="*/ 110440 w 183773"/>
                <a:gd name="connsiteY86" fmla="*/ 98034 h 628431"/>
                <a:gd name="connsiteX87" fmla="*/ 112356 w 183773"/>
                <a:gd name="connsiteY87" fmla="*/ 100589 h 628431"/>
                <a:gd name="connsiteX88" fmla="*/ 115549 w 183773"/>
                <a:gd name="connsiteY88" fmla="*/ 105059 h 628431"/>
                <a:gd name="connsiteX89" fmla="*/ 119062 w 183773"/>
                <a:gd name="connsiteY89" fmla="*/ 105379 h 628431"/>
                <a:gd name="connsiteX90" fmla="*/ 124171 w 183773"/>
                <a:gd name="connsiteY90" fmla="*/ 107934 h 628431"/>
                <a:gd name="connsiteX91" fmla="*/ 125129 w 183773"/>
                <a:gd name="connsiteY91" fmla="*/ 108253 h 628431"/>
                <a:gd name="connsiteX92" fmla="*/ 131516 w 183773"/>
                <a:gd name="connsiteY92" fmla="*/ 110169 h 628431"/>
                <a:gd name="connsiteX93" fmla="*/ 134709 w 183773"/>
                <a:gd name="connsiteY93" fmla="*/ 114001 h 628431"/>
                <a:gd name="connsiteX94" fmla="*/ 135029 w 183773"/>
                <a:gd name="connsiteY94" fmla="*/ 115917 h 628431"/>
                <a:gd name="connsiteX95" fmla="*/ 132474 w 183773"/>
                <a:gd name="connsiteY95" fmla="*/ 118791 h 628431"/>
                <a:gd name="connsiteX96" fmla="*/ 130239 w 183773"/>
                <a:gd name="connsiteY96" fmla="*/ 121664 h 628431"/>
                <a:gd name="connsiteX97" fmla="*/ 133112 w 183773"/>
                <a:gd name="connsiteY97" fmla="*/ 125497 h 628431"/>
                <a:gd name="connsiteX98" fmla="*/ 132474 w 183773"/>
                <a:gd name="connsiteY98" fmla="*/ 127732 h 628431"/>
                <a:gd name="connsiteX99" fmla="*/ 135029 w 183773"/>
                <a:gd name="connsiteY99" fmla="*/ 131883 h 628431"/>
                <a:gd name="connsiteX100" fmla="*/ 136625 w 183773"/>
                <a:gd name="connsiteY100" fmla="*/ 132202 h 628431"/>
                <a:gd name="connsiteX101" fmla="*/ 139819 w 183773"/>
                <a:gd name="connsiteY101" fmla="*/ 133161 h 628431"/>
                <a:gd name="connsiteX102" fmla="*/ 143970 w 183773"/>
                <a:gd name="connsiteY102" fmla="*/ 133161 h 628431"/>
                <a:gd name="connsiteX103" fmla="*/ 146205 w 183773"/>
                <a:gd name="connsiteY103" fmla="*/ 132522 h 628431"/>
                <a:gd name="connsiteX104" fmla="*/ 150356 w 183773"/>
                <a:gd name="connsiteY104" fmla="*/ 131883 h 628431"/>
                <a:gd name="connsiteX105" fmla="*/ 152272 w 183773"/>
                <a:gd name="connsiteY105" fmla="*/ 135715 h 628431"/>
                <a:gd name="connsiteX106" fmla="*/ 150037 w 183773"/>
                <a:gd name="connsiteY106" fmla="*/ 139866 h 628431"/>
                <a:gd name="connsiteX107" fmla="*/ 145247 w 183773"/>
                <a:gd name="connsiteY107" fmla="*/ 141782 h 628431"/>
                <a:gd name="connsiteX108" fmla="*/ 138861 w 183773"/>
                <a:gd name="connsiteY108" fmla="*/ 141463 h 628431"/>
                <a:gd name="connsiteX109" fmla="*/ 135987 w 183773"/>
                <a:gd name="connsiteY109" fmla="*/ 142421 h 628431"/>
                <a:gd name="connsiteX110" fmla="*/ 130239 w 183773"/>
                <a:gd name="connsiteY110" fmla="*/ 144656 h 628431"/>
                <a:gd name="connsiteX111" fmla="*/ 123533 w 183773"/>
                <a:gd name="connsiteY111" fmla="*/ 144337 h 628431"/>
                <a:gd name="connsiteX112" fmla="*/ 118743 w 183773"/>
                <a:gd name="connsiteY112" fmla="*/ 145295 h 628431"/>
                <a:gd name="connsiteX113" fmla="*/ 115549 w 183773"/>
                <a:gd name="connsiteY113" fmla="*/ 144337 h 628431"/>
                <a:gd name="connsiteX114" fmla="*/ 114911 w 183773"/>
                <a:gd name="connsiteY114" fmla="*/ 143698 h 628431"/>
                <a:gd name="connsiteX115" fmla="*/ 111718 w 183773"/>
                <a:gd name="connsiteY115" fmla="*/ 143698 h 628431"/>
                <a:gd name="connsiteX116" fmla="*/ 113314 w 183773"/>
                <a:gd name="connsiteY116" fmla="*/ 145934 h 628431"/>
                <a:gd name="connsiteX117" fmla="*/ 114592 w 183773"/>
                <a:gd name="connsiteY117" fmla="*/ 146572 h 628431"/>
                <a:gd name="connsiteX118" fmla="*/ 119382 w 183773"/>
                <a:gd name="connsiteY118" fmla="*/ 149766 h 628431"/>
                <a:gd name="connsiteX119" fmla="*/ 121617 w 183773"/>
                <a:gd name="connsiteY119" fmla="*/ 151043 h 628431"/>
                <a:gd name="connsiteX120" fmla="*/ 125449 w 183773"/>
                <a:gd name="connsiteY120" fmla="*/ 153597 h 628431"/>
                <a:gd name="connsiteX121" fmla="*/ 127684 w 183773"/>
                <a:gd name="connsiteY121" fmla="*/ 154236 h 628431"/>
                <a:gd name="connsiteX122" fmla="*/ 134709 w 183773"/>
                <a:gd name="connsiteY122" fmla="*/ 155194 h 628431"/>
                <a:gd name="connsiteX123" fmla="*/ 141096 w 183773"/>
                <a:gd name="connsiteY123" fmla="*/ 157110 h 628431"/>
                <a:gd name="connsiteX124" fmla="*/ 140776 w 183773"/>
                <a:gd name="connsiteY124" fmla="*/ 162858 h 628431"/>
                <a:gd name="connsiteX125" fmla="*/ 133432 w 183773"/>
                <a:gd name="connsiteY125" fmla="*/ 165094 h 628431"/>
                <a:gd name="connsiteX126" fmla="*/ 126407 w 183773"/>
                <a:gd name="connsiteY126" fmla="*/ 163177 h 628431"/>
                <a:gd name="connsiteX127" fmla="*/ 120339 w 183773"/>
                <a:gd name="connsiteY127" fmla="*/ 165732 h 628431"/>
                <a:gd name="connsiteX128" fmla="*/ 122256 w 183773"/>
                <a:gd name="connsiteY128" fmla="*/ 171161 h 628431"/>
                <a:gd name="connsiteX129" fmla="*/ 125129 w 183773"/>
                <a:gd name="connsiteY129" fmla="*/ 172438 h 628431"/>
                <a:gd name="connsiteX130" fmla="*/ 131197 w 183773"/>
                <a:gd name="connsiteY130" fmla="*/ 176270 h 628431"/>
                <a:gd name="connsiteX131" fmla="*/ 133751 w 183773"/>
                <a:gd name="connsiteY131" fmla="*/ 177547 h 628431"/>
                <a:gd name="connsiteX132" fmla="*/ 141415 w 183773"/>
                <a:gd name="connsiteY132" fmla="*/ 180102 h 628431"/>
                <a:gd name="connsiteX133" fmla="*/ 142054 w 183773"/>
                <a:gd name="connsiteY133" fmla="*/ 180421 h 628431"/>
                <a:gd name="connsiteX134" fmla="*/ 145566 w 183773"/>
                <a:gd name="connsiteY134" fmla="*/ 180102 h 628431"/>
                <a:gd name="connsiteX135" fmla="*/ 148440 w 183773"/>
                <a:gd name="connsiteY135" fmla="*/ 181699 h 628431"/>
                <a:gd name="connsiteX136" fmla="*/ 161852 w 183773"/>
                <a:gd name="connsiteY136" fmla="*/ 182018 h 628431"/>
                <a:gd name="connsiteX137" fmla="*/ 170474 w 183773"/>
                <a:gd name="connsiteY137" fmla="*/ 181060 h 628431"/>
                <a:gd name="connsiteX138" fmla="*/ 172390 w 183773"/>
                <a:gd name="connsiteY138" fmla="*/ 180421 h 628431"/>
                <a:gd name="connsiteX139" fmla="*/ 173348 w 183773"/>
                <a:gd name="connsiteY139" fmla="*/ 181060 h 628431"/>
                <a:gd name="connsiteX140" fmla="*/ 170794 w 183773"/>
                <a:gd name="connsiteY140" fmla="*/ 189043 h 628431"/>
                <a:gd name="connsiteX141" fmla="*/ 167281 w 183773"/>
                <a:gd name="connsiteY141" fmla="*/ 190320 h 628431"/>
                <a:gd name="connsiteX142" fmla="*/ 164407 w 183773"/>
                <a:gd name="connsiteY142" fmla="*/ 190320 h 628431"/>
                <a:gd name="connsiteX143" fmla="*/ 161214 w 183773"/>
                <a:gd name="connsiteY143" fmla="*/ 190001 h 628431"/>
                <a:gd name="connsiteX144" fmla="*/ 153869 w 183773"/>
                <a:gd name="connsiteY144" fmla="*/ 190959 h 628431"/>
                <a:gd name="connsiteX145" fmla="*/ 151314 w 183773"/>
                <a:gd name="connsiteY145" fmla="*/ 190959 h 628431"/>
                <a:gd name="connsiteX146" fmla="*/ 143970 w 183773"/>
                <a:gd name="connsiteY146" fmla="*/ 190001 h 628431"/>
                <a:gd name="connsiteX147" fmla="*/ 137264 w 183773"/>
                <a:gd name="connsiteY147" fmla="*/ 192237 h 628431"/>
                <a:gd name="connsiteX148" fmla="*/ 138541 w 183773"/>
                <a:gd name="connsiteY148" fmla="*/ 196068 h 628431"/>
                <a:gd name="connsiteX149" fmla="*/ 143650 w 183773"/>
                <a:gd name="connsiteY149" fmla="*/ 198623 h 628431"/>
                <a:gd name="connsiteX150" fmla="*/ 146525 w 183773"/>
                <a:gd name="connsiteY150" fmla="*/ 202774 h 628431"/>
                <a:gd name="connsiteX151" fmla="*/ 142692 w 183773"/>
                <a:gd name="connsiteY151" fmla="*/ 206606 h 628431"/>
                <a:gd name="connsiteX152" fmla="*/ 138861 w 183773"/>
                <a:gd name="connsiteY152" fmla="*/ 207564 h 628431"/>
                <a:gd name="connsiteX153" fmla="*/ 135029 w 183773"/>
                <a:gd name="connsiteY153" fmla="*/ 205648 h 628431"/>
                <a:gd name="connsiteX154" fmla="*/ 128323 w 183773"/>
                <a:gd name="connsiteY154" fmla="*/ 203732 h 628431"/>
                <a:gd name="connsiteX155" fmla="*/ 125768 w 183773"/>
                <a:gd name="connsiteY155" fmla="*/ 205010 h 628431"/>
                <a:gd name="connsiteX156" fmla="*/ 125449 w 183773"/>
                <a:gd name="connsiteY156" fmla="*/ 207245 h 628431"/>
                <a:gd name="connsiteX157" fmla="*/ 127684 w 183773"/>
                <a:gd name="connsiteY157" fmla="*/ 211077 h 628431"/>
                <a:gd name="connsiteX158" fmla="*/ 128961 w 183773"/>
                <a:gd name="connsiteY158" fmla="*/ 212035 h 628431"/>
                <a:gd name="connsiteX159" fmla="*/ 134071 w 183773"/>
                <a:gd name="connsiteY159" fmla="*/ 215547 h 628431"/>
                <a:gd name="connsiteX160" fmla="*/ 139499 w 183773"/>
                <a:gd name="connsiteY160" fmla="*/ 219060 h 628431"/>
                <a:gd name="connsiteX161" fmla="*/ 149399 w 183773"/>
                <a:gd name="connsiteY161" fmla="*/ 223531 h 628431"/>
                <a:gd name="connsiteX162" fmla="*/ 151314 w 183773"/>
                <a:gd name="connsiteY162" fmla="*/ 224170 h 628431"/>
                <a:gd name="connsiteX163" fmla="*/ 158020 w 183773"/>
                <a:gd name="connsiteY163" fmla="*/ 225447 h 628431"/>
                <a:gd name="connsiteX164" fmla="*/ 170155 w 183773"/>
                <a:gd name="connsiteY164" fmla="*/ 226405 h 628431"/>
                <a:gd name="connsiteX165" fmla="*/ 171752 w 183773"/>
                <a:gd name="connsiteY165" fmla="*/ 226085 h 628431"/>
                <a:gd name="connsiteX166" fmla="*/ 180693 w 183773"/>
                <a:gd name="connsiteY166" fmla="*/ 225766 h 628431"/>
                <a:gd name="connsiteX167" fmla="*/ 182928 w 183773"/>
                <a:gd name="connsiteY167" fmla="*/ 232153 h 628431"/>
                <a:gd name="connsiteX168" fmla="*/ 177180 w 183773"/>
                <a:gd name="connsiteY168" fmla="*/ 234707 h 628431"/>
                <a:gd name="connsiteX169" fmla="*/ 174945 w 183773"/>
                <a:gd name="connsiteY169" fmla="*/ 235026 h 628431"/>
                <a:gd name="connsiteX170" fmla="*/ 168558 w 183773"/>
                <a:gd name="connsiteY170" fmla="*/ 235665 h 628431"/>
                <a:gd name="connsiteX171" fmla="*/ 156104 w 183773"/>
                <a:gd name="connsiteY171" fmla="*/ 235026 h 628431"/>
                <a:gd name="connsiteX172" fmla="*/ 152592 w 183773"/>
                <a:gd name="connsiteY172" fmla="*/ 234707 h 628431"/>
                <a:gd name="connsiteX173" fmla="*/ 140776 w 183773"/>
                <a:gd name="connsiteY173" fmla="*/ 232153 h 628431"/>
                <a:gd name="connsiteX174" fmla="*/ 139180 w 183773"/>
                <a:gd name="connsiteY174" fmla="*/ 232153 h 628431"/>
                <a:gd name="connsiteX175" fmla="*/ 139180 w 183773"/>
                <a:gd name="connsiteY175" fmla="*/ 234069 h 628431"/>
                <a:gd name="connsiteX176" fmla="*/ 139180 w 183773"/>
                <a:gd name="connsiteY176" fmla="*/ 237900 h 628431"/>
                <a:gd name="connsiteX177" fmla="*/ 140138 w 183773"/>
                <a:gd name="connsiteY177" fmla="*/ 240775 h 628431"/>
                <a:gd name="connsiteX178" fmla="*/ 141735 w 183773"/>
                <a:gd name="connsiteY178" fmla="*/ 244606 h 628431"/>
                <a:gd name="connsiteX179" fmla="*/ 137264 w 183773"/>
                <a:gd name="connsiteY179" fmla="*/ 246842 h 628431"/>
                <a:gd name="connsiteX180" fmla="*/ 131835 w 183773"/>
                <a:gd name="connsiteY180" fmla="*/ 244926 h 628431"/>
                <a:gd name="connsiteX181" fmla="*/ 128003 w 183773"/>
                <a:gd name="connsiteY181" fmla="*/ 245884 h 628431"/>
                <a:gd name="connsiteX182" fmla="*/ 126087 w 183773"/>
                <a:gd name="connsiteY182" fmla="*/ 250035 h 628431"/>
                <a:gd name="connsiteX183" fmla="*/ 128003 w 183773"/>
                <a:gd name="connsiteY183" fmla="*/ 251951 h 628431"/>
                <a:gd name="connsiteX184" fmla="*/ 137902 w 183773"/>
                <a:gd name="connsiteY184" fmla="*/ 258657 h 628431"/>
                <a:gd name="connsiteX185" fmla="*/ 144928 w 183773"/>
                <a:gd name="connsiteY185" fmla="*/ 262489 h 628431"/>
                <a:gd name="connsiteX186" fmla="*/ 145247 w 183773"/>
                <a:gd name="connsiteY186" fmla="*/ 262489 h 628431"/>
                <a:gd name="connsiteX187" fmla="*/ 152911 w 183773"/>
                <a:gd name="connsiteY187" fmla="*/ 265682 h 628431"/>
                <a:gd name="connsiteX188" fmla="*/ 157382 w 183773"/>
                <a:gd name="connsiteY188" fmla="*/ 269514 h 628431"/>
                <a:gd name="connsiteX189" fmla="*/ 156104 w 183773"/>
                <a:gd name="connsiteY189" fmla="*/ 273666 h 628431"/>
                <a:gd name="connsiteX190" fmla="*/ 152911 w 183773"/>
                <a:gd name="connsiteY190" fmla="*/ 276220 h 628431"/>
                <a:gd name="connsiteX191" fmla="*/ 146525 w 183773"/>
                <a:gd name="connsiteY191" fmla="*/ 273985 h 628431"/>
                <a:gd name="connsiteX192" fmla="*/ 144928 w 183773"/>
                <a:gd name="connsiteY192" fmla="*/ 274943 h 628431"/>
                <a:gd name="connsiteX193" fmla="*/ 141415 w 183773"/>
                <a:gd name="connsiteY193" fmla="*/ 277817 h 628431"/>
                <a:gd name="connsiteX194" fmla="*/ 138541 w 183773"/>
                <a:gd name="connsiteY194" fmla="*/ 281010 h 628431"/>
                <a:gd name="connsiteX195" fmla="*/ 137902 w 183773"/>
                <a:gd name="connsiteY195" fmla="*/ 283565 h 628431"/>
                <a:gd name="connsiteX196" fmla="*/ 140138 w 183773"/>
                <a:gd name="connsiteY196" fmla="*/ 287397 h 628431"/>
                <a:gd name="connsiteX197" fmla="*/ 143331 w 183773"/>
                <a:gd name="connsiteY197" fmla="*/ 288355 h 628431"/>
                <a:gd name="connsiteX198" fmla="*/ 145886 w 183773"/>
                <a:gd name="connsiteY198" fmla="*/ 295061 h 628431"/>
                <a:gd name="connsiteX199" fmla="*/ 141735 w 183773"/>
                <a:gd name="connsiteY199" fmla="*/ 294741 h 628431"/>
                <a:gd name="connsiteX200" fmla="*/ 138222 w 183773"/>
                <a:gd name="connsiteY200" fmla="*/ 296338 h 628431"/>
                <a:gd name="connsiteX201" fmla="*/ 136625 w 183773"/>
                <a:gd name="connsiteY201" fmla="*/ 297935 h 628431"/>
                <a:gd name="connsiteX202" fmla="*/ 133751 w 183773"/>
                <a:gd name="connsiteY202" fmla="*/ 298254 h 628431"/>
                <a:gd name="connsiteX203" fmla="*/ 131197 w 183773"/>
                <a:gd name="connsiteY203" fmla="*/ 299531 h 628431"/>
                <a:gd name="connsiteX204" fmla="*/ 132474 w 183773"/>
                <a:gd name="connsiteY204" fmla="*/ 303044 h 628431"/>
                <a:gd name="connsiteX205" fmla="*/ 133112 w 183773"/>
                <a:gd name="connsiteY205" fmla="*/ 303363 h 628431"/>
                <a:gd name="connsiteX206" fmla="*/ 139499 w 183773"/>
                <a:gd name="connsiteY206" fmla="*/ 307514 h 628431"/>
                <a:gd name="connsiteX207" fmla="*/ 140776 w 183773"/>
                <a:gd name="connsiteY207" fmla="*/ 308153 h 628431"/>
                <a:gd name="connsiteX208" fmla="*/ 151953 w 183773"/>
                <a:gd name="connsiteY208" fmla="*/ 311985 h 628431"/>
                <a:gd name="connsiteX209" fmla="*/ 153869 w 183773"/>
                <a:gd name="connsiteY209" fmla="*/ 312624 h 628431"/>
                <a:gd name="connsiteX210" fmla="*/ 164407 w 183773"/>
                <a:gd name="connsiteY210" fmla="*/ 315817 h 628431"/>
                <a:gd name="connsiteX211" fmla="*/ 169197 w 183773"/>
                <a:gd name="connsiteY211" fmla="*/ 317094 h 628431"/>
                <a:gd name="connsiteX212" fmla="*/ 178457 w 183773"/>
                <a:gd name="connsiteY212" fmla="*/ 318691 h 628431"/>
                <a:gd name="connsiteX213" fmla="*/ 182609 w 183773"/>
                <a:gd name="connsiteY213" fmla="*/ 322204 h 628431"/>
                <a:gd name="connsiteX214" fmla="*/ 182928 w 183773"/>
                <a:gd name="connsiteY214" fmla="*/ 323162 h 628431"/>
                <a:gd name="connsiteX215" fmla="*/ 182928 w 183773"/>
                <a:gd name="connsiteY215" fmla="*/ 326355 h 628431"/>
                <a:gd name="connsiteX216" fmla="*/ 179096 w 183773"/>
                <a:gd name="connsiteY216" fmla="*/ 327313 h 628431"/>
                <a:gd name="connsiteX217" fmla="*/ 174306 w 183773"/>
                <a:gd name="connsiteY217" fmla="*/ 326035 h 628431"/>
                <a:gd name="connsiteX218" fmla="*/ 166004 w 183773"/>
                <a:gd name="connsiteY218" fmla="*/ 323800 h 628431"/>
                <a:gd name="connsiteX219" fmla="*/ 165045 w 183773"/>
                <a:gd name="connsiteY219" fmla="*/ 323800 h 628431"/>
                <a:gd name="connsiteX220" fmla="*/ 151314 w 183773"/>
                <a:gd name="connsiteY220" fmla="*/ 322204 h 628431"/>
                <a:gd name="connsiteX221" fmla="*/ 147482 w 183773"/>
                <a:gd name="connsiteY221" fmla="*/ 324119 h 628431"/>
                <a:gd name="connsiteX222" fmla="*/ 145886 w 183773"/>
                <a:gd name="connsiteY222" fmla="*/ 325716 h 628431"/>
                <a:gd name="connsiteX223" fmla="*/ 143012 w 183773"/>
                <a:gd name="connsiteY223" fmla="*/ 330187 h 628431"/>
                <a:gd name="connsiteX224" fmla="*/ 143331 w 183773"/>
                <a:gd name="connsiteY224" fmla="*/ 332103 h 628431"/>
                <a:gd name="connsiteX225" fmla="*/ 146525 w 183773"/>
                <a:gd name="connsiteY225" fmla="*/ 334977 h 628431"/>
                <a:gd name="connsiteX226" fmla="*/ 153550 w 183773"/>
                <a:gd name="connsiteY226" fmla="*/ 337851 h 628431"/>
                <a:gd name="connsiteX227" fmla="*/ 155466 w 183773"/>
                <a:gd name="connsiteY227" fmla="*/ 340086 h 628431"/>
                <a:gd name="connsiteX228" fmla="*/ 154189 w 183773"/>
                <a:gd name="connsiteY228" fmla="*/ 343598 h 628431"/>
                <a:gd name="connsiteX229" fmla="*/ 150995 w 183773"/>
                <a:gd name="connsiteY229" fmla="*/ 344557 h 628431"/>
                <a:gd name="connsiteX230" fmla="*/ 137902 w 183773"/>
                <a:gd name="connsiteY230" fmla="*/ 342002 h 628431"/>
                <a:gd name="connsiteX231" fmla="*/ 136625 w 183773"/>
                <a:gd name="connsiteY231" fmla="*/ 342002 h 628431"/>
                <a:gd name="connsiteX232" fmla="*/ 129600 w 183773"/>
                <a:gd name="connsiteY232" fmla="*/ 346792 h 628431"/>
                <a:gd name="connsiteX233" fmla="*/ 128961 w 183773"/>
                <a:gd name="connsiteY233" fmla="*/ 348708 h 628431"/>
                <a:gd name="connsiteX234" fmla="*/ 127365 w 183773"/>
                <a:gd name="connsiteY234" fmla="*/ 352859 h 628431"/>
                <a:gd name="connsiteX235" fmla="*/ 126407 w 183773"/>
                <a:gd name="connsiteY235" fmla="*/ 354136 h 628431"/>
                <a:gd name="connsiteX236" fmla="*/ 128961 w 183773"/>
                <a:gd name="connsiteY236" fmla="*/ 363397 h 628431"/>
                <a:gd name="connsiteX237" fmla="*/ 131516 w 183773"/>
                <a:gd name="connsiteY237" fmla="*/ 365313 h 628431"/>
                <a:gd name="connsiteX238" fmla="*/ 132793 w 183773"/>
                <a:gd name="connsiteY238" fmla="*/ 366271 h 628431"/>
                <a:gd name="connsiteX239" fmla="*/ 143650 w 183773"/>
                <a:gd name="connsiteY239" fmla="*/ 371700 h 628431"/>
                <a:gd name="connsiteX240" fmla="*/ 145886 w 183773"/>
                <a:gd name="connsiteY240" fmla="*/ 372977 h 628431"/>
                <a:gd name="connsiteX241" fmla="*/ 150676 w 183773"/>
                <a:gd name="connsiteY241" fmla="*/ 374893 h 628431"/>
                <a:gd name="connsiteX242" fmla="*/ 157382 w 183773"/>
                <a:gd name="connsiteY242" fmla="*/ 376490 h 628431"/>
                <a:gd name="connsiteX243" fmla="*/ 160894 w 183773"/>
                <a:gd name="connsiteY243" fmla="*/ 382557 h 628431"/>
                <a:gd name="connsiteX244" fmla="*/ 157701 w 183773"/>
                <a:gd name="connsiteY244" fmla="*/ 385111 h 628431"/>
                <a:gd name="connsiteX245" fmla="*/ 153230 w 183773"/>
                <a:gd name="connsiteY245" fmla="*/ 386069 h 628431"/>
                <a:gd name="connsiteX246" fmla="*/ 150037 w 183773"/>
                <a:gd name="connsiteY246" fmla="*/ 384154 h 628431"/>
                <a:gd name="connsiteX247" fmla="*/ 139499 w 183773"/>
                <a:gd name="connsiteY247" fmla="*/ 381918 h 628431"/>
                <a:gd name="connsiteX248" fmla="*/ 136306 w 183773"/>
                <a:gd name="connsiteY248" fmla="*/ 383195 h 628431"/>
                <a:gd name="connsiteX249" fmla="*/ 134709 w 183773"/>
                <a:gd name="connsiteY249" fmla="*/ 384154 h 628431"/>
                <a:gd name="connsiteX250" fmla="*/ 130877 w 183773"/>
                <a:gd name="connsiteY250" fmla="*/ 384792 h 628431"/>
                <a:gd name="connsiteX251" fmla="*/ 126726 w 183773"/>
                <a:gd name="connsiteY251" fmla="*/ 383834 h 628431"/>
                <a:gd name="connsiteX252" fmla="*/ 121297 w 183773"/>
                <a:gd name="connsiteY252" fmla="*/ 384154 h 628431"/>
                <a:gd name="connsiteX253" fmla="*/ 120978 w 183773"/>
                <a:gd name="connsiteY253" fmla="*/ 387347 h 628431"/>
                <a:gd name="connsiteX254" fmla="*/ 123213 w 183773"/>
                <a:gd name="connsiteY254" fmla="*/ 390221 h 628431"/>
                <a:gd name="connsiteX255" fmla="*/ 130239 w 183773"/>
                <a:gd name="connsiteY255" fmla="*/ 395969 h 628431"/>
                <a:gd name="connsiteX256" fmla="*/ 137583 w 183773"/>
                <a:gd name="connsiteY256" fmla="*/ 399801 h 628431"/>
                <a:gd name="connsiteX257" fmla="*/ 139499 w 183773"/>
                <a:gd name="connsiteY257" fmla="*/ 400759 h 628431"/>
                <a:gd name="connsiteX258" fmla="*/ 149718 w 183773"/>
                <a:gd name="connsiteY258" fmla="*/ 406507 h 628431"/>
                <a:gd name="connsiteX259" fmla="*/ 159617 w 183773"/>
                <a:gd name="connsiteY259" fmla="*/ 408422 h 628431"/>
                <a:gd name="connsiteX260" fmla="*/ 170474 w 183773"/>
                <a:gd name="connsiteY260" fmla="*/ 407784 h 628431"/>
                <a:gd name="connsiteX261" fmla="*/ 178138 w 183773"/>
                <a:gd name="connsiteY261" fmla="*/ 409700 h 628431"/>
                <a:gd name="connsiteX262" fmla="*/ 180054 w 183773"/>
                <a:gd name="connsiteY262" fmla="*/ 413212 h 628431"/>
                <a:gd name="connsiteX263" fmla="*/ 177499 w 183773"/>
                <a:gd name="connsiteY263" fmla="*/ 416406 h 628431"/>
                <a:gd name="connsiteX264" fmla="*/ 167919 w 183773"/>
                <a:gd name="connsiteY264" fmla="*/ 418002 h 628431"/>
                <a:gd name="connsiteX265" fmla="*/ 162172 w 183773"/>
                <a:gd name="connsiteY265" fmla="*/ 419280 h 628431"/>
                <a:gd name="connsiteX266" fmla="*/ 158020 w 183773"/>
                <a:gd name="connsiteY266" fmla="*/ 418322 h 628431"/>
                <a:gd name="connsiteX267" fmla="*/ 155785 w 183773"/>
                <a:gd name="connsiteY267" fmla="*/ 416725 h 628431"/>
                <a:gd name="connsiteX268" fmla="*/ 144928 w 183773"/>
                <a:gd name="connsiteY268" fmla="*/ 415448 h 628431"/>
                <a:gd name="connsiteX269" fmla="*/ 141415 w 183773"/>
                <a:gd name="connsiteY269" fmla="*/ 417683 h 628431"/>
                <a:gd name="connsiteX270" fmla="*/ 133432 w 183773"/>
                <a:gd name="connsiteY270" fmla="*/ 419599 h 628431"/>
                <a:gd name="connsiteX271" fmla="*/ 132474 w 183773"/>
                <a:gd name="connsiteY271" fmla="*/ 418961 h 628431"/>
                <a:gd name="connsiteX272" fmla="*/ 123213 w 183773"/>
                <a:gd name="connsiteY272" fmla="*/ 415448 h 628431"/>
                <a:gd name="connsiteX273" fmla="*/ 111398 w 183773"/>
                <a:gd name="connsiteY273" fmla="*/ 408742 h 628431"/>
                <a:gd name="connsiteX274" fmla="*/ 105650 w 183773"/>
                <a:gd name="connsiteY274" fmla="*/ 406826 h 628431"/>
                <a:gd name="connsiteX275" fmla="*/ 102776 w 183773"/>
                <a:gd name="connsiteY275" fmla="*/ 410338 h 628431"/>
                <a:gd name="connsiteX276" fmla="*/ 101499 w 183773"/>
                <a:gd name="connsiteY276" fmla="*/ 424708 h 628431"/>
                <a:gd name="connsiteX277" fmla="*/ 101180 w 183773"/>
                <a:gd name="connsiteY277" fmla="*/ 431414 h 628431"/>
                <a:gd name="connsiteX278" fmla="*/ 101180 w 183773"/>
                <a:gd name="connsiteY278" fmla="*/ 437481 h 628431"/>
                <a:gd name="connsiteX279" fmla="*/ 101180 w 183773"/>
                <a:gd name="connsiteY279" fmla="*/ 441314 h 628431"/>
                <a:gd name="connsiteX280" fmla="*/ 101180 w 183773"/>
                <a:gd name="connsiteY280" fmla="*/ 443229 h 628431"/>
                <a:gd name="connsiteX281" fmla="*/ 99583 w 183773"/>
                <a:gd name="connsiteY281" fmla="*/ 466540 h 628431"/>
                <a:gd name="connsiteX282" fmla="*/ 99264 w 183773"/>
                <a:gd name="connsiteY282" fmla="*/ 468137 h 628431"/>
                <a:gd name="connsiteX283" fmla="*/ 99264 w 183773"/>
                <a:gd name="connsiteY283" fmla="*/ 477078 h 628431"/>
                <a:gd name="connsiteX284" fmla="*/ 97986 w 183773"/>
                <a:gd name="connsiteY284" fmla="*/ 499431 h 628431"/>
                <a:gd name="connsiteX285" fmla="*/ 97348 w 183773"/>
                <a:gd name="connsiteY285" fmla="*/ 521146 h 628431"/>
                <a:gd name="connsiteX286" fmla="*/ 97348 w 183773"/>
                <a:gd name="connsiteY286" fmla="*/ 536793 h 628431"/>
                <a:gd name="connsiteX287" fmla="*/ 96709 w 183773"/>
                <a:gd name="connsiteY287" fmla="*/ 550205 h 628431"/>
                <a:gd name="connsiteX288" fmla="*/ 96709 w 183773"/>
                <a:gd name="connsiteY288" fmla="*/ 558827 h 628431"/>
                <a:gd name="connsiteX289" fmla="*/ 96709 w 183773"/>
                <a:gd name="connsiteY289" fmla="*/ 567129 h 628431"/>
                <a:gd name="connsiteX290" fmla="*/ 97667 w 183773"/>
                <a:gd name="connsiteY290" fmla="*/ 571600 h 628431"/>
                <a:gd name="connsiteX291" fmla="*/ 97986 w 183773"/>
                <a:gd name="connsiteY291" fmla="*/ 575112 h 628431"/>
                <a:gd name="connsiteX292" fmla="*/ 97667 w 183773"/>
                <a:gd name="connsiteY292" fmla="*/ 585012 h 628431"/>
                <a:gd name="connsiteX293" fmla="*/ 98306 w 183773"/>
                <a:gd name="connsiteY293" fmla="*/ 598424 h 628431"/>
                <a:gd name="connsiteX294" fmla="*/ 100541 w 183773"/>
                <a:gd name="connsiteY294" fmla="*/ 611835 h 628431"/>
                <a:gd name="connsiteX295" fmla="*/ 101499 w 183773"/>
                <a:gd name="connsiteY295" fmla="*/ 620457 h 628431"/>
                <a:gd name="connsiteX296" fmla="*/ 100222 w 183773"/>
                <a:gd name="connsiteY296" fmla="*/ 626844 h 628431"/>
                <a:gd name="connsiteX297" fmla="*/ 99583 w 183773"/>
                <a:gd name="connsiteY297" fmla="*/ 627482 h 628431"/>
                <a:gd name="connsiteX298" fmla="*/ 93196 w 183773"/>
                <a:gd name="connsiteY298" fmla="*/ 627802 h 628431"/>
                <a:gd name="connsiteX299" fmla="*/ 91600 w 183773"/>
                <a:gd name="connsiteY299" fmla="*/ 626205 h 628431"/>
                <a:gd name="connsiteX300" fmla="*/ 90003 w 183773"/>
                <a:gd name="connsiteY300" fmla="*/ 617903 h 628431"/>
                <a:gd name="connsiteX301" fmla="*/ 90323 w 183773"/>
                <a:gd name="connsiteY301" fmla="*/ 615667 h 628431"/>
                <a:gd name="connsiteX302" fmla="*/ 89364 w 183773"/>
                <a:gd name="connsiteY302" fmla="*/ 604491 h 628431"/>
                <a:gd name="connsiteX303" fmla="*/ 89364 w 183773"/>
                <a:gd name="connsiteY303" fmla="*/ 601936 h 628431"/>
                <a:gd name="connsiteX304" fmla="*/ 89045 w 183773"/>
                <a:gd name="connsiteY304" fmla="*/ 595230 h 628431"/>
                <a:gd name="connsiteX305" fmla="*/ 88406 w 183773"/>
                <a:gd name="connsiteY305" fmla="*/ 583415 h 628431"/>
                <a:gd name="connsiteX306" fmla="*/ 88726 w 183773"/>
                <a:gd name="connsiteY306" fmla="*/ 578625 h 628431"/>
                <a:gd name="connsiteX307" fmla="*/ 87768 w 183773"/>
                <a:gd name="connsiteY307" fmla="*/ 570003 h 628431"/>
                <a:gd name="connsiteX308" fmla="*/ 87129 w 183773"/>
                <a:gd name="connsiteY308" fmla="*/ 563297 h 628431"/>
                <a:gd name="connsiteX309" fmla="*/ 88087 w 183773"/>
                <a:gd name="connsiteY309" fmla="*/ 532961 h 628431"/>
                <a:gd name="connsiteX310" fmla="*/ 89045 w 183773"/>
                <a:gd name="connsiteY310" fmla="*/ 509969 h 628431"/>
                <a:gd name="connsiteX311" fmla="*/ 89684 w 183773"/>
                <a:gd name="connsiteY311" fmla="*/ 493683 h 628431"/>
                <a:gd name="connsiteX312" fmla="*/ 90642 w 183773"/>
                <a:gd name="connsiteY312" fmla="*/ 478994 h 628431"/>
                <a:gd name="connsiteX313" fmla="*/ 90642 w 183773"/>
                <a:gd name="connsiteY313" fmla="*/ 473885 h 628431"/>
                <a:gd name="connsiteX314" fmla="*/ 91600 w 183773"/>
                <a:gd name="connsiteY314" fmla="*/ 462709 h 628431"/>
                <a:gd name="connsiteX315" fmla="*/ 92558 w 183773"/>
                <a:gd name="connsiteY315" fmla="*/ 444507 h 628431"/>
                <a:gd name="connsiteX316" fmla="*/ 92558 w 183773"/>
                <a:gd name="connsiteY316" fmla="*/ 433650 h 628431"/>
                <a:gd name="connsiteX317" fmla="*/ 93516 w 183773"/>
                <a:gd name="connsiteY317" fmla="*/ 415128 h 628431"/>
                <a:gd name="connsiteX318" fmla="*/ 93196 w 183773"/>
                <a:gd name="connsiteY318" fmla="*/ 409700 h 628431"/>
                <a:gd name="connsiteX319" fmla="*/ 88726 w 183773"/>
                <a:gd name="connsiteY319" fmla="*/ 408422 h 628431"/>
                <a:gd name="connsiteX320" fmla="*/ 86171 w 183773"/>
                <a:gd name="connsiteY320" fmla="*/ 409700 h 628431"/>
                <a:gd name="connsiteX321" fmla="*/ 83936 w 183773"/>
                <a:gd name="connsiteY321" fmla="*/ 411935 h 628431"/>
                <a:gd name="connsiteX322" fmla="*/ 80104 w 183773"/>
                <a:gd name="connsiteY322" fmla="*/ 409700 h 628431"/>
                <a:gd name="connsiteX323" fmla="*/ 79785 w 183773"/>
                <a:gd name="connsiteY323" fmla="*/ 406507 h 628431"/>
                <a:gd name="connsiteX324" fmla="*/ 79785 w 183773"/>
                <a:gd name="connsiteY324" fmla="*/ 403633 h 628431"/>
                <a:gd name="connsiteX325" fmla="*/ 75633 w 183773"/>
                <a:gd name="connsiteY325" fmla="*/ 404271 h 628431"/>
                <a:gd name="connsiteX326" fmla="*/ 68608 w 183773"/>
                <a:gd name="connsiteY326" fmla="*/ 410658 h 628431"/>
                <a:gd name="connsiteX327" fmla="*/ 68289 w 183773"/>
                <a:gd name="connsiteY327" fmla="*/ 410977 h 628431"/>
                <a:gd name="connsiteX328" fmla="*/ 59347 w 183773"/>
                <a:gd name="connsiteY328" fmla="*/ 414809 h 628431"/>
                <a:gd name="connsiteX329" fmla="*/ 57432 w 183773"/>
                <a:gd name="connsiteY329" fmla="*/ 413532 h 628431"/>
                <a:gd name="connsiteX330" fmla="*/ 55835 w 183773"/>
                <a:gd name="connsiteY330" fmla="*/ 410338 h 628431"/>
                <a:gd name="connsiteX331" fmla="*/ 52642 w 183773"/>
                <a:gd name="connsiteY331" fmla="*/ 409061 h 628431"/>
                <a:gd name="connsiteX332" fmla="*/ 45297 w 183773"/>
                <a:gd name="connsiteY332" fmla="*/ 411935 h 628431"/>
                <a:gd name="connsiteX333" fmla="*/ 40507 w 183773"/>
                <a:gd name="connsiteY333" fmla="*/ 411935 h 628431"/>
                <a:gd name="connsiteX334" fmla="*/ 39549 w 183773"/>
                <a:gd name="connsiteY334" fmla="*/ 406507 h 628431"/>
                <a:gd name="connsiteX335" fmla="*/ 41146 w 183773"/>
                <a:gd name="connsiteY335" fmla="*/ 405548 h 628431"/>
                <a:gd name="connsiteX336" fmla="*/ 41146 w 183773"/>
                <a:gd name="connsiteY336" fmla="*/ 402355 h 628431"/>
                <a:gd name="connsiteX337" fmla="*/ 37953 w 183773"/>
                <a:gd name="connsiteY337" fmla="*/ 399801 h 628431"/>
                <a:gd name="connsiteX338" fmla="*/ 33482 w 183773"/>
                <a:gd name="connsiteY338" fmla="*/ 398204 h 628431"/>
                <a:gd name="connsiteX339" fmla="*/ 19750 w 183773"/>
                <a:gd name="connsiteY339" fmla="*/ 402355 h 628431"/>
                <a:gd name="connsiteX340" fmla="*/ 5381 w 183773"/>
                <a:gd name="connsiteY340" fmla="*/ 403952 h 628431"/>
                <a:gd name="connsiteX341" fmla="*/ 591 w 183773"/>
                <a:gd name="connsiteY341" fmla="*/ 401078 h 628431"/>
                <a:gd name="connsiteX342" fmla="*/ 271 w 183773"/>
                <a:gd name="connsiteY342" fmla="*/ 399481 h 628431"/>
                <a:gd name="connsiteX343" fmla="*/ 4742 w 183773"/>
                <a:gd name="connsiteY343" fmla="*/ 394691 h 628431"/>
                <a:gd name="connsiteX344" fmla="*/ 7616 w 183773"/>
                <a:gd name="connsiteY344" fmla="*/ 394691 h 628431"/>
                <a:gd name="connsiteX345" fmla="*/ 12725 w 183773"/>
                <a:gd name="connsiteY345" fmla="*/ 394053 h 628431"/>
                <a:gd name="connsiteX346" fmla="*/ 24221 w 183773"/>
                <a:gd name="connsiteY346" fmla="*/ 390221 h 628431"/>
                <a:gd name="connsiteX347" fmla="*/ 29330 w 183773"/>
                <a:gd name="connsiteY347" fmla="*/ 388624 h 628431"/>
                <a:gd name="connsiteX348" fmla="*/ 32843 w 183773"/>
                <a:gd name="connsiteY348" fmla="*/ 387347 h 628431"/>
                <a:gd name="connsiteX349" fmla="*/ 44020 w 183773"/>
                <a:gd name="connsiteY349" fmla="*/ 378086 h 628431"/>
                <a:gd name="connsiteX350" fmla="*/ 44339 w 183773"/>
                <a:gd name="connsiteY350" fmla="*/ 374574 h 628431"/>
                <a:gd name="connsiteX351" fmla="*/ 45297 w 183773"/>
                <a:gd name="connsiteY351" fmla="*/ 366910 h 628431"/>
                <a:gd name="connsiteX352" fmla="*/ 46255 w 183773"/>
                <a:gd name="connsiteY352" fmla="*/ 366271 h 628431"/>
                <a:gd name="connsiteX353" fmla="*/ 49129 w 183773"/>
                <a:gd name="connsiteY353" fmla="*/ 363397 h 628431"/>
                <a:gd name="connsiteX354" fmla="*/ 50726 w 183773"/>
                <a:gd name="connsiteY354" fmla="*/ 362120 h 628431"/>
                <a:gd name="connsiteX355" fmla="*/ 54238 w 183773"/>
                <a:gd name="connsiteY355" fmla="*/ 357968 h 628431"/>
                <a:gd name="connsiteX356" fmla="*/ 54238 w 183773"/>
                <a:gd name="connsiteY356" fmla="*/ 357011 h 628431"/>
                <a:gd name="connsiteX357" fmla="*/ 59667 w 183773"/>
                <a:gd name="connsiteY357" fmla="*/ 350943 h 628431"/>
                <a:gd name="connsiteX358" fmla="*/ 53280 w 183773"/>
                <a:gd name="connsiteY358" fmla="*/ 355414 h 628431"/>
                <a:gd name="connsiteX359" fmla="*/ 46893 w 183773"/>
                <a:gd name="connsiteY359" fmla="*/ 359246 h 628431"/>
                <a:gd name="connsiteX360" fmla="*/ 38272 w 183773"/>
                <a:gd name="connsiteY360" fmla="*/ 364675 h 628431"/>
                <a:gd name="connsiteX361" fmla="*/ 36994 w 183773"/>
                <a:gd name="connsiteY361" fmla="*/ 365313 h 628431"/>
                <a:gd name="connsiteX362" fmla="*/ 30289 w 183773"/>
                <a:gd name="connsiteY362" fmla="*/ 368187 h 628431"/>
                <a:gd name="connsiteX363" fmla="*/ 28373 w 183773"/>
                <a:gd name="connsiteY363" fmla="*/ 368826 h 628431"/>
                <a:gd name="connsiteX364" fmla="*/ 22305 w 183773"/>
                <a:gd name="connsiteY364" fmla="*/ 367548 h 628431"/>
                <a:gd name="connsiteX365" fmla="*/ 22625 w 183773"/>
                <a:gd name="connsiteY365" fmla="*/ 361800 h 628431"/>
                <a:gd name="connsiteX366" fmla="*/ 24221 w 183773"/>
                <a:gd name="connsiteY366" fmla="*/ 359246 h 628431"/>
                <a:gd name="connsiteX367" fmla="*/ 25499 w 183773"/>
                <a:gd name="connsiteY367" fmla="*/ 357649 h 628431"/>
                <a:gd name="connsiteX368" fmla="*/ 33482 w 183773"/>
                <a:gd name="connsiteY368" fmla="*/ 349985 h 628431"/>
                <a:gd name="connsiteX369" fmla="*/ 37314 w 183773"/>
                <a:gd name="connsiteY369" fmla="*/ 346153 h 628431"/>
                <a:gd name="connsiteX370" fmla="*/ 44339 w 183773"/>
                <a:gd name="connsiteY370" fmla="*/ 337212 h 628431"/>
                <a:gd name="connsiteX371" fmla="*/ 49448 w 183773"/>
                <a:gd name="connsiteY371" fmla="*/ 328909 h 628431"/>
                <a:gd name="connsiteX372" fmla="*/ 49768 w 183773"/>
                <a:gd name="connsiteY372" fmla="*/ 328271 h 628431"/>
                <a:gd name="connsiteX373" fmla="*/ 49448 w 183773"/>
                <a:gd name="connsiteY373" fmla="*/ 327632 h 628431"/>
                <a:gd name="connsiteX374" fmla="*/ 50087 w 183773"/>
                <a:gd name="connsiteY374" fmla="*/ 320926 h 628431"/>
                <a:gd name="connsiteX375" fmla="*/ 53600 w 183773"/>
                <a:gd name="connsiteY375" fmla="*/ 317414 h 628431"/>
                <a:gd name="connsiteX376" fmla="*/ 53919 w 183773"/>
                <a:gd name="connsiteY376" fmla="*/ 314220 h 628431"/>
                <a:gd name="connsiteX377" fmla="*/ 51045 w 183773"/>
                <a:gd name="connsiteY377" fmla="*/ 313262 h 628431"/>
                <a:gd name="connsiteX378" fmla="*/ 48810 w 183773"/>
                <a:gd name="connsiteY378" fmla="*/ 311666 h 628431"/>
                <a:gd name="connsiteX379" fmla="*/ 49129 w 183773"/>
                <a:gd name="connsiteY379" fmla="*/ 307514 h 628431"/>
                <a:gd name="connsiteX380" fmla="*/ 48171 w 183773"/>
                <a:gd name="connsiteY380" fmla="*/ 307195 h 628431"/>
                <a:gd name="connsiteX381" fmla="*/ 40827 w 183773"/>
                <a:gd name="connsiteY381" fmla="*/ 310708 h 628431"/>
                <a:gd name="connsiteX382" fmla="*/ 34120 w 183773"/>
                <a:gd name="connsiteY382" fmla="*/ 313262 h 628431"/>
                <a:gd name="connsiteX383" fmla="*/ 29011 w 183773"/>
                <a:gd name="connsiteY383" fmla="*/ 313582 h 628431"/>
                <a:gd name="connsiteX384" fmla="*/ 24540 w 183773"/>
                <a:gd name="connsiteY384" fmla="*/ 307195 h 628431"/>
                <a:gd name="connsiteX385" fmla="*/ 26776 w 183773"/>
                <a:gd name="connsiteY385" fmla="*/ 305279 h 628431"/>
                <a:gd name="connsiteX386" fmla="*/ 34440 w 183773"/>
                <a:gd name="connsiteY386" fmla="*/ 301447 h 628431"/>
                <a:gd name="connsiteX387" fmla="*/ 35717 w 183773"/>
                <a:gd name="connsiteY387" fmla="*/ 300809 h 628431"/>
                <a:gd name="connsiteX388" fmla="*/ 39549 w 183773"/>
                <a:gd name="connsiteY388" fmla="*/ 297296 h 628431"/>
                <a:gd name="connsiteX389" fmla="*/ 43062 w 183773"/>
                <a:gd name="connsiteY389" fmla="*/ 294741 h 628431"/>
                <a:gd name="connsiteX390" fmla="*/ 46893 w 183773"/>
                <a:gd name="connsiteY390" fmla="*/ 290590 h 628431"/>
                <a:gd name="connsiteX391" fmla="*/ 49129 w 183773"/>
                <a:gd name="connsiteY391" fmla="*/ 285800 h 628431"/>
                <a:gd name="connsiteX392" fmla="*/ 52961 w 183773"/>
                <a:gd name="connsiteY392" fmla="*/ 280371 h 628431"/>
                <a:gd name="connsiteX393" fmla="*/ 57432 w 183773"/>
                <a:gd name="connsiteY393" fmla="*/ 273027 h 628431"/>
                <a:gd name="connsiteX394" fmla="*/ 55516 w 183773"/>
                <a:gd name="connsiteY394" fmla="*/ 270153 h 628431"/>
                <a:gd name="connsiteX395" fmla="*/ 54238 w 183773"/>
                <a:gd name="connsiteY395" fmla="*/ 270153 h 628431"/>
                <a:gd name="connsiteX396" fmla="*/ 51683 w 183773"/>
                <a:gd name="connsiteY396" fmla="*/ 264724 h 628431"/>
                <a:gd name="connsiteX397" fmla="*/ 56154 w 183773"/>
                <a:gd name="connsiteY397" fmla="*/ 258018 h 628431"/>
                <a:gd name="connsiteX398" fmla="*/ 56473 w 183773"/>
                <a:gd name="connsiteY398" fmla="*/ 257699 h 628431"/>
                <a:gd name="connsiteX399" fmla="*/ 61583 w 183773"/>
                <a:gd name="connsiteY399" fmla="*/ 246203 h 628431"/>
                <a:gd name="connsiteX400" fmla="*/ 60625 w 183773"/>
                <a:gd name="connsiteY400" fmla="*/ 242690 h 628431"/>
                <a:gd name="connsiteX401" fmla="*/ 59028 w 183773"/>
                <a:gd name="connsiteY401" fmla="*/ 240136 h 628431"/>
                <a:gd name="connsiteX402" fmla="*/ 56473 w 183773"/>
                <a:gd name="connsiteY402" fmla="*/ 238539 h 628431"/>
                <a:gd name="connsiteX403" fmla="*/ 52961 w 183773"/>
                <a:gd name="connsiteY403" fmla="*/ 237900 h 628431"/>
                <a:gd name="connsiteX404" fmla="*/ 49129 w 183773"/>
                <a:gd name="connsiteY404" fmla="*/ 237900 h 628431"/>
                <a:gd name="connsiteX405" fmla="*/ 44658 w 183773"/>
                <a:gd name="connsiteY405" fmla="*/ 237262 h 628431"/>
                <a:gd name="connsiteX406" fmla="*/ 43700 w 183773"/>
                <a:gd name="connsiteY406" fmla="*/ 233749 h 628431"/>
                <a:gd name="connsiteX407" fmla="*/ 45936 w 183773"/>
                <a:gd name="connsiteY407" fmla="*/ 228959 h 628431"/>
                <a:gd name="connsiteX408" fmla="*/ 47532 w 183773"/>
                <a:gd name="connsiteY408" fmla="*/ 227043 h 628431"/>
                <a:gd name="connsiteX409" fmla="*/ 46255 w 183773"/>
                <a:gd name="connsiteY409" fmla="*/ 225447 h 628431"/>
                <a:gd name="connsiteX410" fmla="*/ 41146 w 183773"/>
                <a:gd name="connsiteY410" fmla="*/ 228001 h 628431"/>
                <a:gd name="connsiteX411" fmla="*/ 37314 w 183773"/>
                <a:gd name="connsiteY411" fmla="*/ 230236 h 628431"/>
                <a:gd name="connsiteX412" fmla="*/ 34120 w 183773"/>
                <a:gd name="connsiteY412" fmla="*/ 230875 h 628431"/>
                <a:gd name="connsiteX413" fmla="*/ 30608 w 183773"/>
                <a:gd name="connsiteY413" fmla="*/ 228321 h 628431"/>
                <a:gd name="connsiteX414" fmla="*/ 34120 w 183773"/>
                <a:gd name="connsiteY414" fmla="*/ 221934 h 628431"/>
                <a:gd name="connsiteX415" fmla="*/ 41465 w 183773"/>
                <a:gd name="connsiteY415" fmla="*/ 215228 h 628431"/>
                <a:gd name="connsiteX416" fmla="*/ 45297 w 183773"/>
                <a:gd name="connsiteY416" fmla="*/ 210757 h 628431"/>
                <a:gd name="connsiteX417" fmla="*/ 49129 w 183773"/>
                <a:gd name="connsiteY417" fmla="*/ 206926 h 628431"/>
                <a:gd name="connsiteX418" fmla="*/ 52642 w 183773"/>
                <a:gd name="connsiteY418" fmla="*/ 202774 h 628431"/>
                <a:gd name="connsiteX419" fmla="*/ 52961 w 183773"/>
                <a:gd name="connsiteY419" fmla="*/ 202136 h 628431"/>
                <a:gd name="connsiteX420" fmla="*/ 57751 w 183773"/>
                <a:gd name="connsiteY420" fmla="*/ 195110 h 628431"/>
                <a:gd name="connsiteX421" fmla="*/ 61902 w 183773"/>
                <a:gd name="connsiteY421" fmla="*/ 188724 h 628431"/>
                <a:gd name="connsiteX422" fmla="*/ 61263 w 183773"/>
                <a:gd name="connsiteY422" fmla="*/ 182337 h 628431"/>
                <a:gd name="connsiteX423" fmla="*/ 58390 w 183773"/>
                <a:gd name="connsiteY423" fmla="*/ 182018 h 628431"/>
                <a:gd name="connsiteX424" fmla="*/ 55196 w 183773"/>
                <a:gd name="connsiteY424" fmla="*/ 182337 h 628431"/>
                <a:gd name="connsiteX425" fmla="*/ 53600 w 183773"/>
                <a:gd name="connsiteY425" fmla="*/ 178505 h 628431"/>
                <a:gd name="connsiteX426" fmla="*/ 55516 w 183773"/>
                <a:gd name="connsiteY426" fmla="*/ 175631 h 628431"/>
                <a:gd name="connsiteX427" fmla="*/ 57112 w 183773"/>
                <a:gd name="connsiteY427" fmla="*/ 172438 h 628431"/>
                <a:gd name="connsiteX428" fmla="*/ 59028 w 183773"/>
                <a:gd name="connsiteY428" fmla="*/ 166371 h 628431"/>
                <a:gd name="connsiteX429" fmla="*/ 57112 w 183773"/>
                <a:gd name="connsiteY429" fmla="*/ 163177 h 628431"/>
                <a:gd name="connsiteX430" fmla="*/ 117146 w 183773"/>
                <a:gd name="connsiteY430" fmla="*/ 119110 h 628431"/>
                <a:gd name="connsiteX431" fmla="*/ 126407 w 183773"/>
                <a:gd name="connsiteY431" fmla="*/ 119749 h 628431"/>
                <a:gd name="connsiteX432" fmla="*/ 120020 w 183773"/>
                <a:gd name="connsiteY432" fmla="*/ 115917 h 628431"/>
                <a:gd name="connsiteX433" fmla="*/ 117146 w 183773"/>
                <a:gd name="connsiteY433" fmla="*/ 117513 h 628431"/>
                <a:gd name="connsiteX434" fmla="*/ 117146 w 183773"/>
                <a:gd name="connsiteY434" fmla="*/ 119110 h 628431"/>
                <a:gd name="connsiteX435" fmla="*/ 81062 w 183773"/>
                <a:gd name="connsiteY435" fmla="*/ 161261 h 628431"/>
                <a:gd name="connsiteX436" fmla="*/ 84575 w 183773"/>
                <a:gd name="connsiteY436" fmla="*/ 158707 h 628431"/>
                <a:gd name="connsiteX437" fmla="*/ 83936 w 183773"/>
                <a:gd name="connsiteY437" fmla="*/ 157430 h 628431"/>
                <a:gd name="connsiteX438" fmla="*/ 82339 w 183773"/>
                <a:gd name="connsiteY438" fmla="*/ 158387 h 628431"/>
                <a:gd name="connsiteX439" fmla="*/ 81062 w 183773"/>
                <a:gd name="connsiteY439" fmla="*/ 161261 h 628431"/>
                <a:gd name="connsiteX440" fmla="*/ 115549 w 183773"/>
                <a:gd name="connsiteY440" fmla="*/ 363716 h 628431"/>
                <a:gd name="connsiteX441" fmla="*/ 119382 w 183773"/>
                <a:gd name="connsiteY441" fmla="*/ 366910 h 628431"/>
                <a:gd name="connsiteX442" fmla="*/ 115549 w 183773"/>
                <a:gd name="connsiteY442" fmla="*/ 363716 h 628431"/>
                <a:gd name="connsiteX443" fmla="*/ 90961 w 183773"/>
                <a:gd name="connsiteY443" fmla="*/ 386708 h 628431"/>
                <a:gd name="connsiteX444" fmla="*/ 90961 w 183773"/>
                <a:gd name="connsiteY444" fmla="*/ 389901 h 628431"/>
                <a:gd name="connsiteX445" fmla="*/ 90961 w 183773"/>
                <a:gd name="connsiteY445" fmla="*/ 386708 h 628431"/>
                <a:gd name="connsiteX446" fmla="*/ 82978 w 183773"/>
                <a:gd name="connsiteY446" fmla="*/ 297935 h 628431"/>
                <a:gd name="connsiteX447" fmla="*/ 82978 w 183773"/>
                <a:gd name="connsiteY447" fmla="*/ 295380 h 628431"/>
                <a:gd name="connsiteX448" fmla="*/ 82020 w 183773"/>
                <a:gd name="connsiteY448" fmla="*/ 295380 h 628431"/>
                <a:gd name="connsiteX449" fmla="*/ 82659 w 183773"/>
                <a:gd name="connsiteY449" fmla="*/ 297935 h 628431"/>
                <a:gd name="connsiteX450" fmla="*/ 82978 w 183773"/>
                <a:gd name="connsiteY450" fmla="*/ 297935 h 628431"/>
                <a:gd name="connsiteX451" fmla="*/ 61902 w 183773"/>
                <a:gd name="connsiteY451" fmla="*/ 260573 h 628431"/>
                <a:gd name="connsiteX452" fmla="*/ 60306 w 183773"/>
                <a:gd name="connsiteY452" fmla="*/ 262489 h 628431"/>
                <a:gd name="connsiteX453" fmla="*/ 61263 w 183773"/>
                <a:gd name="connsiteY453" fmla="*/ 262808 h 628431"/>
                <a:gd name="connsiteX454" fmla="*/ 61902 w 183773"/>
                <a:gd name="connsiteY454" fmla="*/ 260573 h 628431"/>
                <a:gd name="connsiteX455" fmla="*/ 123213 w 183773"/>
                <a:gd name="connsiteY455" fmla="*/ 369464 h 628431"/>
                <a:gd name="connsiteX456" fmla="*/ 122894 w 183773"/>
                <a:gd name="connsiteY456" fmla="*/ 370103 h 628431"/>
                <a:gd name="connsiteX457" fmla="*/ 123533 w 183773"/>
                <a:gd name="connsiteY457" fmla="*/ 370741 h 628431"/>
                <a:gd name="connsiteX458" fmla="*/ 124491 w 183773"/>
                <a:gd name="connsiteY458" fmla="*/ 370741 h 628431"/>
                <a:gd name="connsiteX459" fmla="*/ 124491 w 183773"/>
                <a:gd name="connsiteY459" fmla="*/ 370422 h 628431"/>
                <a:gd name="connsiteX460" fmla="*/ 123213 w 183773"/>
                <a:gd name="connsiteY460" fmla="*/ 369464 h 628431"/>
                <a:gd name="connsiteX461" fmla="*/ 89045 w 183773"/>
                <a:gd name="connsiteY461" fmla="*/ 271749 h 628431"/>
                <a:gd name="connsiteX462" fmla="*/ 89045 w 183773"/>
                <a:gd name="connsiteY462" fmla="*/ 271749 h 628431"/>
                <a:gd name="connsiteX463" fmla="*/ 89364 w 183773"/>
                <a:gd name="connsiteY463" fmla="*/ 270472 h 628431"/>
                <a:gd name="connsiteX464" fmla="*/ 89045 w 183773"/>
                <a:gd name="connsiteY464" fmla="*/ 270472 h 628431"/>
                <a:gd name="connsiteX465" fmla="*/ 89045 w 183773"/>
                <a:gd name="connsiteY465" fmla="*/ 271749 h 62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183773" h="628431">
                  <a:moveTo>
                    <a:pt x="57112" y="163177"/>
                  </a:moveTo>
                  <a:cubicBezTo>
                    <a:pt x="55516" y="162858"/>
                    <a:pt x="54557" y="163177"/>
                    <a:pt x="53600" y="163816"/>
                  </a:cubicBezTo>
                  <a:cubicBezTo>
                    <a:pt x="51364" y="165413"/>
                    <a:pt x="49129" y="167009"/>
                    <a:pt x="46574" y="167967"/>
                  </a:cubicBezTo>
                  <a:cubicBezTo>
                    <a:pt x="45297" y="168606"/>
                    <a:pt x="43700" y="168287"/>
                    <a:pt x="42423" y="167648"/>
                  </a:cubicBezTo>
                  <a:cubicBezTo>
                    <a:pt x="40827" y="167009"/>
                    <a:pt x="40827" y="164774"/>
                    <a:pt x="42423" y="163177"/>
                  </a:cubicBezTo>
                  <a:cubicBezTo>
                    <a:pt x="43062" y="162539"/>
                    <a:pt x="43700" y="162220"/>
                    <a:pt x="44339" y="161581"/>
                  </a:cubicBezTo>
                  <a:cubicBezTo>
                    <a:pt x="44978" y="160942"/>
                    <a:pt x="46255" y="160623"/>
                    <a:pt x="46255" y="159984"/>
                  </a:cubicBezTo>
                  <a:cubicBezTo>
                    <a:pt x="47213" y="157110"/>
                    <a:pt x="49768" y="157110"/>
                    <a:pt x="51683" y="155514"/>
                  </a:cubicBezTo>
                  <a:cubicBezTo>
                    <a:pt x="52322" y="154875"/>
                    <a:pt x="53280" y="154236"/>
                    <a:pt x="53919" y="153597"/>
                  </a:cubicBezTo>
                  <a:cubicBezTo>
                    <a:pt x="54877" y="152001"/>
                    <a:pt x="55835" y="150404"/>
                    <a:pt x="57112" y="148807"/>
                  </a:cubicBezTo>
                  <a:cubicBezTo>
                    <a:pt x="57751" y="147850"/>
                    <a:pt x="58070" y="146892"/>
                    <a:pt x="57112" y="145934"/>
                  </a:cubicBezTo>
                  <a:cubicBezTo>
                    <a:pt x="56154" y="144976"/>
                    <a:pt x="56154" y="143698"/>
                    <a:pt x="56473" y="142421"/>
                  </a:cubicBezTo>
                  <a:cubicBezTo>
                    <a:pt x="56793" y="140186"/>
                    <a:pt x="56154" y="139866"/>
                    <a:pt x="54238" y="139547"/>
                  </a:cubicBezTo>
                  <a:cubicBezTo>
                    <a:pt x="52961" y="139547"/>
                    <a:pt x="52003" y="138908"/>
                    <a:pt x="51364" y="137631"/>
                  </a:cubicBezTo>
                  <a:cubicBezTo>
                    <a:pt x="50726" y="136354"/>
                    <a:pt x="49448" y="136034"/>
                    <a:pt x="48171" y="136354"/>
                  </a:cubicBezTo>
                  <a:cubicBezTo>
                    <a:pt x="45936" y="136992"/>
                    <a:pt x="43700" y="136992"/>
                    <a:pt x="41146" y="137631"/>
                  </a:cubicBezTo>
                  <a:cubicBezTo>
                    <a:pt x="40827" y="137312"/>
                    <a:pt x="40507" y="136992"/>
                    <a:pt x="40188" y="136354"/>
                  </a:cubicBezTo>
                  <a:cubicBezTo>
                    <a:pt x="37953" y="133799"/>
                    <a:pt x="37953" y="131244"/>
                    <a:pt x="40188" y="129009"/>
                  </a:cubicBezTo>
                  <a:cubicBezTo>
                    <a:pt x="40507" y="128690"/>
                    <a:pt x="41146" y="128051"/>
                    <a:pt x="41465" y="128371"/>
                  </a:cubicBezTo>
                  <a:cubicBezTo>
                    <a:pt x="43700" y="128690"/>
                    <a:pt x="44978" y="127093"/>
                    <a:pt x="46574" y="125816"/>
                  </a:cubicBezTo>
                  <a:cubicBezTo>
                    <a:pt x="48171" y="124539"/>
                    <a:pt x="49448" y="123581"/>
                    <a:pt x="51683" y="123581"/>
                  </a:cubicBezTo>
                  <a:cubicBezTo>
                    <a:pt x="53280" y="123581"/>
                    <a:pt x="54877" y="122623"/>
                    <a:pt x="56154" y="121664"/>
                  </a:cubicBezTo>
                  <a:cubicBezTo>
                    <a:pt x="58390" y="120068"/>
                    <a:pt x="60625" y="119110"/>
                    <a:pt x="62221" y="116875"/>
                  </a:cubicBezTo>
                  <a:cubicBezTo>
                    <a:pt x="63180" y="115278"/>
                    <a:pt x="64457" y="114001"/>
                    <a:pt x="65734" y="112404"/>
                  </a:cubicBezTo>
                  <a:cubicBezTo>
                    <a:pt x="66053" y="112085"/>
                    <a:pt x="66373" y="111765"/>
                    <a:pt x="66373" y="111765"/>
                  </a:cubicBezTo>
                  <a:cubicBezTo>
                    <a:pt x="68608" y="111765"/>
                    <a:pt x="68927" y="110169"/>
                    <a:pt x="69247" y="108572"/>
                  </a:cubicBezTo>
                  <a:cubicBezTo>
                    <a:pt x="69566" y="107934"/>
                    <a:pt x="69885" y="106975"/>
                    <a:pt x="70524" y="106337"/>
                  </a:cubicBezTo>
                  <a:cubicBezTo>
                    <a:pt x="73079" y="104740"/>
                    <a:pt x="72760" y="101866"/>
                    <a:pt x="73717" y="99311"/>
                  </a:cubicBezTo>
                  <a:cubicBezTo>
                    <a:pt x="74037" y="98992"/>
                    <a:pt x="73717" y="98354"/>
                    <a:pt x="73717" y="98034"/>
                  </a:cubicBezTo>
                  <a:cubicBezTo>
                    <a:pt x="71163" y="97395"/>
                    <a:pt x="70205" y="98992"/>
                    <a:pt x="69247" y="100589"/>
                  </a:cubicBezTo>
                  <a:cubicBezTo>
                    <a:pt x="66373" y="100908"/>
                    <a:pt x="65096" y="98673"/>
                    <a:pt x="63499" y="97076"/>
                  </a:cubicBezTo>
                  <a:cubicBezTo>
                    <a:pt x="62860" y="96438"/>
                    <a:pt x="62860" y="95480"/>
                    <a:pt x="63818" y="94521"/>
                  </a:cubicBezTo>
                  <a:cubicBezTo>
                    <a:pt x="65096" y="93564"/>
                    <a:pt x="66373" y="92925"/>
                    <a:pt x="67331" y="91967"/>
                  </a:cubicBezTo>
                  <a:cubicBezTo>
                    <a:pt x="68608" y="91009"/>
                    <a:pt x="70205" y="90051"/>
                    <a:pt x="70524" y="88135"/>
                  </a:cubicBezTo>
                  <a:cubicBezTo>
                    <a:pt x="69885" y="87816"/>
                    <a:pt x="69566" y="86858"/>
                    <a:pt x="68608" y="86538"/>
                  </a:cubicBezTo>
                  <a:cubicBezTo>
                    <a:pt x="66692" y="85580"/>
                    <a:pt x="66373" y="84303"/>
                    <a:pt x="66692" y="82387"/>
                  </a:cubicBezTo>
                  <a:cubicBezTo>
                    <a:pt x="67011" y="81110"/>
                    <a:pt x="67011" y="80152"/>
                    <a:pt x="66053" y="79194"/>
                  </a:cubicBezTo>
                  <a:cubicBezTo>
                    <a:pt x="65415" y="78875"/>
                    <a:pt x="64776" y="78236"/>
                    <a:pt x="64457" y="78236"/>
                  </a:cubicBezTo>
                  <a:cubicBezTo>
                    <a:pt x="63180" y="78236"/>
                    <a:pt x="62221" y="78236"/>
                    <a:pt x="61263" y="77278"/>
                  </a:cubicBezTo>
                  <a:cubicBezTo>
                    <a:pt x="60944" y="76958"/>
                    <a:pt x="59986" y="77278"/>
                    <a:pt x="59347" y="77597"/>
                  </a:cubicBezTo>
                  <a:cubicBezTo>
                    <a:pt x="58709" y="77916"/>
                    <a:pt x="58070" y="78555"/>
                    <a:pt x="57432" y="79194"/>
                  </a:cubicBezTo>
                  <a:cubicBezTo>
                    <a:pt x="56473" y="80152"/>
                    <a:pt x="55516" y="80791"/>
                    <a:pt x="53919" y="80471"/>
                  </a:cubicBezTo>
                  <a:cubicBezTo>
                    <a:pt x="53280" y="80471"/>
                    <a:pt x="52322" y="80471"/>
                    <a:pt x="51364" y="80791"/>
                  </a:cubicBezTo>
                  <a:cubicBezTo>
                    <a:pt x="50087" y="81429"/>
                    <a:pt x="49129" y="81110"/>
                    <a:pt x="47852" y="80791"/>
                  </a:cubicBezTo>
                  <a:cubicBezTo>
                    <a:pt x="44978" y="79832"/>
                    <a:pt x="44339" y="76958"/>
                    <a:pt x="46574" y="74723"/>
                  </a:cubicBezTo>
                  <a:cubicBezTo>
                    <a:pt x="47213" y="74085"/>
                    <a:pt x="47852" y="73765"/>
                    <a:pt x="48171" y="73127"/>
                  </a:cubicBezTo>
                  <a:cubicBezTo>
                    <a:pt x="49448" y="70572"/>
                    <a:pt x="52003" y="69614"/>
                    <a:pt x="54557" y="68337"/>
                  </a:cubicBezTo>
                  <a:cubicBezTo>
                    <a:pt x="55835" y="67698"/>
                    <a:pt x="57751" y="67378"/>
                    <a:pt x="59347" y="67059"/>
                  </a:cubicBezTo>
                  <a:cubicBezTo>
                    <a:pt x="59986" y="67059"/>
                    <a:pt x="60625" y="66740"/>
                    <a:pt x="60944" y="66421"/>
                  </a:cubicBezTo>
                  <a:cubicBezTo>
                    <a:pt x="61902" y="65143"/>
                    <a:pt x="63180" y="64505"/>
                    <a:pt x="64776" y="63547"/>
                  </a:cubicBezTo>
                  <a:cubicBezTo>
                    <a:pt x="67331" y="62269"/>
                    <a:pt x="69247" y="60034"/>
                    <a:pt x="69885" y="57160"/>
                  </a:cubicBezTo>
                  <a:cubicBezTo>
                    <a:pt x="70843" y="52689"/>
                    <a:pt x="72760" y="48858"/>
                    <a:pt x="76591" y="45984"/>
                  </a:cubicBezTo>
                  <a:cubicBezTo>
                    <a:pt x="76591" y="45984"/>
                    <a:pt x="76911" y="45664"/>
                    <a:pt x="76911" y="45664"/>
                  </a:cubicBezTo>
                  <a:cubicBezTo>
                    <a:pt x="77869" y="42790"/>
                    <a:pt x="80423" y="40555"/>
                    <a:pt x="80743" y="37042"/>
                  </a:cubicBezTo>
                  <a:cubicBezTo>
                    <a:pt x="81062" y="34807"/>
                    <a:pt x="81700" y="32891"/>
                    <a:pt x="82339" y="30656"/>
                  </a:cubicBezTo>
                  <a:cubicBezTo>
                    <a:pt x="83297" y="26824"/>
                    <a:pt x="84894" y="22992"/>
                    <a:pt x="84894" y="19479"/>
                  </a:cubicBezTo>
                  <a:cubicBezTo>
                    <a:pt x="84894" y="15647"/>
                    <a:pt x="85852" y="11815"/>
                    <a:pt x="83616" y="7983"/>
                  </a:cubicBezTo>
                  <a:cubicBezTo>
                    <a:pt x="84894" y="6387"/>
                    <a:pt x="85852" y="4790"/>
                    <a:pt x="87129" y="3193"/>
                  </a:cubicBezTo>
                  <a:cubicBezTo>
                    <a:pt x="87449" y="2874"/>
                    <a:pt x="88087" y="2236"/>
                    <a:pt x="88406" y="2236"/>
                  </a:cubicBezTo>
                  <a:cubicBezTo>
                    <a:pt x="90003" y="2236"/>
                    <a:pt x="91280" y="1597"/>
                    <a:pt x="92558" y="0"/>
                  </a:cubicBezTo>
                  <a:cubicBezTo>
                    <a:pt x="93835" y="2555"/>
                    <a:pt x="94154" y="5109"/>
                    <a:pt x="94154" y="7345"/>
                  </a:cubicBezTo>
                  <a:cubicBezTo>
                    <a:pt x="94154" y="9580"/>
                    <a:pt x="94793" y="11815"/>
                    <a:pt x="95432" y="14051"/>
                  </a:cubicBezTo>
                  <a:cubicBezTo>
                    <a:pt x="95751" y="15009"/>
                    <a:pt x="96070" y="15966"/>
                    <a:pt x="96070" y="16925"/>
                  </a:cubicBezTo>
                  <a:cubicBezTo>
                    <a:pt x="96390" y="18521"/>
                    <a:pt x="95751" y="20118"/>
                    <a:pt x="97348" y="21395"/>
                  </a:cubicBezTo>
                  <a:cubicBezTo>
                    <a:pt x="97667" y="21715"/>
                    <a:pt x="97667" y="22353"/>
                    <a:pt x="97667" y="22992"/>
                  </a:cubicBezTo>
                  <a:cubicBezTo>
                    <a:pt x="97667" y="26185"/>
                    <a:pt x="97667" y="29059"/>
                    <a:pt x="97667" y="32252"/>
                  </a:cubicBezTo>
                  <a:cubicBezTo>
                    <a:pt x="97667" y="32572"/>
                    <a:pt x="97667" y="32572"/>
                    <a:pt x="97667" y="32891"/>
                  </a:cubicBezTo>
                  <a:cubicBezTo>
                    <a:pt x="99264" y="36404"/>
                    <a:pt x="98944" y="40235"/>
                    <a:pt x="100860" y="43748"/>
                  </a:cubicBezTo>
                  <a:cubicBezTo>
                    <a:pt x="101180" y="44387"/>
                    <a:pt x="101180" y="44706"/>
                    <a:pt x="101818" y="45345"/>
                  </a:cubicBezTo>
                  <a:cubicBezTo>
                    <a:pt x="103415" y="46942"/>
                    <a:pt x="105012" y="48538"/>
                    <a:pt x="105331" y="50773"/>
                  </a:cubicBezTo>
                  <a:cubicBezTo>
                    <a:pt x="105331" y="51093"/>
                    <a:pt x="105969" y="51412"/>
                    <a:pt x="106608" y="52051"/>
                  </a:cubicBezTo>
                  <a:cubicBezTo>
                    <a:pt x="107247" y="52689"/>
                    <a:pt x="108205" y="53328"/>
                    <a:pt x="108205" y="53967"/>
                  </a:cubicBezTo>
                  <a:cubicBezTo>
                    <a:pt x="109163" y="56841"/>
                    <a:pt x="111079" y="58437"/>
                    <a:pt x="113314" y="60034"/>
                  </a:cubicBezTo>
                  <a:cubicBezTo>
                    <a:pt x="114911" y="61311"/>
                    <a:pt x="116188" y="63227"/>
                    <a:pt x="117785" y="64824"/>
                  </a:cubicBezTo>
                  <a:cubicBezTo>
                    <a:pt x="117466" y="65782"/>
                    <a:pt x="117146" y="66740"/>
                    <a:pt x="116827" y="67378"/>
                  </a:cubicBezTo>
                  <a:cubicBezTo>
                    <a:pt x="114592" y="68337"/>
                    <a:pt x="112356" y="68975"/>
                    <a:pt x="110440" y="69614"/>
                  </a:cubicBezTo>
                  <a:cubicBezTo>
                    <a:pt x="109802" y="72168"/>
                    <a:pt x="110440" y="73765"/>
                    <a:pt x="112676" y="75042"/>
                  </a:cubicBezTo>
                  <a:cubicBezTo>
                    <a:pt x="112995" y="75362"/>
                    <a:pt x="113314" y="75681"/>
                    <a:pt x="113953" y="76001"/>
                  </a:cubicBezTo>
                  <a:cubicBezTo>
                    <a:pt x="116188" y="77278"/>
                    <a:pt x="117146" y="79194"/>
                    <a:pt x="116507" y="81748"/>
                  </a:cubicBezTo>
                  <a:cubicBezTo>
                    <a:pt x="116188" y="83026"/>
                    <a:pt x="117146" y="83345"/>
                    <a:pt x="118104" y="83345"/>
                  </a:cubicBezTo>
                  <a:cubicBezTo>
                    <a:pt x="118104" y="85261"/>
                    <a:pt x="118104" y="86858"/>
                    <a:pt x="119701" y="88135"/>
                  </a:cubicBezTo>
                  <a:cubicBezTo>
                    <a:pt x="120020" y="88455"/>
                    <a:pt x="120020" y="88774"/>
                    <a:pt x="120339" y="89093"/>
                  </a:cubicBezTo>
                  <a:cubicBezTo>
                    <a:pt x="120978" y="90690"/>
                    <a:pt x="120339" y="92606"/>
                    <a:pt x="119062" y="93244"/>
                  </a:cubicBezTo>
                  <a:cubicBezTo>
                    <a:pt x="118104" y="93883"/>
                    <a:pt x="115549" y="92925"/>
                    <a:pt x="114592" y="91648"/>
                  </a:cubicBezTo>
                  <a:cubicBezTo>
                    <a:pt x="114272" y="91328"/>
                    <a:pt x="113953" y="90690"/>
                    <a:pt x="113633" y="90370"/>
                  </a:cubicBezTo>
                  <a:cubicBezTo>
                    <a:pt x="112676" y="89732"/>
                    <a:pt x="111079" y="90370"/>
                    <a:pt x="111079" y="91648"/>
                  </a:cubicBezTo>
                  <a:cubicBezTo>
                    <a:pt x="110759" y="93883"/>
                    <a:pt x="110440" y="95799"/>
                    <a:pt x="110440" y="98034"/>
                  </a:cubicBezTo>
                  <a:cubicBezTo>
                    <a:pt x="110440" y="99311"/>
                    <a:pt x="111079" y="100270"/>
                    <a:pt x="112356" y="100589"/>
                  </a:cubicBezTo>
                  <a:cubicBezTo>
                    <a:pt x="114272" y="101228"/>
                    <a:pt x="115549" y="102185"/>
                    <a:pt x="115549" y="105059"/>
                  </a:cubicBezTo>
                  <a:cubicBezTo>
                    <a:pt x="117146" y="103782"/>
                    <a:pt x="118104" y="104101"/>
                    <a:pt x="119062" y="105379"/>
                  </a:cubicBezTo>
                  <a:cubicBezTo>
                    <a:pt x="120339" y="106975"/>
                    <a:pt x="122256" y="107614"/>
                    <a:pt x="124171" y="107934"/>
                  </a:cubicBezTo>
                  <a:cubicBezTo>
                    <a:pt x="124491" y="107934"/>
                    <a:pt x="124810" y="107934"/>
                    <a:pt x="125129" y="108253"/>
                  </a:cubicBezTo>
                  <a:cubicBezTo>
                    <a:pt x="126726" y="110169"/>
                    <a:pt x="129281" y="109849"/>
                    <a:pt x="131516" y="110169"/>
                  </a:cubicBezTo>
                  <a:cubicBezTo>
                    <a:pt x="133751" y="110808"/>
                    <a:pt x="134390" y="111446"/>
                    <a:pt x="134709" y="114001"/>
                  </a:cubicBezTo>
                  <a:cubicBezTo>
                    <a:pt x="134709" y="114639"/>
                    <a:pt x="134709" y="115278"/>
                    <a:pt x="135029" y="115917"/>
                  </a:cubicBezTo>
                  <a:cubicBezTo>
                    <a:pt x="135029" y="118152"/>
                    <a:pt x="134709" y="118791"/>
                    <a:pt x="132474" y="118791"/>
                  </a:cubicBezTo>
                  <a:cubicBezTo>
                    <a:pt x="130558" y="118791"/>
                    <a:pt x="129600" y="119749"/>
                    <a:pt x="130239" y="121664"/>
                  </a:cubicBezTo>
                  <a:cubicBezTo>
                    <a:pt x="130877" y="122942"/>
                    <a:pt x="131835" y="124219"/>
                    <a:pt x="133112" y="125497"/>
                  </a:cubicBezTo>
                  <a:cubicBezTo>
                    <a:pt x="132793" y="126135"/>
                    <a:pt x="132793" y="126774"/>
                    <a:pt x="132474" y="127732"/>
                  </a:cubicBezTo>
                  <a:cubicBezTo>
                    <a:pt x="131835" y="129648"/>
                    <a:pt x="132793" y="131244"/>
                    <a:pt x="135029" y="131883"/>
                  </a:cubicBezTo>
                  <a:cubicBezTo>
                    <a:pt x="135667" y="131883"/>
                    <a:pt x="135987" y="132202"/>
                    <a:pt x="136625" y="132202"/>
                  </a:cubicBezTo>
                  <a:cubicBezTo>
                    <a:pt x="137902" y="132202"/>
                    <a:pt x="138861" y="132522"/>
                    <a:pt x="139819" y="133161"/>
                  </a:cubicBezTo>
                  <a:cubicBezTo>
                    <a:pt x="141096" y="134118"/>
                    <a:pt x="142373" y="134438"/>
                    <a:pt x="143970" y="133161"/>
                  </a:cubicBezTo>
                  <a:cubicBezTo>
                    <a:pt x="144609" y="132841"/>
                    <a:pt x="145247" y="132841"/>
                    <a:pt x="146205" y="132522"/>
                  </a:cubicBezTo>
                  <a:cubicBezTo>
                    <a:pt x="147482" y="132202"/>
                    <a:pt x="148760" y="132202"/>
                    <a:pt x="150356" y="131883"/>
                  </a:cubicBezTo>
                  <a:cubicBezTo>
                    <a:pt x="150995" y="132841"/>
                    <a:pt x="151634" y="134438"/>
                    <a:pt x="152272" y="135715"/>
                  </a:cubicBezTo>
                  <a:cubicBezTo>
                    <a:pt x="152911" y="136992"/>
                    <a:pt x="151634" y="138908"/>
                    <a:pt x="150037" y="139866"/>
                  </a:cubicBezTo>
                  <a:cubicBezTo>
                    <a:pt x="148440" y="140505"/>
                    <a:pt x="146844" y="141463"/>
                    <a:pt x="145247" y="141782"/>
                  </a:cubicBezTo>
                  <a:cubicBezTo>
                    <a:pt x="143012" y="142102"/>
                    <a:pt x="141096" y="141782"/>
                    <a:pt x="138861" y="141463"/>
                  </a:cubicBezTo>
                  <a:cubicBezTo>
                    <a:pt x="137583" y="141463"/>
                    <a:pt x="136625" y="141463"/>
                    <a:pt x="135987" y="142421"/>
                  </a:cubicBezTo>
                  <a:cubicBezTo>
                    <a:pt x="134709" y="144656"/>
                    <a:pt x="132474" y="144656"/>
                    <a:pt x="130239" y="144656"/>
                  </a:cubicBezTo>
                  <a:cubicBezTo>
                    <a:pt x="128003" y="144656"/>
                    <a:pt x="125768" y="144337"/>
                    <a:pt x="123533" y="144337"/>
                  </a:cubicBezTo>
                  <a:cubicBezTo>
                    <a:pt x="121936" y="144337"/>
                    <a:pt x="120339" y="144656"/>
                    <a:pt x="118743" y="145295"/>
                  </a:cubicBezTo>
                  <a:cubicBezTo>
                    <a:pt x="117466" y="145614"/>
                    <a:pt x="116188" y="145614"/>
                    <a:pt x="115549" y="144337"/>
                  </a:cubicBezTo>
                  <a:cubicBezTo>
                    <a:pt x="115549" y="144018"/>
                    <a:pt x="115230" y="144018"/>
                    <a:pt x="114911" y="143698"/>
                  </a:cubicBezTo>
                  <a:cubicBezTo>
                    <a:pt x="113633" y="143060"/>
                    <a:pt x="112037" y="143060"/>
                    <a:pt x="111718" y="143698"/>
                  </a:cubicBezTo>
                  <a:cubicBezTo>
                    <a:pt x="111398" y="144976"/>
                    <a:pt x="112356" y="145614"/>
                    <a:pt x="113314" y="145934"/>
                  </a:cubicBezTo>
                  <a:cubicBezTo>
                    <a:pt x="113633" y="146253"/>
                    <a:pt x="114272" y="146572"/>
                    <a:pt x="114592" y="146572"/>
                  </a:cubicBezTo>
                  <a:cubicBezTo>
                    <a:pt x="116827" y="146892"/>
                    <a:pt x="118104" y="148169"/>
                    <a:pt x="119382" y="149766"/>
                  </a:cubicBezTo>
                  <a:cubicBezTo>
                    <a:pt x="120020" y="150404"/>
                    <a:pt x="120978" y="151043"/>
                    <a:pt x="121617" y="151043"/>
                  </a:cubicBezTo>
                  <a:cubicBezTo>
                    <a:pt x="123852" y="150724"/>
                    <a:pt x="125129" y="151682"/>
                    <a:pt x="125449" y="153597"/>
                  </a:cubicBezTo>
                  <a:cubicBezTo>
                    <a:pt x="126407" y="153917"/>
                    <a:pt x="127046" y="153917"/>
                    <a:pt x="127684" y="154236"/>
                  </a:cubicBezTo>
                  <a:cubicBezTo>
                    <a:pt x="129919" y="155833"/>
                    <a:pt x="132155" y="155514"/>
                    <a:pt x="134709" y="155194"/>
                  </a:cubicBezTo>
                  <a:cubicBezTo>
                    <a:pt x="136625" y="154875"/>
                    <a:pt x="138861" y="156471"/>
                    <a:pt x="141096" y="157110"/>
                  </a:cubicBezTo>
                  <a:cubicBezTo>
                    <a:pt x="142373" y="157430"/>
                    <a:pt x="142054" y="161261"/>
                    <a:pt x="140776" y="162858"/>
                  </a:cubicBezTo>
                  <a:cubicBezTo>
                    <a:pt x="138861" y="165413"/>
                    <a:pt x="136306" y="165413"/>
                    <a:pt x="133432" y="165094"/>
                  </a:cubicBezTo>
                  <a:cubicBezTo>
                    <a:pt x="131197" y="164774"/>
                    <a:pt x="128642" y="163816"/>
                    <a:pt x="126407" y="163177"/>
                  </a:cubicBezTo>
                  <a:cubicBezTo>
                    <a:pt x="123213" y="161900"/>
                    <a:pt x="122256" y="162220"/>
                    <a:pt x="120339" y="165732"/>
                  </a:cubicBezTo>
                  <a:cubicBezTo>
                    <a:pt x="119382" y="167648"/>
                    <a:pt x="120020" y="169884"/>
                    <a:pt x="122256" y="171161"/>
                  </a:cubicBezTo>
                  <a:cubicBezTo>
                    <a:pt x="123213" y="171799"/>
                    <a:pt x="124171" y="172119"/>
                    <a:pt x="125129" y="172438"/>
                  </a:cubicBezTo>
                  <a:cubicBezTo>
                    <a:pt x="127365" y="173077"/>
                    <a:pt x="129281" y="174673"/>
                    <a:pt x="131197" y="176270"/>
                  </a:cubicBezTo>
                  <a:cubicBezTo>
                    <a:pt x="131835" y="176909"/>
                    <a:pt x="132793" y="177547"/>
                    <a:pt x="133751" y="177547"/>
                  </a:cubicBezTo>
                  <a:cubicBezTo>
                    <a:pt x="136625" y="177867"/>
                    <a:pt x="138861" y="179144"/>
                    <a:pt x="141415" y="180102"/>
                  </a:cubicBezTo>
                  <a:cubicBezTo>
                    <a:pt x="141735" y="180102"/>
                    <a:pt x="141735" y="180421"/>
                    <a:pt x="142054" y="180421"/>
                  </a:cubicBezTo>
                  <a:cubicBezTo>
                    <a:pt x="143331" y="180421"/>
                    <a:pt x="144289" y="179783"/>
                    <a:pt x="145566" y="180102"/>
                  </a:cubicBezTo>
                  <a:cubicBezTo>
                    <a:pt x="146525" y="180421"/>
                    <a:pt x="147482" y="182018"/>
                    <a:pt x="148440" y="181699"/>
                  </a:cubicBezTo>
                  <a:cubicBezTo>
                    <a:pt x="152911" y="180421"/>
                    <a:pt x="157382" y="183295"/>
                    <a:pt x="161852" y="182018"/>
                  </a:cubicBezTo>
                  <a:cubicBezTo>
                    <a:pt x="164726" y="181060"/>
                    <a:pt x="167281" y="180102"/>
                    <a:pt x="170474" y="181060"/>
                  </a:cubicBezTo>
                  <a:cubicBezTo>
                    <a:pt x="171113" y="181379"/>
                    <a:pt x="171752" y="180740"/>
                    <a:pt x="172390" y="180421"/>
                  </a:cubicBezTo>
                  <a:cubicBezTo>
                    <a:pt x="172709" y="180740"/>
                    <a:pt x="173029" y="180740"/>
                    <a:pt x="173348" y="181060"/>
                  </a:cubicBezTo>
                  <a:cubicBezTo>
                    <a:pt x="175903" y="184253"/>
                    <a:pt x="174945" y="188085"/>
                    <a:pt x="170794" y="189043"/>
                  </a:cubicBezTo>
                  <a:cubicBezTo>
                    <a:pt x="169516" y="189363"/>
                    <a:pt x="168558" y="190001"/>
                    <a:pt x="167281" y="190320"/>
                  </a:cubicBezTo>
                  <a:cubicBezTo>
                    <a:pt x="166323" y="190640"/>
                    <a:pt x="165365" y="190320"/>
                    <a:pt x="164407" y="190320"/>
                  </a:cubicBezTo>
                  <a:cubicBezTo>
                    <a:pt x="163449" y="190320"/>
                    <a:pt x="162172" y="189682"/>
                    <a:pt x="161214" y="190001"/>
                  </a:cubicBezTo>
                  <a:cubicBezTo>
                    <a:pt x="158659" y="190320"/>
                    <a:pt x="156424" y="190640"/>
                    <a:pt x="153869" y="190959"/>
                  </a:cubicBezTo>
                  <a:cubicBezTo>
                    <a:pt x="152911" y="190959"/>
                    <a:pt x="152272" y="190959"/>
                    <a:pt x="151314" y="190959"/>
                  </a:cubicBezTo>
                  <a:cubicBezTo>
                    <a:pt x="148760" y="190640"/>
                    <a:pt x="146205" y="190001"/>
                    <a:pt x="143970" y="190001"/>
                  </a:cubicBezTo>
                  <a:cubicBezTo>
                    <a:pt x="141415" y="190001"/>
                    <a:pt x="139180" y="190640"/>
                    <a:pt x="137264" y="192237"/>
                  </a:cubicBezTo>
                  <a:cubicBezTo>
                    <a:pt x="135987" y="193194"/>
                    <a:pt x="136625" y="195110"/>
                    <a:pt x="138541" y="196068"/>
                  </a:cubicBezTo>
                  <a:cubicBezTo>
                    <a:pt x="140138" y="197027"/>
                    <a:pt x="141735" y="197984"/>
                    <a:pt x="143650" y="198623"/>
                  </a:cubicBezTo>
                  <a:cubicBezTo>
                    <a:pt x="145566" y="199262"/>
                    <a:pt x="146844" y="200858"/>
                    <a:pt x="146525" y="202774"/>
                  </a:cubicBezTo>
                  <a:cubicBezTo>
                    <a:pt x="146205" y="204690"/>
                    <a:pt x="144609" y="205968"/>
                    <a:pt x="142692" y="206606"/>
                  </a:cubicBezTo>
                  <a:cubicBezTo>
                    <a:pt x="141415" y="206926"/>
                    <a:pt x="140457" y="207245"/>
                    <a:pt x="138861" y="207564"/>
                  </a:cubicBezTo>
                  <a:cubicBezTo>
                    <a:pt x="137902" y="206606"/>
                    <a:pt x="136625" y="205968"/>
                    <a:pt x="135029" y="205648"/>
                  </a:cubicBezTo>
                  <a:cubicBezTo>
                    <a:pt x="132793" y="205329"/>
                    <a:pt x="130558" y="204371"/>
                    <a:pt x="128323" y="203732"/>
                  </a:cubicBezTo>
                  <a:cubicBezTo>
                    <a:pt x="126726" y="203093"/>
                    <a:pt x="126407" y="203413"/>
                    <a:pt x="125768" y="205010"/>
                  </a:cubicBezTo>
                  <a:cubicBezTo>
                    <a:pt x="125449" y="205648"/>
                    <a:pt x="125768" y="206606"/>
                    <a:pt x="125449" y="207245"/>
                  </a:cubicBezTo>
                  <a:cubicBezTo>
                    <a:pt x="125129" y="210119"/>
                    <a:pt x="125129" y="210119"/>
                    <a:pt x="127684" y="211077"/>
                  </a:cubicBezTo>
                  <a:cubicBezTo>
                    <a:pt x="128323" y="211396"/>
                    <a:pt x="128642" y="211716"/>
                    <a:pt x="128961" y="212035"/>
                  </a:cubicBezTo>
                  <a:cubicBezTo>
                    <a:pt x="130239" y="213951"/>
                    <a:pt x="132155" y="214590"/>
                    <a:pt x="134071" y="215547"/>
                  </a:cubicBezTo>
                  <a:cubicBezTo>
                    <a:pt x="135987" y="216506"/>
                    <a:pt x="137583" y="217783"/>
                    <a:pt x="139499" y="219060"/>
                  </a:cubicBezTo>
                  <a:cubicBezTo>
                    <a:pt x="142692" y="220976"/>
                    <a:pt x="145886" y="222573"/>
                    <a:pt x="149399" y="223531"/>
                  </a:cubicBezTo>
                  <a:cubicBezTo>
                    <a:pt x="150037" y="223850"/>
                    <a:pt x="150676" y="223850"/>
                    <a:pt x="151314" y="224170"/>
                  </a:cubicBezTo>
                  <a:cubicBezTo>
                    <a:pt x="153550" y="224489"/>
                    <a:pt x="155785" y="224489"/>
                    <a:pt x="158020" y="225447"/>
                  </a:cubicBezTo>
                  <a:cubicBezTo>
                    <a:pt x="162172" y="227363"/>
                    <a:pt x="166004" y="226405"/>
                    <a:pt x="170155" y="226405"/>
                  </a:cubicBezTo>
                  <a:cubicBezTo>
                    <a:pt x="170794" y="226405"/>
                    <a:pt x="171432" y="226405"/>
                    <a:pt x="171752" y="226085"/>
                  </a:cubicBezTo>
                  <a:cubicBezTo>
                    <a:pt x="174625" y="224170"/>
                    <a:pt x="177499" y="225447"/>
                    <a:pt x="180693" y="225766"/>
                  </a:cubicBezTo>
                  <a:cubicBezTo>
                    <a:pt x="183247" y="226085"/>
                    <a:pt x="184844" y="230236"/>
                    <a:pt x="182928" y="232153"/>
                  </a:cubicBezTo>
                  <a:cubicBezTo>
                    <a:pt x="181332" y="233749"/>
                    <a:pt x="179735" y="235346"/>
                    <a:pt x="177180" y="234707"/>
                  </a:cubicBezTo>
                  <a:cubicBezTo>
                    <a:pt x="176542" y="234388"/>
                    <a:pt x="175583" y="234707"/>
                    <a:pt x="174945" y="235026"/>
                  </a:cubicBezTo>
                  <a:cubicBezTo>
                    <a:pt x="173029" y="235985"/>
                    <a:pt x="170794" y="235985"/>
                    <a:pt x="168558" y="235665"/>
                  </a:cubicBezTo>
                  <a:cubicBezTo>
                    <a:pt x="164407" y="235346"/>
                    <a:pt x="160255" y="235346"/>
                    <a:pt x="156104" y="235026"/>
                  </a:cubicBezTo>
                  <a:cubicBezTo>
                    <a:pt x="154827" y="235026"/>
                    <a:pt x="153550" y="234707"/>
                    <a:pt x="152592" y="234707"/>
                  </a:cubicBezTo>
                  <a:cubicBezTo>
                    <a:pt x="148760" y="233749"/>
                    <a:pt x="144609" y="233111"/>
                    <a:pt x="140776" y="232153"/>
                  </a:cubicBezTo>
                  <a:cubicBezTo>
                    <a:pt x="140138" y="232153"/>
                    <a:pt x="139180" y="232153"/>
                    <a:pt x="139180" y="232153"/>
                  </a:cubicBezTo>
                  <a:cubicBezTo>
                    <a:pt x="138861" y="232791"/>
                    <a:pt x="138861" y="233749"/>
                    <a:pt x="139180" y="234069"/>
                  </a:cubicBezTo>
                  <a:cubicBezTo>
                    <a:pt x="139819" y="235346"/>
                    <a:pt x="139819" y="236623"/>
                    <a:pt x="139180" y="237900"/>
                  </a:cubicBezTo>
                  <a:cubicBezTo>
                    <a:pt x="138222" y="239178"/>
                    <a:pt x="138861" y="240136"/>
                    <a:pt x="140138" y="240775"/>
                  </a:cubicBezTo>
                  <a:cubicBezTo>
                    <a:pt x="142054" y="241733"/>
                    <a:pt x="142373" y="243329"/>
                    <a:pt x="141735" y="244606"/>
                  </a:cubicBezTo>
                  <a:cubicBezTo>
                    <a:pt x="141096" y="245884"/>
                    <a:pt x="138541" y="247161"/>
                    <a:pt x="137264" y="246842"/>
                  </a:cubicBezTo>
                  <a:cubicBezTo>
                    <a:pt x="135348" y="246203"/>
                    <a:pt x="133432" y="245564"/>
                    <a:pt x="131835" y="244926"/>
                  </a:cubicBezTo>
                  <a:cubicBezTo>
                    <a:pt x="130239" y="244606"/>
                    <a:pt x="128961" y="244926"/>
                    <a:pt x="128003" y="245884"/>
                  </a:cubicBezTo>
                  <a:cubicBezTo>
                    <a:pt x="126726" y="246842"/>
                    <a:pt x="125768" y="248119"/>
                    <a:pt x="126087" y="250035"/>
                  </a:cubicBezTo>
                  <a:cubicBezTo>
                    <a:pt x="126087" y="250674"/>
                    <a:pt x="127046" y="251632"/>
                    <a:pt x="128003" y="251951"/>
                  </a:cubicBezTo>
                  <a:cubicBezTo>
                    <a:pt x="132155" y="253228"/>
                    <a:pt x="134709" y="256102"/>
                    <a:pt x="137902" y="258657"/>
                  </a:cubicBezTo>
                  <a:cubicBezTo>
                    <a:pt x="140138" y="260254"/>
                    <a:pt x="142692" y="261212"/>
                    <a:pt x="144928" y="262489"/>
                  </a:cubicBezTo>
                  <a:cubicBezTo>
                    <a:pt x="144928" y="262489"/>
                    <a:pt x="145247" y="262489"/>
                    <a:pt x="145247" y="262489"/>
                  </a:cubicBezTo>
                  <a:cubicBezTo>
                    <a:pt x="147482" y="264086"/>
                    <a:pt x="150356" y="264405"/>
                    <a:pt x="152911" y="265682"/>
                  </a:cubicBezTo>
                  <a:cubicBezTo>
                    <a:pt x="154508" y="266640"/>
                    <a:pt x="156104" y="267918"/>
                    <a:pt x="157382" y="269514"/>
                  </a:cubicBezTo>
                  <a:cubicBezTo>
                    <a:pt x="158340" y="270792"/>
                    <a:pt x="157382" y="272388"/>
                    <a:pt x="156104" y="273666"/>
                  </a:cubicBezTo>
                  <a:cubicBezTo>
                    <a:pt x="155146" y="274623"/>
                    <a:pt x="153869" y="275262"/>
                    <a:pt x="152911" y="276220"/>
                  </a:cubicBezTo>
                  <a:cubicBezTo>
                    <a:pt x="150676" y="275582"/>
                    <a:pt x="148440" y="274623"/>
                    <a:pt x="146525" y="273985"/>
                  </a:cubicBezTo>
                  <a:cubicBezTo>
                    <a:pt x="146205" y="273985"/>
                    <a:pt x="144928" y="274623"/>
                    <a:pt x="144928" y="274943"/>
                  </a:cubicBezTo>
                  <a:cubicBezTo>
                    <a:pt x="144289" y="276859"/>
                    <a:pt x="143331" y="277497"/>
                    <a:pt x="141415" y="277817"/>
                  </a:cubicBezTo>
                  <a:cubicBezTo>
                    <a:pt x="139499" y="278136"/>
                    <a:pt x="138541" y="279094"/>
                    <a:pt x="138541" y="281010"/>
                  </a:cubicBezTo>
                  <a:cubicBezTo>
                    <a:pt x="138541" y="281968"/>
                    <a:pt x="138222" y="282607"/>
                    <a:pt x="137902" y="283565"/>
                  </a:cubicBezTo>
                  <a:cubicBezTo>
                    <a:pt x="136945" y="285800"/>
                    <a:pt x="137583" y="287077"/>
                    <a:pt x="140138" y="287397"/>
                  </a:cubicBezTo>
                  <a:cubicBezTo>
                    <a:pt x="141096" y="287716"/>
                    <a:pt x="142373" y="288035"/>
                    <a:pt x="143331" y="288355"/>
                  </a:cubicBezTo>
                  <a:cubicBezTo>
                    <a:pt x="146525" y="290271"/>
                    <a:pt x="146844" y="291548"/>
                    <a:pt x="145886" y="295061"/>
                  </a:cubicBezTo>
                  <a:cubicBezTo>
                    <a:pt x="144609" y="295699"/>
                    <a:pt x="143012" y="295380"/>
                    <a:pt x="141735" y="294741"/>
                  </a:cubicBezTo>
                  <a:cubicBezTo>
                    <a:pt x="139499" y="293783"/>
                    <a:pt x="139180" y="294102"/>
                    <a:pt x="138222" y="296338"/>
                  </a:cubicBezTo>
                  <a:cubicBezTo>
                    <a:pt x="137902" y="296976"/>
                    <a:pt x="137264" y="297615"/>
                    <a:pt x="136625" y="297935"/>
                  </a:cubicBezTo>
                  <a:cubicBezTo>
                    <a:pt x="135667" y="298254"/>
                    <a:pt x="134709" y="298254"/>
                    <a:pt x="133751" y="298254"/>
                  </a:cubicBezTo>
                  <a:cubicBezTo>
                    <a:pt x="132793" y="298254"/>
                    <a:pt x="131516" y="298254"/>
                    <a:pt x="131197" y="299531"/>
                  </a:cubicBezTo>
                  <a:cubicBezTo>
                    <a:pt x="130877" y="300809"/>
                    <a:pt x="131197" y="302405"/>
                    <a:pt x="132474" y="303044"/>
                  </a:cubicBezTo>
                  <a:cubicBezTo>
                    <a:pt x="132793" y="303044"/>
                    <a:pt x="133112" y="303363"/>
                    <a:pt x="133112" y="303363"/>
                  </a:cubicBezTo>
                  <a:cubicBezTo>
                    <a:pt x="135348" y="304640"/>
                    <a:pt x="138222" y="304960"/>
                    <a:pt x="139499" y="307514"/>
                  </a:cubicBezTo>
                  <a:cubicBezTo>
                    <a:pt x="139819" y="307834"/>
                    <a:pt x="140457" y="308153"/>
                    <a:pt x="140776" y="308153"/>
                  </a:cubicBezTo>
                  <a:cubicBezTo>
                    <a:pt x="144609" y="309111"/>
                    <a:pt x="148121" y="311346"/>
                    <a:pt x="151953" y="311985"/>
                  </a:cubicBezTo>
                  <a:cubicBezTo>
                    <a:pt x="152592" y="311985"/>
                    <a:pt x="153230" y="312304"/>
                    <a:pt x="153869" y="312624"/>
                  </a:cubicBezTo>
                  <a:cubicBezTo>
                    <a:pt x="157062" y="314859"/>
                    <a:pt x="160575" y="316136"/>
                    <a:pt x="164407" y="315817"/>
                  </a:cubicBezTo>
                  <a:cubicBezTo>
                    <a:pt x="166004" y="315817"/>
                    <a:pt x="167600" y="316455"/>
                    <a:pt x="169197" y="317094"/>
                  </a:cubicBezTo>
                  <a:cubicBezTo>
                    <a:pt x="172390" y="318052"/>
                    <a:pt x="175264" y="318372"/>
                    <a:pt x="178457" y="318691"/>
                  </a:cubicBezTo>
                  <a:cubicBezTo>
                    <a:pt x="181012" y="318691"/>
                    <a:pt x="182289" y="319968"/>
                    <a:pt x="182609" y="322204"/>
                  </a:cubicBezTo>
                  <a:cubicBezTo>
                    <a:pt x="182609" y="322523"/>
                    <a:pt x="182928" y="322842"/>
                    <a:pt x="182928" y="323162"/>
                  </a:cubicBezTo>
                  <a:cubicBezTo>
                    <a:pt x="183567" y="324439"/>
                    <a:pt x="183886" y="325397"/>
                    <a:pt x="182928" y="326355"/>
                  </a:cubicBezTo>
                  <a:cubicBezTo>
                    <a:pt x="181651" y="327632"/>
                    <a:pt x="180693" y="327952"/>
                    <a:pt x="179096" y="327313"/>
                  </a:cubicBezTo>
                  <a:cubicBezTo>
                    <a:pt x="177499" y="326674"/>
                    <a:pt x="175903" y="326993"/>
                    <a:pt x="174306" y="326035"/>
                  </a:cubicBezTo>
                  <a:cubicBezTo>
                    <a:pt x="171752" y="324758"/>
                    <a:pt x="168878" y="324439"/>
                    <a:pt x="166004" y="323800"/>
                  </a:cubicBezTo>
                  <a:cubicBezTo>
                    <a:pt x="165684" y="323800"/>
                    <a:pt x="165365" y="323800"/>
                    <a:pt x="165045" y="323800"/>
                  </a:cubicBezTo>
                  <a:cubicBezTo>
                    <a:pt x="160575" y="321884"/>
                    <a:pt x="155785" y="323162"/>
                    <a:pt x="151314" y="322204"/>
                  </a:cubicBezTo>
                  <a:cubicBezTo>
                    <a:pt x="149718" y="321884"/>
                    <a:pt x="148440" y="322204"/>
                    <a:pt x="147482" y="324119"/>
                  </a:cubicBezTo>
                  <a:cubicBezTo>
                    <a:pt x="147163" y="324758"/>
                    <a:pt x="146525" y="325078"/>
                    <a:pt x="145886" y="325716"/>
                  </a:cubicBezTo>
                  <a:cubicBezTo>
                    <a:pt x="144928" y="327313"/>
                    <a:pt x="143970" y="328590"/>
                    <a:pt x="143012" y="330187"/>
                  </a:cubicBezTo>
                  <a:cubicBezTo>
                    <a:pt x="142692" y="330825"/>
                    <a:pt x="142692" y="331783"/>
                    <a:pt x="143331" y="332103"/>
                  </a:cubicBezTo>
                  <a:cubicBezTo>
                    <a:pt x="144289" y="333061"/>
                    <a:pt x="145247" y="334338"/>
                    <a:pt x="146525" y="334977"/>
                  </a:cubicBezTo>
                  <a:cubicBezTo>
                    <a:pt x="148760" y="335935"/>
                    <a:pt x="150995" y="336893"/>
                    <a:pt x="153550" y="337851"/>
                  </a:cubicBezTo>
                  <a:cubicBezTo>
                    <a:pt x="154827" y="338170"/>
                    <a:pt x="155466" y="338809"/>
                    <a:pt x="155466" y="340086"/>
                  </a:cubicBezTo>
                  <a:cubicBezTo>
                    <a:pt x="155146" y="341363"/>
                    <a:pt x="154827" y="342641"/>
                    <a:pt x="154189" y="343598"/>
                  </a:cubicBezTo>
                  <a:cubicBezTo>
                    <a:pt x="153550" y="344876"/>
                    <a:pt x="152592" y="344876"/>
                    <a:pt x="150995" y="344557"/>
                  </a:cubicBezTo>
                  <a:cubicBezTo>
                    <a:pt x="146525" y="343279"/>
                    <a:pt x="142373" y="342002"/>
                    <a:pt x="137902" y="342002"/>
                  </a:cubicBezTo>
                  <a:cubicBezTo>
                    <a:pt x="137583" y="342002"/>
                    <a:pt x="136945" y="342002"/>
                    <a:pt x="136625" y="342002"/>
                  </a:cubicBezTo>
                  <a:cubicBezTo>
                    <a:pt x="134390" y="343598"/>
                    <a:pt x="131516" y="344557"/>
                    <a:pt x="129600" y="346792"/>
                  </a:cubicBezTo>
                  <a:cubicBezTo>
                    <a:pt x="129281" y="347111"/>
                    <a:pt x="129281" y="348069"/>
                    <a:pt x="128961" y="348708"/>
                  </a:cubicBezTo>
                  <a:cubicBezTo>
                    <a:pt x="128961" y="350305"/>
                    <a:pt x="128642" y="351901"/>
                    <a:pt x="127365" y="352859"/>
                  </a:cubicBezTo>
                  <a:cubicBezTo>
                    <a:pt x="127046" y="353178"/>
                    <a:pt x="126726" y="353498"/>
                    <a:pt x="126407" y="354136"/>
                  </a:cubicBezTo>
                  <a:cubicBezTo>
                    <a:pt x="123852" y="357968"/>
                    <a:pt x="124810" y="361162"/>
                    <a:pt x="128961" y="363397"/>
                  </a:cubicBezTo>
                  <a:cubicBezTo>
                    <a:pt x="129919" y="364036"/>
                    <a:pt x="130558" y="364675"/>
                    <a:pt x="131516" y="365313"/>
                  </a:cubicBezTo>
                  <a:cubicBezTo>
                    <a:pt x="131835" y="365632"/>
                    <a:pt x="132474" y="365952"/>
                    <a:pt x="132793" y="366271"/>
                  </a:cubicBezTo>
                  <a:cubicBezTo>
                    <a:pt x="136306" y="368187"/>
                    <a:pt x="140138" y="369784"/>
                    <a:pt x="143650" y="371700"/>
                  </a:cubicBezTo>
                  <a:cubicBezTo>
                    <a:pt x="144289" y="372019"/>
                    <a:pt x="145247" y="372658"/>
                    <a:pt x="145886" y="372977"/>
                  </a:cubicBezTo>
                  <a:cubicBezTo>
                    <a:pt x="147482" y="373616"/>
                    <a:pt x="149079" y="374254"/>
                    <a:pt x="150676" y="374893"/>
                  </a:cubicBezTo>
                  <a:cubicBezTo>
                    <a:pt x="152911" y="375531"/>
                    <a:pt x="155146" y="375851"/>
                    <a:pt x="157382" y="376490"/>
                  </a:cubicBezTo>
                  <a:cubicBezTo>
                    <a:pt x="159936" y="377128"/>
                    <a:pt x="161214" y="379364"/>
                    <a:pt x="160894" y="382557"/>
                  </a:cubicBezTo>
                  <a:cubicBezTo>
                    <a:pt x="159617" y="383195"/>
                    <a:pt x="158340" y="383515"/>
                    <a:pt x="157701" y="385111"/>
                  </a:cubicBezTo>
                  <a:cubicBezTo>
                    <a:pt x="157062" y="386708"/>
                    <a:pt x="154827" y="386708"/>
                    <a:pt x="153230" y="386069"/>
                  </a:cubicBezTo>
                  <a:cubicBezTo>
                    <a:pt x="152272" y="385431"/>
                    <a:pt x="150995" y="384792"/>
                    <a:pt x="150037" y="384154"/>
                  </a:cubicBezTo>
                  <a:cubicBezTo>
                    <a:pt x="146844" y="382238"/>
                    <a:pt x="143012" y="382557"/>
                    <a:pt x="139499" y="381918"/>
                  </a:cubicBezTo>
                  <a:cubicBezTo>
                    <a:pt x="138222" y="381599"/>
                    <a:pt x="137264" y="381918"/>
                    <a:pt x="136306" y="383195"/>
                  </a:cubicBezTo>
                  <a:cubicBezTo>
                    <a:pt x="135987" y="383515"/>
                    <a:pt x="135348" y="383834"/>
                    <a:pt x="134709" y="384154"/>
                  </a:cubicBezTo>
                  <a:cubicBezTo>
                    <a:pt x="133432" y="384473"/>
                    <a:pt x="132155" y="384473"/>
                    <a:pt x="130877" y="384792"/>
                  </a:cubicBezTo>
                  <a:cubicBezTo>
                    <a:pt x="129281" y="385431"/>
                    <a:pt x="128003" y="385111"/>
                    <a:pt x="126726" y="383834"/>
                  </a:cubicBezTo>
                  <a:cubicBezTo>
                    <a:pt x="125768" y="382876"/>
                    <a:pt x="122575" y="383195"/>
                    <a:pt x="121297" y="384154"/>
                  </a:cubicBezTo>
                  <a:cubicBezTo>
                    <a:pt x="120339" y="385111"/>
                    <a:pt x="120339" y="386389"/>
                    <a:pt x="120978" y="387347"/>
                  </a:cubicBezTo>
                  <a:cubicBezTo>
                    <a:pt x="121617" y="388305"/>
                    <a:pt x="122256" y="389263"/>
                    <a:pt x="123213" y="390221"/>
                  </a:cubicBezTo>
                  <a:cubicBezTo>
                    <a:pt x="125449" y="392137"/>
                    <a:pt x="127684" y="394372"/>
                    <a:pt x="130239" y="395969"/>
                  </a:cubicBezTo>
                  <a:cubicBezTo>
                    <a:pt x="132474" y="397565"/>
                    <a:pt x="135029" y="398523"/>
                    <a:pt x="137583" y="399801"/>
                  </a:cubicBezTo>
                  <a:cubicBezTo>
                    <a:pt x="138222" y="400120"/>
                    <a:pt x="139180" y="400439"/>
                    <a:pt x="139499" y="400759"/>
                  </a:cubicBezTo>
                  <a:cubicBezTo>
                    <a:pt x="142692" y="403313"/>
                    <a:pt x="146205" y="404910"/>
                    <a:pt x="149718" y="406507"/>
                  </a:cubicBezTo>
                  <a:cubicBezTo>
                    <a:pt x="152911" y="407784"/>
                    <a:pt x="155785" y="408742"/>
                    <a:pt x="159617" y="408422"/>
                  </a:cubicBezTo>
                  <a:cubicBezTo>
                    <a:pt x="163130" y="408103"/>
                    <a:pt x="166642" y="408422"/>
                    <a:pt x="170474" y="407784"/>
                  </a:cubicBezTo>
                  <a:cubicBezTo>
                    <a:pt x="173029" y="407464"/>
                    <a:pt x="175903" y="408103"/>
                    <a:pt x="178138" y="409700"/>
                  </a:cubicBezTo>
                  <a:cubicBezTo>
                    <a:pt x="179415" y="410658"/>
                    <a:pt x="180054" y="411935"/>
                    <a:pt x="180054" y="413212"/>
                  </a:cubicBezTo>
                  <a:cubicBezTo>
                    <a:pt x="180054" y="414809"/>
                    <a:pt x="179096" y="415767"/>
                    <a:pt x="177499" y="416406"/>
                  </a:cubicBezTo>
                  <a:cubicBezTo>
                    <a:pt x="174306" y="417683"/>
                    <a:pt x="171113" y="418002"/>
                    <a:pt x="167919" y="418002"/>
                  </a:cubicBezTo>
                  <a:cubicBezTo>
                    <a:pt x="166004" y="418002"/>
                    <a:pt x="164088" y="418322"/>
                    <a:pt x="162172" y="419280"/>
                  </a:cubicBezTo>
                  <a:cubicBezTo>
                    <a:pt x="160575" y="419918"/>
                    <a:pt x="159298" y="419599"/>
                    <a:pt x="158020" y="418322"/>
                  </a:cubicBezTo>
                  <a:cubicBezTo>
                    <a:pt x="157382" y="417683"/>
                    <a:pt x="156743" y="417044"/>
                    <a:pt x="155785" y="416725"/>
                  </a:cubicBezTo>
                  <a:cubicBezTo>
                    <a:pt x="152272" y="416086"/>
                    <a:pt x="148440" y="415767"/>
                    <a:pt x="144928" y="415448"/>
                  </a:cubicBezTo>
                  <a:cubicBezTo>
                    <a:pt x="142692" y="415448"/>
                    <a:pt x="142373" y="415767"/>
                    <a:pt x="141415" y="417683"/>
                  </a:cubicBezTo>
                  <a:cubicBezTo>
                    <a:pt x="139819" y="421196"/>
                    <a:pt x="136625" y="422154"/>
                    <a:pt x="133432" y="419599"/>
                  </a:cubicBezTo>
                  <a:cubicBezTo>
                    <a:pt x="133112" y="419280"/>
                    <a:pt x="132793" y="418961"/>
                    <a:pt x="132474" y="418961"/>
                  </a:cubicBezTo>
                  <a:cubicBezTo>
                    <a:pt x="129281" y="417683"/>
                    <a:pt x="126407" y="416725"/>
                    <a:pt x="123213" y="415448"/>
                  </a:cubicBezTo>
                  <a:cubicBezTo>
                    <a:pt x="119062" y="413532"/>
                    <a:pt x="114911" y="411935"/>
                    <a:pt x="111398" y="408742"/>
                  </a:cubicBezTo>
                  <a:cubicBezTo>
                    <a:pt x="109802" y="407464"/>
                    <a:pt x="108205" y="405548"/>
                    <a:pt x="105650" y="406826"/>
                  </a:cubicBezTo>
                  <a:cubicBezTo>
                    <a:pt x="104054" y="407464"/>
                    <a:pt x="102776" y="408422"/>
                    <a:pt x="102776" y="410338"/>
                  </a:cubicBezTo>
                  <a:cubicBezTo>
                    <a:pt x="102138" y="415128"/>
                    <a:pt x="101180" y="419918"/>
                    <a:pt x="101499" y="424708"/>
                  </a:cubicBezTo>
                  <a:cubicBezTo>
                    <a:pt x="101499" y="426944"/>
                    <a:pt x="101180" y="429179"/>
                    <a:pt x="101180" y="431414"/>
                  </a:cubicBezTo>
                  <a:cubicBezTo>
                    <a:pt x="101180" y="433330"/>
                    <a:pt x="101180" y="435246"/>
                    <a:pt x="101180" y="437481"/>
                  </a:cubicBezTo>
                  <a:cubicBezTo>
                    <a:pt x="101180" y="438759"/>
                    <a:pt x="101180" y="440036"/>
                    <a:pt x="101180" y="441314"/>
                  </a:cubicBezTo>
                  <a:cubicBezTo>
                    <a:pt x="101180" y="441952"/>
                    <a:pt x="101180" y="442591"/>
                    <a:pt x="101180" y="443229"/>
                  </a:cubicBezTo>
                  <a:cubicBezTo>
                    <a:pt x="101499" y="451213"/>
                    <a:pt x="101180" y="458877"/>
                    <a:pt x="99583" y="466540"/>
                  </a:cubicBezTo>
                  <a:cubicBezTo>
                    <a:pt x="99583" y="467179"/>
                    <a:pt x="99264" y="467818"/>
                    <a:pt x="99264" y="468137"/>
                  </a:cubicBezTo>
                  <a:cubicBezTo>
                    <a:pt x="99264" y="471011"/>
                    <a:pt x="98944" y="474204"/>
                    <a:pt x="99264" y="477078"/>
                  </a:cubicBezTo>
                  <a:cubicBezTo>
                    <a:pt x="99583" y="484423"/>
                    <a:pt x="98625" y="491767"/>
                    <a:pt x="97986" y="499431"/>
                  </a:cubicBezTo>
                  <a:cubicBezTo>
                    <a:pt x="97348" y="506776"/>
                    <a:pt x="97667" y="513801"/>
                    <a:pt x="97348" y="521146"/>
                  </a:cubicBezTo>
                  <a:cubicBezTo>
                    <a:pt x="97348" y="526255"/>
                    <a:pt x="97348" y="531364"/>
                    <a:pt x="97348" y="536793"/>
                  </a:cubicBezTo>
                  <a:cubicBezTo>
                    <a:pt x="97348" y="541263"/>
                    <a:pt x="97028" y="545734"/>
                    <a:pt x="96709" y="550205"/>
                  </a:cubicBezTo>
                  <a:cubicBezTo>
                    <a:pt x="96709" y="553079"/>
                    <a:pt x="96709" y="555953"/>
                    <a:pt x="96709" y="558827"/>
                  </a:cubicBezTo>
                  <a:cubicBezTo>
                    <a:pt x="96709" y="561701"/>
                    <a:pt x="95751" y="564255"/>
                    <a:pt x="96709" y="567129"/>
                  </a:cubicBezTo>
                  <a:cubicBezTo>
                    <a:pt x="97028" y="568726"/>
                    <a:pt x="97348" y="570003"/>
                    <a:pt x="97667" y="571600"/>
                  </a:cubicBezTo>
                  <a:cubicBezTo>
                    <a:pt x="97986" y="572877"/>
                    <a:pt x="98306" y="574155"/>
                    <a:pt x="97986" y="575112"/>
                  </a:cubicBezTo>
                  <a:cubicBezTo>
                    <a:pt x="97028" y="578306"/>
                    <a:pt x="97667" y="581499"/>
                    <a:pt x="97667" y="585012"/>
                  </a:cubicBezTo>
                  <a:cubicBezTo>
                    <a:pt x="97986" y="589482"/>
                    <a:pt x="97986" y="593953"/>
                    <a:pt x="98306" y="598424"/>
                  </a:cubicBezTo>
                  <a:cubicBezTo>
                    <a:pt x="98306" y="602894"/>
                    <a:pt x="99583" y="607365"/>
                    <a:pt x="100541" y="611835"/>
                  </a:cubicBezTo>
                  <a:cubicBezTo>
                    <a:pt x="101180" y="614709"/>
                    <a:pt x="101499" y="617583"/>
                    <a:pt x="101499" y="620457"/>
                  </a:cubicBezTo>
                  <a:cubicBezTo>
                    <a:pt x="101499" y="622693"/>
                    <a:pt x="100541" y="624608"/>
                    <a:pt x="100222" y="626844"/>
                  </a:cubicBezTo>
                  <a:cubicBezTo>
                    <a:pt x="100222" y="627163"/>
                    <a:pt x="99903" y="627482"/>
                    <a:pt x="99583" y="627482"/>
                  </a:cubicBezTo>
                  <a:cubicBezTo>
                    <a:pt x="97348" y="628121"/>
                    <a:pt x="95432" y="629079"/>
                    <a:pt x="93196" y="627802"/>
                  </a:cubicBezTo>
                  <a:cubicBezTo>
                    <a:pt x="92558" y="627482"/>
                    <a:pt x="91919" y="626844"/>
                    <a:pt x="91600" y="626205"/>
                  </a:cubicBezTo>
                  <a:cubicBezTo>
                    <a:pt x="90003" y="623651"/>
                    <a:pt x="89364" y="620777"/>
                    <a:pt x="90003" y="617903"/>
                  </a:cubicBezTo>
                  <a:cubicBezTo>
                    <a:pt x="90323" y="617264"/>
                    <a:pt x="90323" y="616306"/>
                    <a:pt x="90323" y="615667"/>
                  </a:cubicBezTo>
                  <a:cubicBezTo>
                    <a:pt x="90003" y="611835"/>
                    <a:pt x="89684" y="608323"/>
                    <a:pt x="89364" y="604491"/>
                  </a:cubicBezTo>
                  <a:cubicBezTo>
                    <a:pt x="89364" y="603533"/>
                    <a:pt x="89364" y="602894"/>
                    <a:pt x="89364" y="601936"/>
                  </a:cubicBezTo>
                  <a:cubicBezTo>
                    <a:pt x="89684" y="599701"/>
                    <a:pt x="89684" y="597465"/>
                    <a:pt x="89045" y="595230"/>
                  </a:cubicBezTo>
                  <a:cubicBezTo>
                    <a:pt x="87768" y="591398"/>
                    <a:pt x="88087" y="587247"/>
                    <a:pt x="88406" y="583415"/>
                  </a:cubicBezTo>
                  <a:cubicBezTo>
                    <a:pt x="88406" y="581819"/>
                    <a:pt x="88726" y="580222"/>
                    <a:pt x="88726" y="578625"/>
                  </a:cubicBezTo>
                  <a:cubicBezTo>
                    <a:pt x="89045" y="575751"/>
                    <a:pt x="88726" y="572877"/>
                    <a:pt x="87768" y="570003"/>
                  </a:cubicBezTo>
                  <a:cubicBezTo>
                    <a:pt x="87129" y="567768"/>
                    <a:pt x="87129" y="565532"/>
                    <a:pt x="87129" y="563297"/>
                  </a:cubicBezTo>
                  <a:cubicBezTo>
                    <a:pt x="87449" y="553079"/>
                    <a:pt x="87768" y="542860"/>
                    <a:pt x="88087" y="532961"/>
                  </a:cubicBezTo>
                  <a:cubicBezTo>
                    <a:pt x="88406" y="525297"/>
                    <a:pt x="88726" y="517633"/>
                    <a:pt x="89045" y="509969"/>
                  </a:cubicBezTo>
                  <a:cubicBezTo>
                    <a:pt x="89364" y="504541"/>
                    <a:pt x="89684" y="499112"/>
                    <a:pt x="89684" y="493683"/>
                  </a:cubicBezTo>
                  <a:cubicBezTo>
                    <a:pt x="89684" y="488893"/>
                    <a:pt x="90003" y="483784"/>
                    <a:pt x="90642" y="478994"/>
                  </a:cubicBezTo>
                  <a:cubicBezTo>
                    <a:pt x="90961" y="477398"/>
                    <a:pt x="90642" y="475482"/>
                    <a:pt x="90642" y="473885"/>
                  </a:cubicBezTo>
                  <a:cubicBezTo>
                    <a:pt x="90323" y="470053"/>
                    <a:pt x="90642" y="466540"/>
                    <a:pt x="91600" y="462709"/>
                  </a:cubicBezTo>
                  <a:cubicBezTo>
                    <a:pt x="92877" y="456641"/>
                    <a:pt x="93196" y="450574"/>
                    <a:pt x="92558" y="444507"/>
                  </a:cubicBezTo>
                  <a:cubicBezTo>
                    <a:pt x="92239" y="440994"/>
                    <a:pt x="92558" y="437162"/>
                    <a:pt x="92558" y="433650"/>
                  </a:cubicBezTo>
                  <a:cubicBezTo>
                    <a:pt x="92877" y="427582"/>
                    <a:pt x="93196" y="421196"/>
                    <a:pt x="93516" y="415128"/>
                  </a:cubicBezTo>
                  <a:cubicBezTo>
                    <a:pt x="93516" y="413212"/>
                    <a:pt x="93196" y="411297"/>
                    <a:pt x="93196" y="409700"/>
                  </a:cubicBezTo>
                  <a:cubicBezTo>
                    <a:pt x="91280" y="409381"/>
                    <a:pt x="90003" y="409061"/>
                    <a:pt x="88726" y="408422"/>
                  </a:cubicBezTo>
                  <a:cubicBezTo>
                    <a:pt x="87449" y="408103"/>
                    <a:pt x="86810" y="408742"/>
                    <a:pt x="86171" y="409700"/>
                  </a:cubicBezTo>
                  <a:cubicBezTo>
                    <a:pt x="85533" y="410658"/>
                    <a:pt x="84894" y="411616"/>
                    <a:pt x="83936" y="411935"/>
                  </a:cubicBezTo>
                  <a:cubicBezTo>
                    <a:pt x="81700" y="413212"/>
                    <a:pt x="80423" y="412254"/>
                    <a:pt x="80104" y="409700"/>
                  </a:cubicBezTo>
                  <a:cubicBezTo>
                    <a:pt x="80104" y="408742"/>
                    <a:pt x="79785" y="407784"/>
                    <a:pt x="79785" y="406507"/>
                  </a:cubicBezTo>
                  <a:cubicBezTo>
                    <a:pt x="79785" y="405548"/>
                    <a:pt x="79785" y="404591"/>
                    <a:pt x="79785" y="403633"/>
                  </a:cubicBezTo>
                  <a:cubicBezTo>
                    <a:pt x="78188" y="402994"/>
                    <a:pt x="76911" y="403633"/>
                    <a:pt x="75633" y="404271"/>
                  </a:cubicBezTo>
                  <a:cubicBezTo>
                    <a:pt x="73079" y="406187"/>
                    <a:pt x="70205" y="407784"/>
                    <a:pt x="68608" y="410658"/>
                  </a:cubicBezTo>
                  <a:cubicBezTo>
                    <a:pt x="68608" y="410977"/>
                    <a:pt x="68289" y="410977"/>
                    <a:pt x="68289" y="410977"/>
                  </a:cubicBezTo>
                  <a:cubicBezTo>
                    <a:pt x="65415" y="412574"/>
                    <a:pt x="62860" y="415128"/>
                    <a:pt x="59347" y="414809"/>
                  </a:cubicBezTo>
                  <a:cubicBezTo>
                    <a:pt x="58709" y="414809"/>
                    <a:pt x="57751" y="414171"/>
                    <a:pt x="57432" y="413532"/>
                  </a:cubicBezTo>
                  <a:cubicBezTo>
                    <a:pt x="56793" y="412574"/>
                    <a:pt x="56473" y="411297"/>
                    <a:pt x="55835" y="410338"/>
                  </a:cubicBezTo>
                  <a:cubicBezTo>
                    <a:pt x="54877" y="408742"/>
                    <a:pt x="54557" y="408422"/>
                    <a:pt x="52642" y="409061"/>
                  </a:cubicBezTo>
                  <a:cubicBezTo>
                    <a:pt x="50087" y="410338"/>
                    <a:pt x="47532" y="410977"/>
                    <a:pt x="45297" y="411935"/>
                  </a:cubicBezTo>
                  <a:cubicBezTo>
                    <a:pt x="44020" y="412574"/>
                    <a:pt x="42104" y="412254"/>
                    <a:pt x="40507" y="411935"/>
                  </a:cubicBezTo>
                  <a:cubicBezTo>
                    <a:pt x="38272" y="411297"/>
                    <a:pt x="37953" y="407784"/>
                    <a:pt x="39549" y="406507"/>
                  </a:cubicBezTo>
                  <a:cubicBezTo>
                    <a:pt x="40188" y="406187"/>
                    <a:pt x="40507" y="405868"/>
                    <a:pt x="41146" y="405548"/>
                  </a:cubicBezTo>
                  <a:cubicBezTo>
                    <a:pt x="42423" y="404591"/>
                    <a:pt x="42423" y="403313"/>
                    <a:pt x="41146" y="402355"/>
                  </a:cubicBezTo>
                  <a:cubicBezTo>
                    <a:pt x="39868" y="401397"/>
                    <a:pt x="38910" y="400439"/>
                    <a:pt x="37953" y="399801"/>
                  </a:cubicBezTo>
                  <a:cubicBezTo>
                    <a:pt x="36675" y="399162"/>
                    <a:pt x="35078" y="398843"/>
                    <a:pt x="33482" y="398204"/>
                  </a:cubicBezTo>
                  <a:cubicBezTo>
                    <a:pt x="29650" y="402036"/>
                    <a:pt x="24540" y="402036"/>
                    <a:pt x="19750" y="402355"/>
                  </a:cubicBezTo>
                  <a:cubicBezTo>
                    <a:pt x="14961" y="402674"/>
                    <a:pt x="9851" y="402355"/>
                    <a:pt x="5381" y="403952"/>
                  </a:cubicBezTo>
                  <a:cubicBezTo>
                    <a:pt x="3465" y="404591"/>
                    <a:pt x="910" y="402994"/>
                    <a:pt x="591" y="401078"/>
                  </a:cubicBezTo>
                  <a:cubicBezTo>
                    <a:pt x="271" y="400439"/>
                    <a:pt x="271" y="400120"/>
                    <a:pt x="271" y="399481"/>
                  </a:cubicBezTo>
                  <a:cubicBezTo>
                    <a:pt x="-686" y="395330"/>
                    <a:pt x="910" y="394053"/>
                    <a:pt x="4742" y="394691"/>
                  </a:cubicBezTo>
                  <a:cubicBezTo>
                    <a:pt x="5700" y="395011"/>
                    <a:pt x="6658" y="395011"/>
                    <a:pt x="7616" y="394691"/>
                  </a:cubicBezTo>
                  <a:cubicBezTo>
                    <a:pt x="9213" y="394053"/>
                    <a:pt x="11129" y="394372"/>
                    <a:pt x="12725" y="394053"/>
                  </a:cubicBezTo>
                  <a:cubicBezTo>
                    <a:pt x="16557" y="393095"/>
                    <a:pt x="21028" y="393095"/>
                    <a:pt x="24221" y="390221"/>
                  </a:cubicBezTo>
                  <a:cubicBezTo>
                    <a:pt x="25499" y="388943"/>
                    <a:pt x="27414" y="388624"/>
                    <a:pt x="29330" y="388624"/>
                  </a:cubicBezTo>
                  <a:cubicBezTo>
                    <a:pt x="30608" y="388624"/>
                    <a:pt x="31885" y="387985"/>
                    <a:pt x="32843" y="387347"/>
                  </a:cubicBezTo>
                  <a:cubicBezTo>
                    <a:pt x="36994" y="384792"/>
                    <a:pt x="40507" y="381279"/>
                    <a:pt x="44020" y="378086"/>
                  </a:cubicBezTo>
                  <a:cubicBezTo>
                    <a:pt x="45297" y="377128"/>
                    <a:pt x="45297" y="375851"/>
                    <a:pt x="44339" y="374574"/>
                  </a:cubicBezTo>
                  <a:cubicBezTo>
                    <a:pt x="42742" y="371700"/>
                    <a:pt x="44658" y="369464"/>
                    <a:pt x="45297" y="366910"/>
                  </a:cubicBezTo>
                  <a:cubicBezTo>
                    <a:pt x="45297" y="366590"/>
                    <a:pt x="45936" y="366271"/>
                    <a:pt x="46255" y="366271"/>
                  </a:cubicBezTo>
                  <a:cubicBezTo>
                    <a:pt x="47852" y="365952"/>
                    <a:pt x="48490" y="364675"/>
                    <a:pt x="49129" y="363397"/>
                  </a:cubicBezTo>
                  <a:cubicBezTo>
                    <a:pt x="49448" y="362758"/>
                    <a:pt x="50087" y="362120"/>
                    <a:pt x="50726" y="362120"/>
                  </a:cubicBezTo>
                  <a:cubicBezTo>
                    <a:pt x="53280" y="361800"/>
                    <a:pt x="53919" y="360204"/>
                    <a:pt x="54238" y="357968"/>
                  </a:cubicBezTo>
                  <a:cubicBezTo>
                    <a:pt x="54238" y="357649"/>
                    <a:pt x="54238" y="357330"/>
                    <a:pt x="54238" y="357011"/>
                  </a:cubicBezTo>
                  <a:cubicBezTo>
                    <a:pt x="56793" y="355414"/>
                    <a:pt x="59028" y="354136"/>
                    <a:pt x="59667" y="350943"/>
                  </a:cubicBezTo>
                  <a:cubicBezTo>
                    <a:pt x="56793" y="350943"/>
                    <a:pt x="54877" y="352540"/>
                    <a:pt x="53280" y="355414"/>
                  </a:cubicBezTo>
                  <a:cubicBezTo>
                    <a:pt x="50406" y="355095"/>
                    <a:pt x="48490" y="357330"/>
                    <a:pt x="46893" y="359246"/>
                  </a:cubicBezTo>
                  <a:cubicBezTo>
                    <a:pt x="44658" y="362120"/>
                    <a:pt x="42104" y="364355"/>
                    <a:pt x="38272" y="364675"/>
                  </a:cubicBezTo>
                  <a:cubicBezTo>
                    <a:pt x="37953" y="364675"/>
                    <a:pt x="37314" y="364994"/>
                    <a:pt x="36994" y="365313"/>
                  </a:cubicBezTo>
                  <a:cubicBezTo>
                    <a:pt x="35078" y="366910"/>
                    <a:pt x="32843" y="367548"/>
                    <a:pt x="30289" y="368187"/>
                  </a:cubicBezTo>
                  <a:cubicBezTo>
                    <a:pt x="29650" y="368187"/>
                    <a:pt x="29011" y="368506"/>
                    <a:pt x="28373" y="368826"/>
                  </a:cubicBezTo>
                  <a:cubicBezTo>
                    <a:pt x="25499" y="370103"/>
                    <a:pt x="24221" y="370103"/>
                    <a:pt x="22305" y="367548"/>
                  </a:cubicBezTo>
                  <a:cubicBezTo>
                    <a:pt x="20709" y="365632"/>
                    <a:pt x="21028" y="363716"/>
                    <a:pt x="22625" y="361800"/>
                  </a:cubicBezTo>
                  <a:cubicBezTo>
                    <a:pt x="23263" y="361162"/>
                    <a:pt x="23902" y="360204"/>
                    <a:pt x="24221" y="359246"/>
                  </a:cubicBezTo>
                  <a:cubicBezTo>
                    <a:pt x="24540" y="358607"/>
                    <a:pt x="24860" y="357968"/>
                    <a:pt x="25499" y="357649"/>
                  </a:cubicBezTo>
                  <a:cubicBezTo>
                    <a:pt x="29330" y="356052"/>
                    <a:pt x="30927" y="352540"/>
                    <a:pt x="33482" y="349985"/>
                  </a:cubicBezTo>
                  <a:cubicBezTo>
                    <a:pt x="34759" y="348708"/>
                    <a:pt x="35717" y="347111"/>
                    <a:pt x="37314" y="346153"/>
                  </a:cubicBezTo>
                  <a:cubicBezTo>
                    <a:pt x="40827" y="343918"/>
                    <a:pt x="43062" y="341044"/>
                    <a:pt x="44339" y="337212"/>
                  </a:cubicBezTo>
                  <a:cubicBezTo>
                    <a:pt x="45616" y="334019"/>
                    <a:pt x="46893" y="331145"/>
                    <a:pt x="49448" y="328909"/>
                  </a:cubicBezTo>
                  <a:cubicBezTo>
                    <a:pt x="49768" y="328590"/>
                    <a:pt x="49768" y="328271"/>
                    <a:pt x="49768" y="328271"/>
                  </a:cubicBezTo>
                  <a:cubicBezTo>
                    <a:pt x="49768" y="327952"/>
                    <a:pt x="49768" y="327632"/>
                    <a:pt x="49448" y="327632"/>
                  </a:cubicBezTo>
                  <a:cubicBezTo>
                    <a:pt x="46574" y="324119"/>
                    <a:pt x="47213" y="323481"/>
                    <a:pt x="50087" y="320926"/>
                  </a:cubicBezTo>
                  <a:cubicBezTo>
                    <a:pt x="51364" y="319968"/>
                    <a:pt x="52322" y="318691"/>
                    <a:pt x="53600" y="317414"/>
                  </a:cubicBezTo>
                  <a:cubicBezTo>
                    <a:pt x="54557" y="316455"/>
                    <a:pt x="54557" y="315498"/>
                    <a:pt x="53919" y="314220"/>
                  </a:cubicBezTo>
                  <a:cubicBezTo>
                    <a:pt x="53280" y="313262"/>
                    <a:pt x="52322" y="312943"/>
                    <a:pt x="51045" y="313262"/>
                  </a:cubicBezTo>
                  <a:cubicBezTo>
                    <a:pt x="49448" y="313582"/>
                    <a:pt x="48810" y="313262"/>
                    <a:pt x="48810" y="311666"/>
                  </a:cubicBezTo>
                  <a:cubicBezTo>
                    <a:pt x="48810" y="310389"/>
                    <a:pt x="49129" y="308792"/>
                    <a:pt x="49129" y="307514"/>
                  </a:cubicBezTo>
                  <a:cubicBezTo>
                    <a:pt x="48810" y="307514"/>
                    <a:pt x="48490" y="307195"/>
                    <a:pt x="48171" y="307195"/>
                  </a:cubicBezTo>
                  <a:cubicBezTo>
                    <a:pt x="45616" y="308472"/>
                    <a:pt x="42742" y="308792"/>
                    <a:pt x="40827" y="310708"/>
                  </a:cubicBezTo>
                  <a:cubicBezTo>
                    <a:pt x="38910" y="312624"/>
                    <a:pt x="36675" y="313582"/>
                    <a:pt x="34120" y="313262"/>
                  </a:cubicBezTo>
                  <a:cubicBezTo>
                    <a:pt x="32524" y="313262"/>
                    <a:pt x="30608" y="313262"/>
                    <a:pt x="29011" y="313582"/>
                  </a:cubicBezTo>
                  <a:cubicBezTo>
                    <a:pt x="25818" y="313582"/>
                    <a:pt x="23263" y="310069"/>
                    <a:pt x="24540" y="307195"/>
                  </a:cubicBezTo>
                  <a:cubicBezTo>
                    <a:pt x="24860" y="306237"/>
                    <a:pt x="25818" y="305599"/>
                    <a:pt x="26776" y="305279"/>
                  </a:cubicBezTo>
                  <a:cubicBezTo>
                    <a:pt x="29330" y="304002"/>
                    <a:pt x="31885" y="302725"/>
                    <a:pt x="34440" y="301447"/>
                  </a:cubicBezTo>
                  <a:cubicBezTo>
                    <a:pt x="34759" y="301128"/>
                    <a:pt x="35398" y="301128"/>
                    <a:pt x="35717" y="300809"/>
                  </a:cubicBezTo>
                  <a:cubicBezTo>
                    <a:pt x="36675" y="299212"/>
                    <a:pt x="37953" y="298254"/>
                    <a:pt x="39549" y="297296"/>
                  </a:cubicBezTo>
                  <a:cubicBezTo>
                    <a:pt x="40827" y="296338"/>
                    <a:pt x="41784" y="295699"/>
                    <a:pt x="43062" y="294741"/>
                  </a:cubicBezTo>
                  <a:cubicBezTo>
                    <a:pt x="44658" y="293783"/>
                    <a:pt x="45616" y="292186"/>
                    <a:pt x="46893" y="290590"/>
                  </a:cubicBezTo>
                  <a:cubicBezTo>
                    <a:pt x="47852" y="288993"/>
                    <a:pt x="48171" y="287397"/>
                    <a:pt x="49129" y="285800"/>
                  </a:cubicBezTo>
                  <a:cubicBezTo>
                    <a:pt x="50406" y="283884"/>
                    <a:pt x="51364" y="281968"/>
                    <a:pt x="52961" y="280371"/>
                  </a:cubicBezTo>
                  <a:cubicBezTo>
                    <a:pt x="55196" y="278456"/>
                    <a:pt x="56793" y="276220"/>
                    <a:pt x="57432" y="273027"/>
                  </a:cubicBezTo>
                  <a:cubicBezTo>
                    <a:pt x="57751" y="271111"/>
                    <a:pt x="57432" y="270472"/>
                    <a:pt x="55516" y="270153"/>
                  </a:cubicBezTo>
                  <a:cubicBezTo>
                    <a:pt x="55196" y="270153"/>
                    <a:pt x="54877" y="270153"/>
                    <a:pt x="54238" y="270153"/>
                  </a:cubicBezTo>
                  <a:cubicBezTo>
                    <a:pt x="51364" y="269514"/>
                    <a:pt x="50406" y="267279"/>
                    <a:pt x="51683" y="264724"/>
                  </a:cubicBezTo>
                  <a:cubicBezTo>
                    <a:pt x="52961" y="262489"/>
                    <a:pt x="54557" y="260254"/>
                    <a:pt x="56154" y="258018"/>
                  </a:cubicBezTo>
                  <a:cubicBezTo>
                    <a:pt x="56154" y="258018"/>
                    <a:pt x="56473" y="257699"/>
                    <a:pt x="56473" y="257699"/>
                  </a:cubicBezTo>
                  <a:cubicBezTo>
                    <a:pt x="58390" y="253867"/>
                    <a:pt x="60944" y="250354"/>
                    <a:pt x="61583" y="246203"/>
                  </a:cubicBezTo>
                  <a:cubicBezTo>
                    <a:pt x="61902" y="244926"/>
                    <a:pt x="61583" y="243968"/>
                    <a:pt x="60625" y="242690"/>
                  </a:cubicBezTo>
                  <a:cubicBezTo>
                    <a:pt x="59986" y="242052"/>
                    <a:pt x="59347" y="241094"/>
                    <a:pt x="59028" y="240136"/>
                  </a:cubicBezTo>
                  <a:cubicBezTo>
                    <a:pt x="58709" y="238859"/>
                    <a:pt x="57751" y="238539"/>
                    <a:pt x="56473" y="238539"/>
                  </a:cubicBezTo>
                  <a:cubicBezTo>
                    <a:pt x="55196" y="238539"/>
                    <a:pt x="53919" y="238220"/>
                    <a:pt x="52961" y="237900"/>
                  </a:cubicBezTo>
                  <a:cubicBezTo>
                    <a:pt x="51683" y="237262"/>
                    <a:pt x="50406" y="237581"/>
                    <a:pt x="49129" y="237900"/>
                  </a:cubicBezTo>
                  <a:cubicBezTo>
                    <a:pt x="47532" y="238539"/>
                    <a:pt x="45616" y="238859"/>
                    <a:pt x="44658" y="237262"/>
                  </a:cubicBezTo>
                  <a:cubicBezTo>
                    <a:pt x="44020" y="236304"/>
                    <a:pt x="43381" y="234707"/>
                    <a:pt x="43700" y="233749"/>
                  </a:cubicBezTo>
                  <a:cubicBezTo>
                    <a:pt x="43700" y="231833"/>
                    <a:pt x="44339" y="230236"/>
                    <a:pt x="45936" y="228959"/>
                  </a:cubicBezTo>
                  <a:cubicBezTo>
                    <a:pt x="46574" y="228321"/>
                    <a:pt x="47213" y="227682"/>
                    <a:pt x="47532" y="227043"/>
                  </a:cubicBezTo>
                  <a:cubicBezTo>
                    <a:pt x="47852" y="226085"/>
                    <a:pt x="47213" y="224808"/>
                    <a:pt x="46255" y="225447"/>
                  </a:cubicBezTo>
                  <a:cubicBezTo>
                    <a:pt x="44339" y="226085"/>
                    <a:pt x="42104" y="226724"/>
                    <a:pt x="41146" y="228001"/>
                  </a:cubicBezTo>
                  <a:cubicBezTo>
                    <a:pt x="39868" y="229279"/>
                    <a:pt x="38910" y="229917"/>
                    <a:pt x="37314" y="230236"/>
                  </a:cubicBezTo>
                  <a:cubicBezTo>
                    <a:pt x="36356" y="230556"/>
                    <a:pt x="35078" y="230875"/>
                    <a:pt x="34120" y="230875"/>
                  </a:cubicBezTo>
                  <a:cubicBezTo>
                    <a:pt x="32204" y="231195"/>
                    <a:pt x="31247" y="230236"/>
                    <a:pt x="30608" y="228321"/>
                  </a:cubicBezTo>
                  <a:cubicBezTo>
                    <a:pt x="29969" y="225447"/>
                    <a:pt x="31885" y="223211"/>
                    <a:pt x="34120" y="221934"/>
                  </a:cubicBezTo>
                  <a:cubicBezTo>
                    <a:pt x="37314" y="220337"/>
                    <a:pt x="39230" y="217463"/>
                    <a:pt x="41465" y="215228"/>
                  </a:cubicBezTo>
                  <a:cubicBezTo>
                    <a:pt x="42742" y="213951"/>
                    <a:pt x="44020" y="212035"/>
                    <a:pt x="45297" y="210757"/>
                  </a:cubicBezTo>
                  <a:cubicBezTo>
                    <a:pt x="46574" y="209480"/>
                    <a:pt x="47852" y="207883"/>
                    <a:pt x="49129" y="206926"/>
                  </a:cubicBezTo>
                  <a:cubicBezTo>
                    <a:pt x="50406" y="205648"/>
                    <a:pt x="52003" y="204690"/>
                    <a:pt x="52642" y="202774"/>
                  </a:cubicBezTo>
                  <a:cubicBezTo>
                    <a:pt x="52642" y="202455"/>
                    <a:pt x="52961" y="202136"/>
                    <a:pt x="52961" y="202136"/>
                  </a:cubicBezTo>
                  <a:cubicBezTo>
                    <a:pt x="55196" y="200220"/>
                    <a:pt x="56473" y="197665"/>
                    <a:pt x="57751" y="195110"/>
                  </a:cubicBezTo>
                  <a:cubicBezTo>
                    <a:pt x="58709" y="192875"/>
                    <a:pt x="60625" y="190959"/>
                    <a:pt x="61902" y="188724"/>
                  </a:cubicBezTo>
                  <a:cubicBezTo>
                    <a:pt x="63180" y="186808"/>
                    <a:pt x="62860" y="183934"/>
                    <a:pt x="61263" y="182337"/>
                  </a:cubicBezTo>
                  <a:cubicBezTo>
                    <a:pt x="60625" y="181699"/>
                    <a:pt x="59667" y="181060"/>
                    <a:pt x="58390" y="182018"/>
                  </a:cubicBezTo>
                  <a:cubicBezTo>
                    <a:pt x="57432" y="182976"/>
                    <a:pt x="56473" y="182976"/>
                    <a:pt x="55196" y="182337"/>
                  </a:cubicBezTo>
                  <a:cubicBezTo>
                    <a:pt x="53919" y="181379"/>
                    <a:pt x="52961" y="180102"/>
                    <a:pt x="53600" y="178505"/>
                  </a:cubicBezTo>
                  <a:cubicBezTo>
                    <a:pt x="53919" y="177547"/>
                    <a:pt x="54877" y="176589"/>
                    <a:pt x="55516" y="175631"/>
                  </a:cubicBezTo>
                  <a:cubicBezTo>
                    <a:pt x="56154" y="174673"/>
                    <a:pt x="57112" y="173715"/>
                    <a:pt x="57112" y="172438"/>
                  </a:cubicBezTo>
                  <a:cubicBezTo>
                    <a:pt x="57112" y="170203"/>
                    <a:pt x="58070" y="168287"/>
                    <a:pt x="59028" y="166371"/>
                  </a:cubicBezTo>
                  <a:cubicBezTo>
                    <a:pt x="56473" y="164774"/>
                    <a:pt x="56793" y="163816"/>
                    <a:pt x="57112" y="163177"/>
                  </a:cubicBezTo>
                  <a:close/>
                  <a:moveTo>
                    <a:pt x="117146" y="119110"/>
                  </a:moveTo>
                  <a:cubicBezTo>
                    <a:pt x="120020" y="120068"/>
                    <a:pt x="122894" y="121345"/>
                    <a:pt x="126407" y="119749"/>
                  </a:cubicBezTo>
                  <a:cubicBezTo>
                    <a:pt x="123852" y="118152"/>
                    <a:pt x="121936" y="117194"/>
                    <a:pt x="120020" y="115917"/>
                  </a:cubicBezTo>
                  <a:cubicBezTo>
                    <a:pt x="118423" y="114959"/>
                    <a:pt x="117146" y="115278"/>
                    <a:pt x="117146" y="117513"/>
                  </a:cubicBezTo>
                  <a:cubicBezTo>
                    <a:pt x="116827" y="118152"/>
                    <a:pt x="117146" y="118791"/>
                    <a:pt x="117146" y="119110"/>
                  </a:cubicBezTo>
                  <a:close/>
                  <a:moveTo>
                    <a:pt x="81062" y="161261"/>
                  </a:moveTo>
                  <a:cubicBezTo>
                    <a:pt x="83936" y="160942"/>
                    <a:pt x="84575" y="160623"/>
                    <a:pt x="84575" y="158707"/>
                  </a:cubicBezTo>
                  <a:cubicBezTo>
                    <a:pt x="84575" y="158068"/>
                    <a:pt x="84255" y="157749"/>
                    <a:pt x="83936" y="157430"/>
                  </a:cubicBezTo>
                  <a:cubicBezTo>
                    <a:pt x="83297" y="157749"/>
                    <a:pt x="82659" y="157749"/>
                    <a:pt x="82339" y="158387"/>
                  </a:cubicBezTo>
                  <a:cubicBezTo>
                    <a:pt x="82020" y="159026"/>
                    <a:pt x="81700" y="159984"/>
                    <a:pt x="81062" y="161261"/>
                  </a:cubicBezTo>
                  <a:close/>
                  <a:moveTo>
                    <a:pt x="115549" y="363716"/>
                  </a:moveTo>
                  <a:cubicBezTo>
                    <a:pt x="116827" y="366271"/>
                    <a:pt x="117466" y="366910"/>
                    <a:pt x="119382" y="366910"/>
                  </a:cubicBezTo>
                  <a:cubicBezTo>
                    <a:pt x="117785" y="363716"/>
                    <a:pt x="117466" y="363397"/>
                    <a:pt x="115549" y="363716"/>
                  </a:cubicBezTo>
                  <a:close/>
                  <a:moveTo>
                    <a:pt x="90961" y="386708"/>
                  </a:moveTo>
                  <a:cubicBezTo>
                    <a:pt x="90003" y="387985"/>
                    <a:pt x="89684" y="388943"/>
                    <a:pt x="90961" y="389901"/>
                  </a:cubicBezTo>
                  <a:cubicBezTo>
                    <a:pt x="91919" y="388943"/>
                    <a:pt x="91919" y="388305"/>
                    <a:pt x="90961" y="386708"/>
                  </a:cubicBezTo>
                  <a:close/>
                  <a:moveTo>
                    <a:pt x="82978" y="297935"/>
                  </a:moveTo>
                  <a:cubicBezTo>
                    <a:pt x="83616" y="297296"/>
                    <a:pt x="83616" y="296338"/>
                    <a:pt x="82978" y="295380"/>
                  </a:cubicBezTo>
                  <a:cubicBezTo>
                    <a:pt x="82978" y="295380"/>
                    <a:pt x="82020" y="295380"/>
                    <a:pt x="82020" y="295380"/>
                  </a:cubicBezTo>
                  <a:cubicBezTo>
                    <a:pt x="81381" y="296338"/>
                    <a:pt x="81381" y="297296"/>
                    <a:pt x="82659" y="297935"/>
                  </a:cubicBezTo>
                  <a:cubicBezTo>
                    <a:pt x="82659" y="297935"/>
                    <a:pt x="82659" y="297935"/>
                    <a:pt x="82978" y="297935"/>
                  </a:cubicBezTo>
                  <a:close/>
                  <a:moveTo>
                    <a:pt x="61902" y="260573"/>
                  </a:moveTo>
                  <a:cubicBezTo>
                    <a:pt x="59986" y="260892"/>
                    <a:pt x="59667" y="261531"/>
                    <a:pt x="60306" y="262489"/>
                  </a:cubicBezTo>
                  <a:cubicBezTo>
                    <a:pt x="60306" y="262808"/>
                    <a:pt x="60944" y="262808"/>
                    <a:pt x="61263" y="262808"/>
                  </a:cubicBezTo>
                  <a:cubicBezTo>
                    <a:pt x="61263" y="262489"/>
                    <a:pt x="61263" y="261850"/>
                    <a:pt x="61902" y="260573"/>
                  </a:cubicBezTo>
                  <a:close/>
                  <a:moveTo>
                    <a:pt x="123213" y="369464"/>
                  </a:moveTo>
                  <a:cubicBezTo>
                    <a:pt x="123213" y="369784"/>
                    <a:pt x="122894" y="369784"/>
                    <a:pt x="122894" y="370103"/>
                  </a:cubicBezTo>
                  <a:cubicBezTo>
                    <a:pt x="123213" y="370422"/>
                    <a:pt x="123213" y="370741"/>
                    <a:pt x="123533" y="370741"/>
                  </a:cubicBezTo>
                  <a:cubicBezTo>
                    <a:pt x="123852" y="370741"/>
                    <a:pt x="124171" y="370741"/>
                    <a:pt x="124491" y="370741"/>
                  </a:cubicBezTo>
                  <a:cubicBezTo>
                    <a:pt x="124491" y="370741"/>
                    <a:pt x="124491" y="370422"/>
                    <a:pt x="124491" y="370422"/>
                  </a:cubicBezTo>
                  <a:cubicBezTo>
                    <a:pt x="124171" y="369784"/>
                    <a:pt x="123533" y="369464"/>
                    <a:pt x="123213" y="369464"/>
                  </a:cubicBezTo>
                  <a:close/>
                  <a:moveTo>
                    <a:pt x="89045" y="271749"/>
                  </a:moveTo>
                  <a:cubicBezTo>
                    <a:pt x="89364" y="271749"/>
                    <a:pt x="89364" y="271749"/>
                    <a:pt x="89045" y="271749"/>
                  </a:cubicBezTo>
                  <a:cubicBezTo>
                    <a:pt x="89364" y="271430"/>
                    <a:pt x="89364" y="270792"/>
                    <a:pt x="89364" y="270472"/>
                  </a:cubicBezTo>
                  <a:cubicBezTo>
                    <a:pt x="89364" y="270472"/>
                    <a:pt x="89045" y="270472"/>
                    <a:pt x="89045" y="270472"/>
                  </a:cubicBezTo>
                  <a:cubicBezTo>
                    <a:pt x="89364" y="270792"/>
                    <a:pt x="89045" y="271111"/>
                    <a:pt x="89045" y="271749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596145F7-A910-7C8D-E0EA-0B2C7BA52196}"/>
                </a:ext>
              </a:extLst>
            </p:cNvPr>
            <p:cNvSpPr/>
            <p:nvPr/>
          </p:nvSpPr>
          <p:spPr>
            <a:xfrm>
              <a:off x="4776923" y="5242971"/>
              <a:ext cx="303596" cy="1025373"/>
            </a:xfrm>
            <a:custGeom>
              <a:avLst/>
              <a:gdLst>
                <a:gd name="connsiteX0" fmla="*/ 65094 w 192712"/>
                <a:gd name="connsiteY0" fmla="*/ 169564 h 650870"/>
                <a:gd name="connsiteX1" fmla="*/ 61261 w 192712"/>
                <a:gd name="connsiteY1" fmla="*/ 170203 h 650870"/>
                <a:gd name="connsiteX2" fmla="*/ 53917 w 192712"/>
                <a:gd name="connsiteY2" fmla="*/ 174354 h 650870"/>
                <a:gd name="connsiteX3" fmla="*/ 49446 w 192712"/>
                <a:gd name="connsiteY3" fmla="*/ 174035 h 650870"/>
                <a:gd name="connsiteX4" fmla="*/ 49446 w 192712"/>
                <a:gd name="connsiteY4" fmla="*/ 169564 h 650870"/>
                <a:gd name="connsiteX5" fmla="*/ 51681 w 192712"/>
                <a:gd name="connsiteY5" fmla="*/ 167967 h 650870"/>
                <a:gd name="connsiteX6" fmla="*/ 53597 w 192712"/>
                <a:gd name="connsiteY6" fmla="*/ 166371 h 650870"/>
                <a:gd name="connsiteX7" fmla="*/ 59345 w 192712"/>
                <a:gd name="connsiteY7" fmla="*/ 161900 h 650870"/>
                <a:gd name="connsiteX8" fmla="*/ 61581 w 192712"/>
                <a:gd name="connsiteY8" fmla="*/ 159665 h 650870"/>
                <a:gd name="connsiteX9" fmla="*/ 64774 w 192712"/>
                <a:gd name="connsiteY9" fmla="*/ 154875 h 650870"/>
                <a:gd name="connsiteX10" fmla="*/ 64774 w 192712"/>
                <a:gd name="connsiteY10" fmla="*/ 151682 h 650870"/>
                <a:gd name="connsiteX11" fmla="*/ 64135 w 192712"/>
                <a:gd name="connsiteY11" fmla="*/ 148169 h 650870"/>
                <a:gd name="connsiteX12" fmla="*/ 61581 w 192712"/>
                <a:gd name="connsiteY12" fmla="*/ 145295 h 650870"/>
                <a:gd name="connsiteX13" fmla="*/ 58387 w 192712"/>
                <a:gd name="connsiteY13" fmla="*/ 143379 h 650870"/>
                <a:gd name="connsiteX14" fmla="*/ 54875 w 192712"/>
                <a:gd name="connsiteY14" fmla="*/ 141782 h 650870"/>
                <a:gd name="connsiteX15" fmla="*/ 47530 w 192712"/>
                <a:gd name="connsiteY15" fmla="*/ 143060 h 650870"/>
                <a:gd name="connsiteX16" fmla="*/ 46572 w 192712"/>
                <a:gd name="connsiteY16" fmla="*/ 141782 h 650870"/>
                <a:gd name="connsiteX17" fmla="*/ 46572 w 192712"/>
                <a:gd name="connsiteY17" fmla="*/ 134118 h 650870"/>
                <a:gd name="connsiteX18" fmla="*/ 48169 w 192712"/>
                <a:gd name="connsiteY18" fmla="*/ 133161 h 650870"/>
                <a:gd name="connsiteX19" fmla="*/ 53597 w 192712"/>
                <a:gd name="connsiteY19" fmla="*/ 130606 h 650870"/>
                <a:gd name="connsiteX20" fmla="*/ 58707 w 192712"/>
                <a:gd name="connsiteY20" fmla="*/ 128371 h 650870"/>
                <a:gd name="connsiteX21" fmla="*/ 63177 w 192712"/>
                <a:gd name="connsiteY21" fmla="*/ 126454 h 650870"/>
                <a:gd name="connsiteX22" fmla="*/ 69564 w 192712"/>
                <a:gd name="connsiteY22" fmla="*/ 121345 h 650870"/>
                <a:gd name="connsiteX23" fmla="*/ 73077 w 192712"/>
                <a:gd name="connsiteY23" fmla="*/ 116555 h 650870"/>
                <a:gd name="connsiteX24" fmla="*/ 74035 w 192712"/>
                <a:gd name="connsiteY24" fmla="*/ 115598 h 650870"/>
                <a:gd name="connsiteX25" fmla="*/ 77228 w 192712"/>
                <a:gd name="connsiteY25" fmla="*/ 112404 h 650870"/>
                <a:gd name="connsiteX26" fmla="*/ 78505 w 192712"/>
                <a:gd name="connsiteY26" fmla="*/ 110169 h 650870"/>
                <a:gd name="connsiteX27" fmla="*/ 82018 w 192712"/>
                <a:gd name="connsiteY27" fmla="*/ 103144 h 650870"/>
                <a:gd name="connsiteX28" fmla="*/ 82018 w 192712"/>
                <a:gd name="connsiteY28" fmla="*/ 101866 h 650870"/>
                <a:gd name="connsiteX29" fmla="*/ 77228 w 192712"/>
                <a:gd name="connsiteY29" fmla="*/ 104421 h 650870"/>
                <a:gd name="connsiteX30" fmla="*/ 71480 w 192712"/>
                <a:gd name="connsiteY30" fmla="*/ 100908 h 650870"/>
                <a:gd name="connsiteX31" fmla="*/ 71799 w 192712"/>
                <a:gd name="connsiteY31" fmla="*/ 98354 h 650870"/>
                <a:gd name="connsiteX32" fmla="*/ 75631 w 192712"/>
                <a:gd name="connsiteY32" fmla="*/ 95799 h 650870"/>
                <a:gd name="connsiteX33" fmla="*/ 79144 w 192712"/>
                <a:gd name="connsiteY33" fmla="*/ 91648 h 650870"/>
                <a:gd name="connsiteX34" fmla="*/ 77228 w 192712"/>
                <a:gd name="connsiteY34" fmla="*/ 90051 h 650870"/>
                <a:gd name="connsiteX35" fmla="*/ 75312 w 192712"/>
                <a:gd name="connsiteY35" fmla="*/ 85580 h 650870"/>
                <a:gd name="connsiteX36" fmla="*/ 74354 w 192712"/>
                <a:gd name="connsiteY36" fmla="*/ 82387 h 650870"/>
                <a:gd name="connsiteX37" fmla="*/ 72757 w 192712"/>
                <a:gd name="connsiteY37" fmla="*/ 81429 h 650870"/>
                <a:gd name="connsiteX38" fmla="*/ 69245 w 192712"/>
                <a:gd name="connsiteY38" fmla="*/ 80471 h 650870"/>
                <a:gd name="connsiteX39" fmla="*/ 67329 w 192712"/>
                <a:gd name="connsiteY39" fmla="*/ 80791 h 650870"/>
                <a:gd name="connsiteX40" fmla="*/ 65413 w 192712"/>
                <a:gd name="connsiteY40" fmla="*/ 82387 h 650870"/>
                <a:gd name="connsiteX41" fmla="*/ 61900 w 192712"/>
                <a:gd name="connsiteY41" fmla="*/ 83984 h 650870"/>
                <a:gd name="connsiteX42" fmla="*/ 59345 w 192712"/>
                <a:gd name="connsiteY42" fmla="*/ 84303 h 650870"/>
                <a:gd name="connsiteX43" fmla="*/ 55514 w 192712"/>
                <a:gd name="connsiteY43" fmla="*/ 84303 h 650870"/>
                <a:gd name="connsiteX44" fmla="*/ 53917 w 192712"/>
                <a:gd name="connsiteY44" fmla="*/ 77916 h 650870"/>
                <a:gd name="connsiteX45" fmla="*/ 55514 w 192712"/>
                <a:gd name="connsiteY45" fmla="*/ 76320 h 650870"/>
                <a:gd name="connsiteX46" fmla="*/ 61900 w 192712"/>
                <a:gd name="connsiteY46" fmla="*/ 71211 h 650870"/>
                <a:gd name="connsiteX47" fmla="*/ 67009 w 192712"/>
                <a:gd name="connsiteY47" fmla="*/ 69933 h 650870"/>
                <a:gd name="connsiteX48" fmla="*/ 68606 w 192712"/>
                <a:gd name="connsiteY48" fmla="*/ 69295 h 650870"/>
                <a:gd name="connsiteX49" fmla="*/ 72438 w 192712"/>
                <a:gd name="connsiteY49" fmla="*/ 66421 h 650870"/>
                <a:gd name="connsiteX50" fmla="*/ 77547 w 192712"/>
                <a:gd name="connsiteY50" fmla="*/ 59715 h 650870"/>
                <a:gd name="connsiteX51" fmla="*/ 84253 w 192712"/>
                <a:gd name="connsiteY51" fmla="*/ 47899 h 650870"/>
                <a:gd name="connsiteX52" fmla="*/ 84573 w 192712"/>
                <a:gd name="connsiteY52" fmla="*/ 47580 h 650870"/>
                <a:gd name="connsiteX53" fmla="*/ 88724 w 192712"/>
                <a:gd name="connsiteY53" fmla="*/ 38639 h 650870"/>
                <a:gd name="connsiteX54" fmla="*/ 90320 w 192712"/>
                <a:gd name="connsiteY54" fmla="*/ 32252 h 650870"/>
                <a:gd name="connsiteX55" fmla="*/ 92875 w 192712"/>
                <a:gd name="connsiteY55" fmla="*/ 20437 h 650870"/>
                <a:gd name="connsiteX56" fmla="*/ 91598 w 192712"/>
                <a:gd name="connsiteY56" fmla="*/ 8622 h 650870"/>
                <a:gd name="connsiteX57" fmla="*/ 95110 w 192712"/>
                <a:gd name="connsiteY57" fmla="*/ 3513 h 650870"/>
                <a:gd name="connsiteX58" fmla="*/ 96707 w 192712"/>
                <a:gd name="connsiteY58" fmla="*/ 2555 h 650870"/>
                <a:gd name="connsiteX59" fmla="*/ 100858 w 192712"/>
                <a:gd name="connsiteY59" fmla="*/ 0 h 650870"/>
                <a:gd name="connsiteX60" fmla="*/ 102455 w 192712"/>
                <a:gd name="connsiteY60" fmla="*/ 7664 h 650870"/>
                <a:gd name="connsiteX61" fmla="*/ 103732 w 192712"/>
                <a:gd name="connsiteY61" fmla="*/ 14370 h 650870"/>
                <a:gd name="connsiteX62" fmla="*/ 104371 w 192712"/>
                <a:gd name="connsiteY62" fmla="*/ 17563 h 650870"/>
                <a:gd name="connsiteX63" fmla="*/ 105648 w 192712"/>
                <a:gd name="connsiteY63" fmla="*/ 22034 h 650870"/>
                <a:gd name="connsiteX64" fmla="*/ 105967 w 192712"/>
                <a:gd name="connsiteY64" fmla="*/ 23630 h 650870"/>
                <a:gd name="connsiteX65" fmla="*/ 105967 w 192712"/>
                <a:gd name="connsiteY65" fmla="*/ 33210 h 650870"/>
                <a:gd name="connsiteX66" fmla="*/ 105967 w 192712"/>
                <a:gd name="connsiteY66" fmla="*/ 33849 h 650870"/>
                <a:gd name="connsiteX67" fmla="*/ 109161 w 192712"/>
                <a:gd name="connsiteY67" fmla="*/ 45025 h 650870"/>
                <a:gd name="connsiteX68" fmla="*/ 110119 w 192712"/>
                <a:gd name="connsiteY68" fmla="*/ 46622 h 650870"/>
                <a:gd name="connsiteX69" fmla="*/ 113951 w 192712"/>
                <a:gd name="connsiteY69" fmla="*/ 52370 h 650870"/>
                <a:gd name="connsiteX70" fmla="*/ 115228 w 192712"/>
                <a:gd name="connsiteY70" fmla="*/ 53648 h 650870"/>
                <a:gd name="connsiteX71" fmla="*/ 117144 w 192712"/>
                <a:gd name="connsiteY71" fmla="*/ 55563 h 650870"/>
                <a:gd name="connsiteX72" fmla="*/ 122573 w 192712"/>
                <a:gd name="connsiteY72" fmla="*/ 61950 h 650870"/>
                <a:gd name="connsiteX73" fmla="*/ 127363 w 192712"/>
                <a:gd name="connsiteY73" fmla="*/ 67059 h 650870"/>
                <a:gd name="connsiteX74" fmla="*/ 126405 w 192712"/>
                <a:gd name="connsiteY74" fmla="*/ 69614 h 650870"/>
                <a:gd name="connsiteX75" fmla="*/ 119699 w 192712"/>
                <a:gd name="connsiteY75" fmla="*/ 72168 h 650870"/>
                <a:gd name="connsiteX76" fmla="*/ 121934 w 192712"/>
                <a:gd name="connsiteY76" fmla="*/ 77597 h 650870"/>
                <a:gd name="connsiteX77" fmla="*/ 123211 w 192712"/>
                <a:gd name="connsiteY77" fmla="*/ 78555 h 650870"/>
                <a:gd name="connsiteX78" fmla="*/ 125766 w 192712"/>
                <a:gd name="connsiteY78" fmla="*/ 84622 h 650870"/>
                <a:gd name="connsiteX79" fmla="*/ 127363 w 192712"/>
                <a:gd name="connsiteY79" fmla="*/ 86219 h 650870"/>
                <a:gd name="connsiteX80" fmla="*/ 128959 w 192712"/>
                <a:gd name="connsiteY80" fmla="*/ 91328 h 650870"/>
                <a:gd name="connsiteX81" fmla="*/ 129598 w 192712"/>
                <a:gd name="connsiteY81" fmla="*/ 92286 h 650870"/>
                <a:gd name="connsiteX82" fmla="*/ 128321 w 192712"/>
                <a:gd name="connsiteY82" fmla="*/ 96757 h 650870"/>
                <a:gd name="connsiteX83" fmla="*/ 123850 w 192712"/>
                <a:gd name="connsiteY83" fmla="*/ 95160 h 650870"/>
                <a:gd name="connsiteX84" fmla="*/ 122892 w 192712"/>
                <a:gd name="connsiteY84" fmla="*/ 93883 h 650870"/>
                <a:gd name="connsiteX85" fmla="*/ 120018 w 192712"/>
                <a:gd name="connsiteY85" fmla="*/ 95160 h 650870"/>
                <a:gd name="connsiteX86" fmla="*/ 119380 w 192712"/>
                <a:gd name="connsiteY86" fmla="*/ 101866 h 650870"/>
                <a:gd name="connsiteX87" fmla="*/ 121295 w 192712"/>
                <a:gd name="connsiteY87" fmla="*/ 104421 h 650870"/>
                <a:gd name="connsiteX88" fmla="*/ 124489 w 192712"/>
                <a:gd name="connsiteY88" fmla="*/ 108891 h 650870"/>
                <a:gd name="connsiteX89" fmla="*/ 128321 w 192712"/>
                <a:gd name="connsiteY89" fmla="*/ 109211 h 650870"/>
                <a:gd name="connsiteX90" fmla="*/ 133749 w 192712"/>
                <a:gd name="connsiteY90" fmla="*/ 112085 h 650870"/>
                <a:gd name="connsiteX91" fmla="*/ 134707 w 192712"/>
                <a:gd name="connsiteY91" fmla="*/ 112404 h 650870"/>
                <a:gd name="connsiteX92" fmla="*/ 141094 w 192712"/>
                <a:gd name="connsiteY92" fmla="*/ 114639 h 650870"/>
                <a:gd name="connsiteX93" fmla="*/ 144287 w 192712"/>
                <a:gd name="connsiteY93" fmla="*/ 118471 h 650870"/>
                <a:gd name="connsiteX94" fmla="*/ 144606 w 192712"/>
                <a:gd name="connsiteY94" fmla="*/ 120387 h 650870"/>
                <a:gd name="connsiteX95" fmla="*/ 142052 w 192712"/>
                <a:gd name="connsiteY95" fmla="*/ 123261 h 650870"/>
                <a:gd name="connsiteX96" fmla="*/ 139816 w 192712"/>
                <a:gd name="connsiteY96" fmla="*/ 126454 h 650870"/>
                <a:gd name="connsiteX97" fmla="*/ 142690 w 192712"/>
                <a:gd name="connsiteY97" fmla="*/ 130287 h 650870"/>
                <a:gd name="connsiteX98" fmla="*/ 142052 w 192712"/>
                <a:gd name="connsiteY98" fmla="*/ 132522 h 650870"/>
                <a:gd name="connsiteX99" fmla="*/ 144606 w 192712"/>
                <a:gd name="connsiteY99" fmla="*/ 136992 h 650870"/>
                <a:gd name="connsiteX100" fmla="*/ 146203 w 192712"/>
                <a:gd name="connsiteY100" fmla="*/ 137312 h 650870"/>
                <a:gd name="connsiteX101" fmla="*/ 149716 w 192712"/>
                <a:gd name="connsiteY101" fmla="*/ 138270 h 650870"/>
                <a:gd name="connsiteX102" fmla="*/ 153867 w 192712"/>
                <a:gd name="connsiteY102" fmla="*/ 138270 h 650870"/>
                <a:gd name="connsiteX103" fmla="*/ 156102 w 192712"/>
                <a:gd name="connsiteY103" fmla="*/ 137631 h 650870"/>
                <a:gd name="connsiteX104" fmla="*/ 160254 w 192712"/>
                <a:gd name="connsiteY104" fmla="*/ 136992 h 650870"/>
                <a:gd name="connsiteX105" fmla="*/ 162169 w 192712"/>
                <a:gd name="connsiteY105" fmla="*/ 141144 h 650870"/>
                <a:gd name="connsiteX106" fmla="*/ 159934 w 192712"/>
                <a:gd name="connsiteY106" fmla="*/ 145295 h 650870"/>
                <a:gd name="connsiteX107" fmla="*/ 154825 w 192712"/>
                <a:gd name="connsiteY107" fmla="*/ 147211 h 650870"/>
                <a:gd name="connsiteX108" fmla="*/ 148119 w 192712"/>
                <a:gd name="connsiteY108" fmla="*/ 146892 h 650870"/>
                <a:gd name="connsiteX109" fmla="*/ 145245 w 192712"/>
                <a:gd name="connsiteY109" fmla="*/ 147850 h 650870"/>
                <a:gd name="connsiteX110" fmla="*/ 139178 w 192712"/>
                <a:gd name="connsiteY110" fmla="*/ 150404 h 650870"/>
                <a:gd name="connsiteX111" fmla="*/ 132153 w 192712"/>
                <a:gd name="connsiteY111" fmla="*/ 150085 h 650870"/>
                <a:gd name="connsiteX112" fmla="*/ 127363 w 192712"/>
                <a:gd name="connsiteY112" fmla="*/ 151043 h 650870"/>
                <a:gd name="connsiteX113" fmla="*/ 123850 w 192712"/>
                <a:gd name="connsiteY113" fmla="*/ 150085 h 650870"/>
                <a:gd name="connsiteX114" fmla="*/ 123211 w 192712"/>
                <a:gd name="connsiteY114" fmla="*/ 149446 h 650870"/>
                <a:gd name="connsiteX115" fmla="*/ 120018 w 192712"/>
                <a:gd name="connsiteY115" fmla="*/ 149446 h 650870"/>
                <a:gd name="connsiteX116" fmla="*/ 121615 w 192712"/>
                <a:gd name="connsiteY116" fmla="*/ 152001 h 650870"/>
                <a:gd name="connsiteX117" fmla="*/ 122892 w 192712"/>
                <a:gd name="connsiteY117" fmla="*/ 152640 h 650870"/>
                <a:gd name="connsiteX118" fmla="*/ 127682 w 192712"/>
                <a:gd name="connsiteY118" fmla="*/ 155833 h 650870"/>
                <a:gd name="connsiteX119" fmla="*/ 130236 w 192712"/>
                <a:gd name="connsiteY119" fmla="*/ 157110 h 650870"/>
                <a:gd name="connsiteX120" fmla="*/ 134388 w 192712"/>
                <a:gd name="connsiteY120" fmla="*/ 159665 h 650870"/>
                <a:gd name="connsiteX121" fmla="*/ 136623 w 192712"/>
                <a:gd name="connsiteY121" fmla="*/ 160304 h 650870"/>
                <a:gd name="connsiteX122" fmla="*/ 143968 w 192712"/>
                <a:gd name="connsiteY122" fmla="*/ 161261 h 650870"/>
                <a:gd name="connsiteX123" fmla="*/ 150674 w 192712"/>
                <a:gd name="connsiteY123" fmla="*/ 163177 h 650870"/>
                <a:gd name="connsiteX124" fmla="*/ 150354 w 192712"/>
                <a:gd name="connsiteY124" fmla="*/ 168925 h 650870"/>
                <a:gd name="connsiteX125" fmla="*/ 142690 w 192712"/>
                <a:gd name="connsiteY125" fmla="*/ 171161 h 650870"/>
                <a:gd name="connsiteX126" fmla="*/ 135346 w 192712"/>
                <a:gd name="connsiteY126" fmla="*/ 168925 h 650870"/>
                <a:gd name="connsiteX127" fmla="*/ 128959 w 192712"/>
                <a:gd name="connsiteY127" fmla="*/ 171480 h 650870"/>
                <a:gd name="connsiteX128" fmla="*/ 130875 w 192712"/>
                <a:gd name="connsiteY128" fmla="*/ 177228 h 650870"/>
                <a:gd name="connsiteX129" fmla="*/ 133749 w 192712"/>
                <a:gd name="connsiteY129" fmla="*/ 178505 h 650870"/>
                <a:gd name="connsiteX130" fmla="*/ 139816 w 192712"/>
                <a:gd name="connsiteY130" fmla="*/ 182337 h 650870"/>
                <a:gd name="connsiteX131" fmla="*/ 142371 w 192712"/>
                <a:gd name="connsiteY131" fmla="*/ 183614 h 650870"/>
                <a:gd name="connsiteX132" fmla="*/ 150354 w 192712"/>
                <a:gd name="connsiteY132" fmla="*/ 186169 h 650870"/>
                <a:gd name="connsiteX133" fmla="*/ 150993 w 192712"/>
                <a:gd name="connsiteY133" fmla="*/ 186489 h 650870"/>
                <a:gd name="connsiteX134" fmla="*/ 154506 w 192712"/>
                <a:gd name="connsiteY134" fmla="*/ 186169 h 650870"/>
                <a:gd name="connsiteX135" fmla="*/ 157379 w 192712"/>
                <a:gd name="connsiteY135" fmla="*/ 187766 h 650870"/>
                <a:gd name="connsiteX136" fmla="*/ 171111 w 192712"/>
                <a:gd name="connsiteY136" fmla="*/ 188085 h 650870"/>
                <a:gd name="connsiteX137" fmla="*/ 180052 w 192712"/>
                <a:gd name="connsiteY137" fmla="*/ 187127 h 650870"/>
                <a:gd name="connsiteX138" fmla="*/ 181968 w 192712"/>
                <a:gd name="connsiteY138" fmla="*/ 186489 h 650870"/>
                <a:gd name="connsiteX139" fmla="*/ 182926 w 192712"/>
                <a:gd name="connsiteY139" fmla="*/ 187127 h 650870"/>
                <a:gd name="connsiteX140" fmla="*/ 180052 w 192712"/>
                <a:gd name="connsiteY140" fmla="*/ 195430 h 650870"/>
                <a:gd name="connsiteX141" fmla="*/ 176539 w 192712"/>
                <a:gd name="connsiteY141" fmla="*/ 196707 h 650870"/>
                <a:gd name="connsiteX142" fmla="*/ 173346 w 192712"/>
                <a:gd name="connsiteY142" fmla="*/ 196707 h 650870"/>
                <a:gd name="connsiteX143" fmla="*/ 169833 w 192712"/>
                <a:gd name="connsiteY143" fmla="*/ 196388 h 650870"/>
                <a:gd name="connsiteX144" fmla="*/ 162169 w 192712"/>
                <a:gd name="connsiteY144" fmla="*/ 197346 h 650870"/>
                <a:gd name="connsiteX145" fmla="*/ 159615 w 192712"/>
                <a:gd name="connsiteY145" fmla="*/ 197346 h 650870"/>
                <a:gd name="connsiteX146" fmla="*/ 151951 w 192712"/>
                <a:gd name="connsiteY146" fmla="*/ 196068 h 650870"/>
                <a:gd name="connsiteX147" fmla="*/ 144926 w 192712"/>
                <a:gd name="connsiteY147" fmla="*/ 198304 h 650870"/>
                <a:gd name="connsiteX148" fmla="*/ 146203 w 192712"/>
                <a:gd name="connsiteY148" fmla="*/ 202455 h 650870"/>
                <a:gd name="connsiteX149" fmla="*/ 151313 w 192712"/>
                <a:gd name="connsiteY149" fmla="*/ 205010 h 650870"/>
                <a:gd name="connsiteX150" fmla="*/ 154186 w 192712"/>
                <a:gd name="connsiteY150" fmla="*/ 209161 h 650870"/>
                <a:gd name="connsiteX151" fmla="*/ 150354 w 192712"/>
                <a:gd name="connsiteY151" fmla="*/ 212993 h 650870"/>
                <a:gd name="connsiteX152" fmla="*/ 146523 w 192712"/>
                <a:gd name="connsiteY152" fmla="*/ 213951 h 650870"/>
                <a:gd name="connsiteX153" fmla="*/ 142371 w 192712"/>
                <a:gd name="connsiteY153" fmla="*/ 212035 h 650870"/>
                <a:gd name="connsiteX154" fmla="*/ 135346 w 192712"/>
                <a:gd name="connsiteY154" fmla="*/ 209800 h 650870"/>
                <a:gd name="connsiteX155" fmla="*/ 132791 w 192712"/>
                <a:gd name="connsiteY155" fmla="*/ 211077 h 650870"/>
                <a:gd name="connsiteX156" fmla="*/ 132472 w 192712"/>
                <a:gd name="connsiteY156" fmla="*/ 213312 h 650870"/>
                <a:gd name="connsiteX157" fmla="*/ 134707 w 192712"/>
                <a:gd name="connsiteY157" fmla="*/ 217463 h 650870"/>
                <a:gd name="connsiteX158" fmla="*/ 135985 w 192712"/>
                <a:gd name="connsiteY158" fmla="*/ 218421 h 650870"/>
                <a:gd name="connsiteX159" fmla="*/ 141094 w 192712"/>
                <a:gd name="connsiteY159" fmla="*/ 222253 h 650870"/>
                <a:gd name="connsiteX160" fmla="*/ 146842 w 192712"/>
                <a:gd name="connsiteY160" fmla="*/ 225766 h 650870"/>
                <a:gd name="connsiteX161" fmla="*/ 157379 w 192712"/>
                <a:gd name="connsiteY161" fmla="*/ 230236 h 650870"/>
                <a:gd name="connsiteX162" fmla="*/ 159296 w 192712"/>
                <a:gd name="connsiteY162" fmla="*/ 230875 h 650870"/>
                <a:gd name="connsiteX163" fmla="*/ 166002 w 192712"/>
                <a:gd name="connsiteY163" fmla="*/ 232153 h 650870"/>
                <a:gd name="connsiteX164" fmla="*/ 178775 w 192712"/>
                <a:gd name="connsiteY164" fmla="*/ 233111 h 650870"/>
                <a:gd name="connsiteX165" fmla="*/ 180371 w 192712"/>
                <a:gd name="connsiteY165" fmla="*/ 232791 h 650870"/>
                <a:gd name="connsiteX166" fmla="*/ 189632 w 192712"/>
                <a:gd name="connsiteY166" fmla="*/ 232472 h 650870"/>
                <a:gd name="connsiteX167" fmla="*/ 191867 w 192712"/>
                <a:gd name="connsiteY167" fmla="*/ 239178 h 650870"/>
                <a:gd name="connsiteX168" fmla="*/ 185800 w 192712"/>
                <a:gd name="connsiteY168" fmla="*/ 241733 h 650870"/>
                <a:gd name="connsiteX169" fmla="*/ 183565 w 192712"/>
                <a:gd name="connsiteY169" fmla="*/ 242052 h 650870"/>
                <a:gd name="connsiteX170" fmla="*/ 176859 w 192712"/>
                <a:gd name="connsiteY170" fmla="*/ 242690 h 650870"/>
                <a:gd name="connsiteX171" fmla="*/ 164086 w 192712"/>
                <a:gd name="connsiteY171" fmla="*/ 242052 h 650870"/>
                <a:gd name="connsiteX172" fmla="*/ 160254 w 192712"/>
                <a:gd name="connsiteY172" fmla="*/ 241413 h 650870"/>
                <a:gd name="connsiteX173" fmla="*/ 147800 w 192712"/>
                <a:gd name="connsiteY173" fmla="*/ 238859 h 650870"/>
                <a:gd name="connsiteX174" fmla="*/ 145884 w 192712"/>
                <a:gd name="connsiteY174" fmla="*/ 238859 h 650870"/>
                <a:gd name="connsiteX175" fmla="*/ 145884 w 192712"/>
                <a:gd name="connsiteY175" fmla="*/ 241094 h 650870"/>
                <a:gd name="connsiteX176" fmla="*/ 145884 w 192712"/>
                <a:gd name="connsiteY176" fmla="*/ 244926 h 650870"/>
                <a:gd name="connsiteX177" fmla="*/ 146842 w 192712"/>
                <a:gd name="connsiteY177" fmla="*/ 248119 h 650870"/>
                <a:gd name="connsiteX178" fmla="*/ 148438 w 192712"/>
                <a:gd name="connsiteY178" fmla="*/ 252270 h 650870"/>
                <a:gd name="connsiteX179" fmla="*/ 143649 w 192712"/>
                <a:gd name="connsiteY179" fmla="*/ 254506 h 650870"/>
                <a:gd name="connsiteX180" fmla="*/ 137900 w 192712"/>
                <a:gd name="connsiteY180" fmla="*/ 252590 h 650870"/>
                <a:gd name="connsiteX181" fmla="*/ 133749 w 192712"/>
                <a:gd name="connsiteY181" fmla="*/ 253548 h 650870"/>
                <a:gd name="connsiteX182" fmla="*/ 131514 w 192712"/>
                <a:gd name="connsiteY182" fmla="*/ 257699 h 650870"/>
                <a:gd name="connsiteX183" fmla="*/ 133430 w 192712"/>
                <a:gd name="connsiteY183" fmla="*/ 259615 h 650870"/>
                <a:gd name="connsiteX184" fmla="*/ 143968 w 192712"/>
                <a:gd name="connsiteY184" fmla="*/ 266640 h 650870"/>
                <a:gd name="connsiteX185" fmla="*/ 151313 w 192712"/>
                <a:gd name="connsiteY185" fmla="*/ 270792 h 650870"/>
                <a:gd name="connsiteX186" fmla="*/ 151632 w 192712"/>
                <a:gd name="connsiteY186" fmla="*/ 270792 h 650870"/>
                <a:gd name="connsiteX187" fmla="*/ 159615 w 192712"/>
                <a:gd name="connsiteY187" fmla="*/ 273985 h 650870"/>
                <a:gd name="connsiteX188" fmla="*/ 164086 w 192712"/>
                <a:gd name="connsiteY188" fmla="*/ 277817 h 650870"/>
                <a:gd name="connsiteX189" fmla="*/ 162808 w 192712"/>
                <a:gd name="connsiteY189" fmla="*/ 281968 h 650870"/>
                <a:gd name="connsiteX190" fmla="*/ 159615 w 192712"/>
                <a:gd name="connsiteY190" fmla="*/ 284523 h 650870"/>
                <a:gd name="connsiteX191" fmla="*/ 152909 w 192712"/>
                <a:gd name="connsiteY191" fmla="*/ 282287 h 650870"/>
                <a:gd name="connsiteX192" fmla="*/ 151313 w 192712"/>
                <a:gd name="connsiteY192" fmla="*/ 283565 h 650870"/>
                <a:gd name="connsiteX193" fmla="*/ 147800 w 192712"/>
                <a:gd name="connsiteY193" fmla="*/ 286439 h 650870"/>
                <a:gd name="connsiteX194" fmla="*/ 144606 w 192712"/>
                <a:gd name="connsiteY194" fmla="*/ 289632 h 650870"/>
                <a:gd name="connsiteX195" fmla="*/ 143968 w 192712"/>
                <a:gd name="connsiteY195" fmla="*/ 292186 h 650870"/>
                <a:gd name="connsiteX196" fmla="*/ 146203 w 192712"/>
                <a:gd name="connsiteY196" fmla="*/ 296338 h 650870"/>
                <a:gd name="connsiteX197" fmla="*/ 149396 w 192712"/>
                <a:gd name="connsiteY197" fmla="*/ 297296 h 650870"/>
                <a:gd name="connsiteX198" fmla="*/ 152270 w 192712"/>
                <a:gd name="connsiteY198" fmla="*/ 304321 h 650870"/>
                <a:gd name="connsiteX199" fmla="*/ 147800 w 192712"/>
                <a:gd name="connsiteY199" fmla="*/ 304002 h 650870"/>
                <a:gd name="connsiteX200" fmla="*/ 144287 w 192712"/>
                <a:gd name="connsiteY200" fmla="*/ 305599 h 650870"/>
                <a:gd name="connsiteX201" fmla="*/ 142690 w 192712"/>
                <a:gd name="connsiteY201" fmla="*/ 307195 h 650870"/>
                <a:gd name="connsiteX202" fmla="*/ 139816 w 192712"/>
                <a:gd name="connsiteY202" fmla="*/ 307834 h 650870"/>
                <a:gd name="connsiteX203" fmla="*/ 137262 w 192712"/>
                <a:gd name="connsiteY203" fmla="*/ 309430 h 650870"/>
                <a:gd name="connsiteX204" fmla="*/ 138539 w 192712"/>
                <a:gd name="connsiteY204" fmla="*/ 312943 h 650870"/>
                <a:gd name="connsiteX205" fmla="*/ 139497 w 192712"/>
                <a:gd name="connsiteY205" fmla="*/ 313262 h 650870"/>
                <a:gd name="connsiteX206" fmla="*/ 146203 w 192712"/>
                <a:gd name="connsiteY206" fmla="*/ 317414 h 650870"/>
                <a:gd name="connsiteX207" fmla="*/ 147480 w 192712"/>
                <a:gd name="connsiteY207" fmla="*/ 318052 h 650870"/>
                <a:gd name="connsiteX208" fmla="*/ 158976 w 192712"/>
                <a:gd name="connsiteY208" fmla="*/ 321884 h 650870"/>
                <a:gd name="connsiteX209" fmla="*/ 160892 w 192712"/>
                <a:gd name="connsiteY209" fmla="*/ 322842 h 650870"/>
                <a:gd name="connsiteX210" fmla="*/ 171749 w 192712"/>
                <a:gd name="connsiteY210" fmla="*/ 326355 h 650870"/>
                <a:gd name="connsiteX211" fmla="*/ 176859 w 192712"/>
                <a:gd name="connsiteY211" fmla="*/ 327632 h 650870"/>
                <a:gd name="connsiteX212" fmla="*/ 186439 w 192712"/>
                <a:gd name="connsiteY212" fmla="*/ 329229 h 650870"/>
                <a:gd name="connsiteX213" fmla="*/ 190909 w 192712"/>
                <a:gd name="connsiteY213" fmla="*/ 333061 h 650870"/>
                <a:gd name="connsiteX214" fmla="*/ 191229 w 192712"/>
                <a:gd name="connsiteY214" fmla="*/ 334019 h 650870"/>
                <a:gd name="connsiteX215" fmla="*/ 190909 w 192712"/>
                <a:gd name="connsiteY215" fmla="*/ 337532 h 650870"/>
                <a:gd name="connsiteX216" fmla="*/ 186758 w 192712"/>
                <a:gd name="connsiteY216" fmla="*/ 338489 h 650870"/>
                <a:gd name="connsiteX217" fmla="*/ 181649 w 192712"/>
                <a:gd name="connsiteY217" fmla="*/ 337212 h 650870"/>
                <a:gd name="connsiteX218" fmla="*/ 173027 w 192712"/>
                <a:gd name="connsiteY218" fmla="*/ 334977 h 650870"/>
                <a:gd name="connsiteX219" fmla="*/ 172069 w 192712"/>
                <a:gd name="connsiteY219" fmla="*/ 334977 h 650870"/>
                <a:gd name="connsiteX220" fmla="*/ 157699 w 192712"/>
                <a:gd name="connsiteY220" fmla="*/ 333380 h 650870"/>
                <a:gd name="connsiteX221" fmla="*/ 153867 w 192712"/>
                <a:gd name="connsiteY221" fmla="*/ 335296 h 650870"/>
                <a:gd name="connsiteX222" fmla="*/ 152270 w 192712"/>
                <a:gd name="connsiteY222" fmla="*/ 336893 h 650870"/>
                <a:gd name="connsiteX223" fmla="*/ 149396 w 192712"/>
                <a:gd name="connsiteY223" fmla="*/ 341683 h 650870"/>
                <a:gd name="connsiteX224" fmla="*/ 149716 w 192712"/>
                <a:gd name="connsiteY224" fmla="*/ 343918 h 650870"/>
                <a:gd name="connsiteX225" fmla="*/ 152909 w 192712"/>
                <a:gd name="connsiteY225" fmla="*/ 346792 h 650870"/>
                <a:gd name="connsiteX226" fmla="*/ 160254 w 192712"/>
                <a:gd name="connsiteY226" fmla="*/ 349666 h 650870"/>
                <a:gd name="connsiteX227" fmla="*/ 162169 w 192712"/>
                <a:gd name="connsiteY227" fmla="*/ 352221 h 650870"/>
                <a:gd name="connsiteX228" fmla="*/ 160892 w 192712"/>
                <a:gd name="connsiteY228" fmla="*/ 356052 h 650870"/>
                <a:gd name="connsiteX229" fmla="*/ 157699 w 192712"/>
                <a:gd name="connsiteY229" fmla="*/ 357011 h 650870"/>
                <a:gd name="connsiteX230" fmla="*/ 143968 w 192712"/>
                <a:gd name="connsiteY230" fmla="*/ 354136 h 650870"/>
                <a:gd name="connsiteX231" fmla="*/ 142690 w 192712"/>
                <a:gd name="connsiteY231" fmla="*/ 354136 h 650870"/>
                <a:gd name="connsiteX232" fmla="*/ 135346 w 192712"/>
                <a:gd name="connsiteY232" fmla="*/ 358926 h 650870"/>
                <a:gd name="connsiteX233" fmla="*/ 134707 w 192712"/>
                <a:gd name="connsiteY233" fmla="*/ 360842 h 650870"/>
                <a:gd name="connsiteX234" fmla="*/ 132791 w 192712"/>
                <a:gd name="connsiteY234" fmla="*/ 365313 h 650870"/>
                <a:gd name="connsiteX235" fmla="*/ 131833 w 192712"/>
                <a:gd name="connsiteY235" fmla="*/ 366590 h 650870"/>
                <a:gd name="connsiteX236" fmla="*/ 134388 w 192712"/>
                <a:gd name="connsiteY236" fmla="*/ 376170 h 650870"/>
                <a:gd name="connsiteX237" fmla="*/ 136943 w 192712"/>
                <a:gd name="connsiteY237" fmla="*/ 378086 h 650870"/>
                <a:gd name="connsiteX238" fmla="*/ 138220 w 192712"/>
                <a:gd name="connsiteY238" fmla="*/ 379044 h 650870"/>
                <a:gd name="connsiteX239" fmla="*/ 149396 w 192712"/>
                <a:gd name="connsiteY239" fmla="*/ 384473 h 650870"/>
                <a:gd name="connsiteX240" fmla="*/ 151632 w 192712"/>
                <a:gd name="connsiteY240" fmla="*/ 385750 h 650870"/>
                <a:gd name="connsiteX241" fmla="*/ 156422 w 192712"/>
                <a:gd name="connsiteY241" fmla="*/ 387666 h 650870"/>
                <a:gd name="connsiteX242" fmla="*/ 163128 w 192712"/>
                <a:gd name="connsiteY242" fmla="*/ 389263 h 650870"/>
                <a:gd name="connsiteX243" fmla="*/ 166640 w 192712"/>
                <a:gd name="connsiteY243" fmla="*/ 395649 h 650870"/>
                <a:gd name="connsiteX244" fmla="*/ 163447 w 192712"/>
                <a:gd name="connsiteY244" fmla="*/ 398523 h 650870"/>
                <a:gd name="connsiteX245" fmla="*/ 158976 w 192712"/>
                <a:gd name="connsiteY245" fmla="*/ 399481 h 650870"/>
                <a:gd name="connsiteX246" fmla="*/ 155783 w 192712"/>
                <a:gd name="connsiteY246" fmla="*/ 397565 h 650870"/>
                <a:gd name="connsiteX247" fmla="*/ 144606 w 192712"/>
                <a:gd name="connsiteY247" fmla="*/ 395330 h 650870"/>
                <a:gd name="connsiteX248" fmla="*/ 141413 w 192712"/>
                <a:gd name="connsiteY248" fmla="*/ 396607 h 650870"/>
                <a:gd name="connsiteX249" fmla="*/ 139816 w 192712"/>
                <a:gd name="connsiteY249" fmla="*/ 397565 h 650870"/>
                <a:gd name="connsiteX250" fmla="*/ 135665 w 192712"/>
                <a:gd name="connsiteY250" fmla="*/ 398204 h 650870"/>
                <a:gd name="connsiteX251" fmla="*/ 131195 w 192712"/>
                <a:gd name="connsiteY251" fmla="*/ 396927 h 650870"/>
                <a:gd name="connsiteX252" fmla="*/ 125766 w 192712"/>
                <a:gd name="connsiteY252" fmla="*/ 397246 h 650870"/>
                <a:gd name="connsiteX253" fmla="*/ 125447 w 192712"/>
                <a:gd name="connsiteY253" fmla="*/ 400439 h 650870"/>
                <a:gd name="connsiteX254" fmla="*/ 127682 w 192712"/>
                <a:gd name="connsiteY254" fmla="*/ 403313 h 650870"/>
                <a:gd name="connsiteX255" fmla="*/ 135026 w 192712"/>
                <a:gd name="connsiteY255" fmla="*/ 409381 h 650870"/>
                <a:gd name="connsiteX256" fmla="*/ 142371 w 192712"/>
                <a:gd name="connsiteY256" fmla="*/ 413212 h 650870"/>
                <a:gd name="connsiteX257" fmla="*/ 144606 w 192712"/>
                <a:gd name="connsiteY257" fmla="*/ 414171 h 650870"/>
                <a:gd name="connsiteX258" fmla="*/ 155144 w 192712"/>
                <a:gd name="connsiteY258" fmla="*/ 420238 h 650870"/>
                <a:gd name="connsiteX259" fmla="*/ 165363 w 192712"/>
                <a:gd name="connsiteY259" fmla="*/ 422473 h 650870"/>
                <a:gd name="connsiteX260" fmla="*/ 176539 w 192712"/>
                <a:gd name="connsiteY260" fmla="*/ 421834 h 650870"/>
                <a:gd name="connsiteX261" fmla="*/ 184522 w 192712"/>
                <a:gd name="connsiteY261" fmla="*/ 423750 h 650870"/>
                <a:gd name="connsiteX262" fmla="*/ 186439 w 192712"/>
                <a:gd name="connsiteY262" fmla="*/ 427582 h 650870"/>
                <a:gd name="connsiteX263" fmla="*/ 183884 w 192712"/>
                <a:gd name="connsiteY263" fmla="*/ 430776 h 650870"/>
                <a:gd name="connsiteX264" fmla="*/ 173985 w 192712"/>
                <a:gd name="connsiteY264" fmla="*/ 432691 h 650870"/>
                <a:gd name="connsiteX265" fmla="*/ 167917 w 192712"/>
                <a:gd name="connsiteY265" fmla="*/ 433969 h 650870"/>
                <a:gd name="connsiteX266" fmla="*/ 163766 w 192712"/>
                <a:gd name="connsiteY266" fmla="*/ 433011 h 650870"/>
                <a:gd name="connsiteX267" fmla="*/ 161531 w 192712"/>
                <a:gd name="connsiteY267" fmla="*/ 431414 h 650870"/>
                <a:gd name="connsiteX268" fmla="*/ 150035 w 192712"/>
                <a:gd name="connsiteY268" fmla="*/ 430137 h 650870"/>
                <a:gd name="connsiteX269" fmla="*/ 146523 w 192712"/>
                <a:gd name="connsiteY269" fmla="*/ 432372 h 650870"/>
                <a:gd name="connsiteX270" fmla="*/ 138539 w 192712"/>
                <a:gd name="connsiteY270" fmla="*/ 434607 h 650870"/>
                <a:gd name="connsiteX271" fmla="*/ 137581 w 192712"/>
                <a:gd name="connsiteY271" fmla="*/ 433969 h 650870"/>
                <a:gd name="connsiteX272" fmla="*/ 128001 w 192712"/>
                <a:gd name="connsiteY272" fmla="*/ 430137 h 650870"/>
                <a:gd name="connsiteX273" fmla="*/ 115547 w 192712"/>
                <a:gd name="connsiteY273" fmla="*/ 423112 h 650870"/>
                <a:gd name="connsiteX274" fmla="*/ 109480 w 192712"/>
                <a:gd name="connsiteY274" fmla="*/ 421196 h 650870"/>
                <a:gd name="connsiteX275" fmla="*/ 106287 w 192712"/>
                <a:gd name="connsiteY275" fmla="*/ 424708 h 650870"/>
                <a:gd name="connsiteX276" fmla="*/ 105010 w 192712"/>
                <a:gd name="connsiteY276" fmla="*/ 439717 h 650870"/>
                <a:gd name="connsiteX277" fmla="*/ 104690 w 192712"/>
                <a:gd name="connsiteY277" fmla="*/ 446742 h 650870"/>
                <a:gd name="connsiteX278" fmla="*/ 104690 w 192712"/>
                <a:gd name="connsiteY278" fmla="*/ 452809 h 650870"/>
                <a:gd name="connsiteX279" fmla="*/ 104690 w 192712"/>
                <a:gd name="connsiteY279" fmla="*/ 456960 h 650870"/>
                <a:gd name="connsiteX280" fmla="*/ 104690 w 192712"/>
                <a:gd name="connsiteY280" fmla="*/ 458877 h 650870"/>
                <a:gd name="connsiteX281" fmla="*/ 102774 w 192712"/>
                <a:gd name="connsiteY281" fmla="*/ 483146 h 650870"/>
                <a:gd name="connsiteX282" fmla="*/ 102455 w 192712"/>
                <a:gd name="connsiteY282" fmla="*/ 484742 h 650870"/>
                <a:gd name="connsiteX283" fmla="*/ 102455 w 192712"/>
                <a:gd name="connsiteY283" fmla="*/ 494003 h 650870"/>
                <a:gd name="connsiteX284" fmla="*/ 101178 w 192712"/>
                <a:gd name="connsiteY284" fmla="*/ 516995 h 650870"/>
                <a:gd name="connsiteX285" fmla="*/ 100539 w 192712"/>
                <a:gd name="connsiteY285" fmla="*/ 539667 h 650870"/>
                <a:gd name="connsiteX286" fmla="*/ 100539 w 192712"/>
                <a:gd name="connsiteY286" fmla="*/ 555953 h 650870"/>
                <a:gd name="connsiteX287" fmla="*/ 99900 w 192712"/>
                <a:gd name="connsiteY287" fmla="*/ 570003 h 650870"/>
                <a:gd name="connsiteX288" fmla="*/ 99900 w 192712"/>
                <a:gd name="connsiteY288" fmla="*/ 579264 h 650870"/>
                <a:gd name="connsiteX289" fmla="*/ 99900 w 192712"/>
                <a:gd name="connsiteY289" fmla="*/ 587886 h 650870"/>
                <a:gd name="connsiteX290" fmla="*/ 100858 w 192712"/>
                <a:gd name="connsiteY290" fmla="*/ 592356 h 650870"/>
                <a:gd name="connsiteX291" fmla="*/ 101178 w 192712"/>
                <a:gd name="connsiteY291" fmla="*/ 596188 h 650870"/>
                <a:gd name="connsiteX292" fmla="*/ 100858 w 192712"/>
                <a:gd name="connsiteY292" fmla="*/ 606407 h 650870"/>
                <a:gd name="connsiteX293" fmla="*/ 101497 w 192712"/>
                <a:gd name="connsiteY293" fmla="*/ 620138 h 650870"/>
                <a:gd name="connsiteX294" fmla="*/ 104052 w 192712"/>
                <a:gd name="connsiteY294" fmla="*/ 633869 h 650870"/>
                <a:gd name="connsiteX295" fmla="*/ 105329 w 192712"/>
                <a:gd name="connsiteY295" fmla="*/ 642810 h 650870"/>
                <a:gd name="connsiteX296" fmla="*/ 104052 w 192712"/>
                <a:gd name="connsiteY296" fmla="*/ 649197 h 650870"/>
                <a:gd name="connsiteX297" fmla="*/ 103413 w 192712"/>
                <a:gd name="connsiteY297" fmla="*/ 649836 h 650870"/>
                <a:gd name="connsiteX298" fmla="*/ 96707 w 192712"/>
                <a:gd name="connsiteY298" fmla="*/ 650155 h 650870"/>
                <a:gd name="connsiteX299" fmla="*/ 95110 w 192712"/>
                <a:gd name="connsiteY299" fmla="*/ 648558 h 650870"/>
                <a:gd name="connsiteX300" fmla="*/ 93514 w 192712"/>
                <a:gd name="connsiteY300" fmla="*/ 639936 h 650870"/>
                <a:gd name="connsiteX301" fmla="*/ 93833 w 192712"/>
                <a:gd name="connsiteY301" fmla="*/ 637701 h 650870"/>
                <a:gd name="connsiteX302" fmla="*/ 92875 w 192712"/>
                <a:gd name="connsiteY302" fmla="*/ 626205 h 650870"/>
                <a:gd name="connsiteX303" fmla="*/ 92875 w 192712"/>
                <a:gd name="connsiteY303" fmla="*/ 623651 h 650870"/>
                <a:gd name="connsiteX304" fmla="*/ 92556 w 192712"/>
                <a:gd name="connsiteY304" fmla="*/ 616625 h 650870"/>
                <a:gd name="connsiteX305" fmla="*/ 91917 w 192712"/>
                <a:gd name="connsiteY305" fmla="*/ 604172 h 650870"/>
                <a:gd name="connsiteX306" fmla="*/ 92556 w 192712"/>
                <a:gd name="connsiteY306" fmla="*/ 599062 h 650870"/>
                <a:gd name="connsiteX307" fmla="*/ 91598 w 192712"/>
                <a:gd name="connsiteY307" fmla="*/ 590121 h 650870"/>
                <a:gd name="connsiteX308" fmla="*/ 90959 w 192712"/>
                <a:gd name="connsiteY308" fmla="*/ 583096 h 650870"/>
                <a:gd name="connsiteX309" fmla="*/ 91917 w 192712"/>
                <a:gd name="connsiteY309" fmla="*/ 551482 h 650870"/>
                <a:gd name="connsiteX310" fmla="*/ 92875 w 192712"/>
                <a:gd name="connsiteY310" fmla="*/ 527533 h 650870"/>
                <a:gd name="connsiteX311" fmla="*/ 93514 w 192712"/>
                <a:gd name="connsiteY311" fmla="*/ 510608 h 650870"/>
                <a:gd name="connsiteX312" fmla="*/ 94472 w 192712"/>
                <a:gd name="connsiteY312" fmla="*/ 495280 h 650870"/>
                <a:gd name="connsiteX313" fmla="*/ 94472 w 192712"/>
                <a:gd name="connsiteY313" fmla="*/ 490171 h 650870"/>
                <a:gd name="connsiteX314" fmla="*/ 95430 w 192712"/>
                <a:gd name="connsiteY314" fmla="*/ 478675 h 650870"/>
                <a:gd name="connsiteX315" fmla="*/ 96388 w 192712"/>
                <a:gd name="connsiteY315" fmla="*/ 459834 h 650870"/>
                <a:gd name="connsiteX316" fmla="*/ 96388 w 192712"/>
                <a:gd name="connsiteY316" fmla="*/ 448339 h 650870"/>
                <a:gd name="connsiteX317" fmla="*/ 97346 w 192712"/>
                <a:gd name="connsiteY317" fmla="*/ 429179 h 650870"/>
                <a:gd name="connsiteX318" fmla="*/ 97027 w 192712"/>
                <a:gd name="connsiteY318" fmla="*/ 423431 h 650870"/>
                <a:gd name="connsiteX319" fmla="*/ 92237 w 192712"/>
                <a:gd name="connsiteY319" fmla="*/ 422154 h 650870"/>
                <a:gd name="connsiteX320" fmla="*/ 89682 w 192712"/>
                <a:gd name="connsiteY320" fmla="*/ 423431 h 650870"/>
                <a:gd name="connsiteX321" fmla="*/ 87447 w 192712"/>
                <a:gd name="connsiteY321" fmla="*/ 425986 h 650870"/>
                <a:gd name="connsiteX322" fmla="*/ 83295 w 192712"/>
                <a:gd name="connsiteY322" fmla="*/ 423750 h 650870"/>
                <a:gd name="connsiteX323" fmla="*/ 82976 w 192712"/>
                <a:gd name="connsiteY323" fmla="*/ 420557 h 650870"/>
                <a:gd name="connsiteX324" fmla="*/ 82976 w 192712"/>
                <a:gd name="connsiteY324" fmla="*/ 417683 h 650870"/>
                <a:gd name="connsiteX325" fmla="*/ 78824 w 192712"/>
                <a:gd name="connsiteY325" fmla="*/ 418641 h 650870"/>
                <a:gd name="connsiteX326" fmla="*/ 71480 w 192712"/>
                <a:gd name="connsiteY326" fmla="*/ 425347 h 650870"/>
                <a:gd name="connsiteX327" fmla="*/ 71161 w 192712"/>
                <a:gd name="connsiteY327" fmla="*/ 425666 h 650870"/>
                <a:gd name="connsiteX328" fmla="*/ 61900 w 192712"/>
                <a:gd name="connsiteY328" fmla="*/ 429817 h 650870"/>
                <a:gd name="connsiteX329" fmla="*/ 59984 w 192712"/>
                <a:gd name="connsiteY329" fmla="*/ 428540 h 650870"/>
                <a:gd name="connsiteX330" fmla="*/ 58387 w 192712"/>
                <a:gd name="connsiteY330" fmla="*/ 425027 h 650870"/>
                <a:gd name="connsiteX331" fmla="*/ 55194 w 192712"/>
                <a:gd name="connsiteY331" fmla="*/ 423750 h 650870"/>
                <a:gd name="connsiteX332" fmla="*/ 47530 w 192712"/>
                <a:gd name="connsiteY332" fmla="*/ 426944 h 650870"/>
                <a:gd name="connsiteX333" fmla="*/ 42740 w 192712"/>
                <a:gd name="connsiteY333" fmla="*/ 426944 h 650870"/>
                <a:gd name="connsiteX334" fmla="*/ 41782 w 192712"/>
                <a:gd name="connsiteY334" fmla="*/ 421196 h 650870"/>
                <a:gd name="connsiteX335" fmla="*/ 43379 w 192712"/>
                <a:gd name="connsiteY335" fmla="*/ 419918 h 650870"/>
                <a:gd name="connsiteX336" fmla="*/ 43379 w 192712"/>
                <a:gd name="connsiteY336" fmla="*/ 416725 h 650870"/>
                <a:gd name="connsiteX337" fmla="*/ 39866 w 192712"/>
                <a:gd name="connsiteY337" fmla="*/ 414171 h 650870"/>
                <a:gd name="connsiteX338" fmla="*/ 35077 w 192712"/>
                <a:gd name="connsiteY338" fmla="*/ 412574 h 650870"/>
                <a:gd name="connsiteX339" fmla="*/ 20707 w 192712"/>
                <a:gd name="connsiteY339" fmla="*/ 417044 h 650870"/>
                <a:gd name="connsiteX340" fmla="*/ 5698 w 192712"/>
                <a:gd name="connsiteY340" fmla="*/ 418641 h 650870"/>
                <a:gd name="connsiteX341" fmla="*/ 589 w 192712"/>
                <a:gd name="connsiteY341" fmla="*/ 415767 h 650870"/>
                <a:gd name="connsiteX342" fmla="*/ 270 w 192712"/>
                <a:gd name="connsiteY342" fmla="*/ 414171 h 650870"/>
                <a:gd name="connsiteX343" fmla="*/ 5059 w 192712"/>
                <a:gd name="connsiteY343" fmla="*/ 409381 h 650870"/>
                <a:gd name="connsiteX344" fmla="*/ 7933 w 192712"/>
                <a:gd name="connsiteY344" fmla="*/ 409381 h 650870"/>
                <a:gd name="connsiteX345" fmla="*/ 13362 w 192712"/>
                <a:gd name="connsiteY345" fmla="*/ 408742 h 650870"/>
                <a:gd name="connsiteX346" fmla="*/ 25497 w 192712"/>
                <a:gd name="connsiteY346" fmla="*/ 404910 h 650870"/>
                <a:gd name="connsiteX347" fmla="*/ 30606 w 192712"/>
                <a:gd name="connsiteY347" fmla="*/ 402994 h 650870"/>
                <a:gd name="connsiteX348" fmla="*/ 34118 w 192712"/>
                <a:gd name="connsiteY348" fmla="*/ 401717 h 650870"/>
                <a:gd name="connsiteX349" fmla="*/ 45614 w 192712"/>
                <a:gd name="connsiteY349" fmla="*/ 392137 h 650870"/>
                <a:gd name="connsiteX350" fmla="*/ 45934 w 192712"/>
                <a:gd name="connsiteY350" fmla="*/ 388305 h 650870"/>
                <a:gd name="connsiteX351" fmla="*/ 47211 w 192712"/>
                <a:gd name="connsiteY351" fmla="*/ 380321 h 650870"/>
                <a:gd name="connsiteX352" fmla="*/ 48169 w 192712"/>
                <a:gd name="connsiteY352" fmla="*/ 379683 h 650870"/>
                <a:gd name="connsiteX353" fmla="*/ 51362 w 192712"/>
                <a:gd name="connsiteY353" fmla="*/ 376809 h 650870"/>
                <a:gd name="connsiteX354" fmla="*/ 52959 w 192712"/>
                <a:gd name="connsiteY354" fmla="*/ 375531 h 650870"/>
                <a:gd name="connsiteX355" fmla="*/ 56791 w 192712"/>
                <a:gd name="connsiteY355" fmla="*/ 371380 h 650870"/>
                <a:gd name="connsiteX356" fmla="*/ 56791 w 192712"/>
                <a:gd name="connsiteY356" fmla="*/ 370422 h 650870"/>
                <a:gd name="connsiteX357" fmla="*/ 62220 w 192712"/>
                <a:gd name="connsiteY357" fmla="*/ 364036 h 650870"/>
                <a:gd name="connsiteX358" fmla="*/ 55514 w 192712"/>
                <a:gd name="connsiteY358" fmla="*/ 368506 h 650870"/>
                <a:gd name="connsiteX359" fmla="*/ 48807 w 192712"/>
                <a:gd name="connsiteY359" fmla="*/ 372658 h 650870"/>
                <a:gd name="connsiteX360" fmla="*/ 39866 w 192712"/>
                <a:gd name="connsiteY360" fmla="*/ 378086 h 650870"/>
                <a:gd name="connsiteX361" fmla="*/ 38589 w 192712"/>
                <a:gd name="connsiteY361" fmla="*/ 378725 h 650870"/>
                <a:gd name="connsiteX362" fmla="*/ 31564 w 192712"/>
                <a:gd name="connsiteY362" fmla="*/ 381599 h 650870"/>
                <a:gd name="connsiteX363" fmla="*/ 29648 w 192712"/>
                <a:gd name="connsiteY363" fmla="*/ 382238 h 650870"/>
                <a:gd name="connsiteX364" fmla="*/ 23261 w 192712"/>
                <a:gd name="connsiteY364" fmla="*/ 380641 h 650870"/>
                <a:gd name="connsiteX365" fmla="*/ 23581 w 192712"/>
                <a:gd name="connsiteY365" fmla="*/ 374574 h 650870"/>
                <a:gd name="connsiteX366" fmla="*/ 25497 w 192712"/>
                <a:gd name="connsiteY366" fmla="*/ 372019 h 650870"/>
                <a:gd name="connsiteX367" fmla="*/ 26774 w 192712"/>
                <a:gd name="connsiteY367" fmla="*/ 370422 h 650870"/>
                <a:gd name="connsiteX368" fmla="*/ 35077 w 192712"/>
                <a:gd name="connsiteY368" fmla="*/ 362439 h 650870"/>
                <a:gd name="connsiteX369" fmla="*/ 38908 w 192712"/>
                <a:gd name="connsiteY369" fmla="*/ 358607 h 650870"/>
                <a:gd name="connsiteX370" fmla="*/ 46253 w 192712"/>
                <a:gd name="connsiteY370" fmla="*/ 349347 h 650870"/>
                <a:gd name="connsiteX371" fmla="*/ 51681 w 192712"/>
                <a:gd name="connsiteY371" fmla="*/ 340725 h 650870"/>
                <a:gd name="connsiteX372" fmla="*/ 52001 w 192712"/>
                <a:gd name="connsiteY372" fmla="*/ 339767 h 650870"/>
                <a:gd name="connsiteX373" fmla="*/ 51681 w 192712"/>
                <a:gd name="connsiteY373" fmla="*/ 338809 h 650870"/>
                <a:gd name="connsiteX374" fmla="*/ 52320 w 192712"/>
                <a:gd name="connsiteY374" fmla="*/ 331783 h 650870"/>
                <a:gd name="connsiteX375" fmla="*/ 55833 w 192712"/>
                <a:gd name="connsiteY375" fmla="*/ 328271 h 650870"/>
                <a:gd name="connsiteX376" fmla="*/ 56152 w 192712"/>
                <a:gd name="connsiteY376" fmla="*/ 325078 h 650870"/>
                <a:gd name="connsiteX377" fmla="*/ 53278 w 192712"/>
                <a:gd name="connsiteY377" fmla="*/ 324119 h 650870"/>
                <a:gd name="connsiteX378" fmla="*/ 50724 w 192712"/>
                <a:gd name="connsiteY378" fmla="*/ 322204 h 650870"/>
                <a:gd name="connsiteX379" fmla="*/ 51043 w 192712"/>
                <a:gd name="connsiteY379" fmla="*/ 317733 h 650870"/>
                <a:gd name="connsiteX380" fmla="*/ 50085 w 192712"/>
                <a:gd name="connsiteY380" fmla="*/ 317414 h 650870"/>
                <a:gd name="connsiteX381" fmla="*/ 42421 w 192712"/>
                <a:gd name="connsiteY381" fmla="*/ 321245 h 650870"/>
                <a:gd name="connsiteX382" fmla="*/ 35396 w 192712"/>
                <a:gd name="connsiteY382" fmla="*/ 324119 h 650870"/>
                <a:gd name="connsiteX383" fmla="*/ 30287 w 192712"/>
                <a:gd name="connsiteY383" fmla="*/ 324439 h 650870"/>
                <a:gd name="connsiteX384" fmla="*/ 25497 w 192712"/>
                <a:gd name="connsiteY384" fmla="*/ 317733 h 650870"/>
                <a:gd name="connsiteX385" fmla="*/ 27732 w 192712"/>
                <a:gd name="connsiteY385" fmla="*/ 315817 h 650870"/>
                <a:gd name="connsiteX386" fmla="*/ 35715 w 192712"/>
                <a:gd name="connsiteY386" fmla="*/ 311985 h 650870"/>
                <a:gd name="connsiteX387" fmla="*/ 36992 w 192712"/>
                <a:gd name="connsiteY387" fmla="*/ 311346 h 650870"/>
                <a:gd name="connsiteX388" fmla="*/ 40824 w 192712"/>
                <a:gd name="connsiteY388" fmla="*/ 307834 h 650870"/>
                <a:gd name="connsiteX389" fmla="*/ 44656 w 192712"/>
                <a:gd name="connsiteY389" fmla="*/ 305279 h 650870"/>
                <a:gd name="connsiteX390" fmla="*/ 48488 w 192712"/>
                <a:gd name="connsiteY390" fmla="*/ 301128 h 650870"/>
                <a:gd name="connsiteX391" fmla="*/ 51043 w 192712"/>
                <a:gd name="connsiteY391" fmla="*/ 296019 h 650870"/>
                <a:gd name="connsiteX392" fmla="*/ 55194 w 192712"/>
                <a:gd name="connsiteY392" fmla="*/ 290590 h 650870"/>
                <a:gd name="connsiteX393" fmla="*/ 59984 w 192712"/>
                <a:gd name="connsiteY393" fmla="*/ 282926 h 650870"/>
                <a:gd name="connsiteX394" fmla="*/ 58068 w 192712"/>
                <a:gd name="connsiteY394" fmla="*/ 279733 h 650870"/>
                <a:gd name="connsiteX395" fmla="*/ 56791 w 192712"/>
                <a:gd name="connsiteY395" fmla="*/ 279413 h 650870"/>
                <a:gd name="connsiteX396" fmla="*/ 54236 w 192712"/>
                <a:gd name="connsiteY396" fmla="*/ 273985 h 650870"/>
                <a:gd name="connsiteX397" fmla="*/ 59026 w 192712"/>
                <a:gd name="connsiteY397" fmla="*/ 266959 h 650870"/>
                <a:gd name="connsiteX398" fmla="*/ 59345 w 192712"/>
                <a:gd name="connsiteY398" fmla="*/ 266640 h 650870"/>
                <a:gd name="connsiteX399" fmla="*/ 64455 w 192712"/>
                <a:gd name="connsiteY399" fmla="*/ 254506 h 650870"/>
                <a:gd name="connsiteX400" fmla="*/ 63497 w 192712"/>
                <a:gd name="connsiteY400" fmla="*/ 250993 h 650870"/>
                <a:gd name="connsiteX401" fmla="*/ 61900 w 192712"/>
                <a:gd name="connsiteY401" fmla="*/ 248438 h 650870"/>
                <a:gd name="connsiteX402" fmla="*/ 59345 w 192712"/>
                <a:gd name="connsiteY402" fmla="*/ 246842 h 650870"/>
                <a:gd name="connsiteX403" fmla="*/ 55833 w 192712"/>
                <a:gd name="connsiteY403" fmla="*/ 246203 h 650870"/>
                <a:gd name="connsiteX404" fmla="*/ 52001 w 192712"/>
                <a:gd name="connsiteY404" fmla="*/ 246203 h 650870"/>
                <a:gd name="connsiteX405" fmla="*/ 47211 w 192712"/>
                <a:gd name="connsiteY405" fmla="*/ 245564 h 650870"/>
                <a:gd name="connsiteX406" fmla="*/ 46253 w 192712"/>
                <a:gd name="connsiteY406" fmla="*/ 241733 h 650870"/>
                <a:gd name="connsiteX407" fmla="*/ 48488 w 192712"/>
                <a:gd name="connsiteY407" fmla="*/ 236943 h 650870"/>
                <a:gd name="connsiteX408" fmla="*/ 50085 w 192712"/>
                <a:gd name="connsiteY408" fmla="*/ 234707 h 650870"/>
                <a:gd name="connsiteX409" fmla="*/ 48807 w 192712"/>
                <a:gd name="connsiteY409" fmla="*/ 232791 h 650870"/>
                <a:gd name="connsiteX410" fmla="*/ 43379 w 192712"/>
                <a:gd name="connsiteY410" fmla="*/ 235346 h 650870"/>
                <a:gd name="connsiteX411" fmla="*/ 39547 w 192712"/>
                <a:gd name="connsiteY411" fmla="*/ 237581 h 650870"/>
                <a:gd name="connsiteX412" fmla="*/ 36034 w 192712"/>
                <a:gd name="connsiteY412" fmla="*/ 238220 h 650870"/>
                <a:gd name="connsiteX413" fmla="*/ 32522 w 192712"/>
                <a:gd name="connsiteY413" fmla="*/ 235665 h 650870"/>
                <a:gd name="connsiteX414" fmla="*/ 36034 w 192712"/>
                <a:gd name="connsiteY414" fmla="*/ 228959 h 650870"/>
                <a:gd name="connsiteX415" fmla="*/ 43698 w 192712"/>
                <a:gd name="connsiteY415" fmla="*/ 221934 h 650870"/>
                <a:gd name="connsiteX416" fmla="*/ 47530 w 192712"/>
                <a:gd name="connsiteY416" fmla="*/ 217144 h 650870"/>
                <a:gd name="connsiteX417" fmla="*/ 51681 w 192712"/>
                <a:gd name="connsiteY417" fmla="*/ 212993 h 650870"/>
                <a:gd name="connsiteX418" fmla="*/ 55194 w 192712"/>
                <a:gd name="connsiteY418" fmla="*/ 208842 h 650870"/>
                <a:gd name="connsiteX419" fmla="*/ 55514 w 192712"/>
                <a:gd name="connsiteY419" fmla="*/ 208203 h 650870"/>
                <a:gd name="connsiteX420" fmla="*/ 60304 w 192712"/>
                <a:gd name="connsiteY420" fmla="*/ 200858 h 650870"/>
                <a:gd name="connsiteX421" fmla="*/ 64455 w 192712"/>
                <a:gd name="connsiteY421" fmla="*/ 194152 h 650870"/>
                <a:gd name="connsiteX422" fmla="*/ 63816 w 192712"/>
                <a:gd name="connsiteY422" fmla="*/ 187766 h 650870"/>
                <a:gd name="connsiteX423" fmla="*/ 60942 w 192712"/>
                <a:gd name="connsiteY423" fmla="*/ 187447 h 650870"/>
                <a:gd name="connsiteX424" fmla="*/ 57749 w 192712"/>
                <a:gd name="connsiteY424" fmla="*/ 187766 h 650870"/>
                <a:gd name="connsiteX425" fmla="*/ 56152 w 192712"/>
                <a:gd name="connsiteY425" fmla="*/ 183614 h 650870"/>
                <a:gd name="connsiteX426" fmla="*/ 58068 w 192712"/>
                <a:gd name="connsiteY426" fmla="*/ 180740 h 650870"/>
                <a:gd name="connsiteX427" fmla="*/ 59984 w 192712"/>
                <a:gd name="connsiteY427" fmla="*/ 177547 h 650870"/>
                <a:gd name="connsiteX428" fmla="*/ 62220 w 192712"/>
                <a:gd name="connsiteY428" fmla="*/ 171161 h 650870"/>
                <a:gd name="connsiteX429" fmla="*/ 65094 w 192712"/>
                <a:gd name="connsiteY429" fmla="*/ 169564 h 650870"/>
                <a:gd name="connsiteX430" fmla="*/ 127363 w 192712"/>
                <a:gd name="connsiteY430" fmla="*/ 123900 h 650870"/>
                <a:gd name="connsiteX431" fmla="*/ 136943 w 192712"/>
                <a:gd name="connsiteY431" fmla="*/ 124539 h 650870"/>
                <a:gd name="connsiteX432" fmla="*/ 130236 w 192712"/>
                <a:gd name="connsiteY432" fmla="*/ 120707 h 650870"/>
                <a:gd name="connsiteX433" fmla="*/ 127043 w 192712"/>
                <a:gd name="connsiteY433" fmla="*/ 122303 h 650870"/>
                <a:gd name="connsiteX434" fmla="*/ 127363 w 192712"/>
                <a:gd name="connsiteY434" fmla="*/ 123900 h 650870"/>
                <a:gd name="connsiteX435" fmla="*/ 90001 w 192712"/>
                <a:gd name="connsiteY435" fmla="*/ 167648 h 650870"/>
                <a:gd name="connsiteX436" fmla="*/ 93514 w 192712"/>
                <a:gd name="connsiteY436" fmla="*/ 165094 h 650870"/>
                <a:gd name="connsiteX437" fmla="*/ 92875 w 192712"/>
                <a:gd name="connsiteY437" fmla="*/ 163497 h 650870"/>
                <a:gd name="connsiteX438" fmla="*/ 91278 w 192712"/>
                <a:gd name="connsiteY438" fmla="*/ 164455 h 650870"/>
                <a:gd name="connsiteX439" fmla="*/ 90001 w 192712"/>
                <a:gd name="connsiteY439" fmla="*/ 167648 h 650870"/>
                <a:gd name="connsiteX440" fmla="*/ 125766 w 192712"/>
                <a:gd name="connsiteY440" fmla="*/ 378086 h 650870"/>
                <a:gd name="connsiteX441" fmla="*/ 129917 w 192712"/>
                <a:gd name="connsiteY441" fmla="*/ 381279 h 650870"/>
                <a:gd name="connsiteX442" fmla="*/ 125766 w 192712"/>
                <a:gd name="connsiteY442" fmla="*/ 378086 h 650870"/>
                <a:gd name="connsiteX443" fmla="*/ 100220 w 192712"/>
                <a:gd name="connsiteY443" fmla="*/ 402036 h 650870"/>
                <a:gd name="connsiteX444" fmla="*/ 100220 w 192712"/>
                <a:gd name="connsiteY444" fmla="*/ 405548 h 650870"/>
                <a:gd name="connsiteX445" fmla="*/ 100220 w 192712"/>
                <a:gd name="connsiteY445" fmla="*/ 402036 h 650870"/>
                <a:gd name="connsiteX446" fmla="*/ 91917 w 192712"/>
                <a:gd name="connsiteY446" fmla="*/ 309750 h 650870"/>
                <a:gd name="connsiteX447" fmla="*/ 91917 w 192712"/>
                <a:gd name="connsiteY447" fmla="*/ 307195 h 650870"/>
                <a:gd name="connsiteX448" fmla="*/ 90959 w 192712"/>
                <a:gd name="connsiteY448" fmla="*/ 307195 h 650870"/>
                <a:gd name="connsiteX449" fmla="*/ 91598 w 192712"/>
                <a:gd name="connsiteY449" fmla="*/ 309750 h 650870"/>
                <a:gd name="connsiteX450" fmla="*/ 91917 w 192712"/>
                <a:gd name="connsiteY450" fmla="*/ 309750 h 650870"/>
                <a:gd name="connsiteX451" fmla="*/ 69883 w 192712"/>
                <a:gd name="connsiteY451" fmla="*/ 271111 h 650870"/>
                <a:gd name="connsiteX452" fmla="*/ 67967 w 192712"/>
                <a:gd name="connsiteY452" fmla="*/ 273346 h 650870"/>
                <a:gd name="connsiteX453" fmla="*/ 68925 w 192712"/>
                <a:gd name="connsiteY453" fmla="*/ 273666 h 650870"/>
                <a:gd name="connsiteX454" fmla="*/ 69883 w 192712"/>
                <a:gd name="connsiteY454" fmla="*/ 271111 h 650870"/>
                <a:gd name="connsiteX455" fmla="*/ 133749 w 192712"/>
                <a:gd name="connsiteY455" fmla="*/ 383834 h 650870"/>
                <a:gd name="connsiteX456" fmla="*/ 133430 w 192712"/>
                <a:gd name="connsiteY456" fmla="*/ 384473 h 650870"/>
                <a:gd name="connsiteX457" fmla="*/ 134069 w 192712"/>
                <a:gd name="connsiteY457" fmla="*/ 385111 h 650870"/>
                <a:gd name="connsiteX458" fmla="*/ 135026 w 192712"/>
                <a:gd name="connsiteY458" fmla="*/ 385111 h 650870"/>
                <a:gd name="connsiteX459" fmla="*/ 135026 w 192712"/>
                <a:gd name="connsiteY459" fmla="*/ 384792 h 650870"/>
                <a:gd name="connsiteX460" fmla="*/ 133749 w 192712"/>
                <a:gd name="connsiteY460" fmla="*/ 383834 h 650870"/>
                <a:gd name="connsiteX461" fmla="*/ 98304 w 192712"/>
                <a:gd name="connsiteY461" fmla="*/ 282287 h 650870"/>
                <a:gd name="connsiteX462" fmla="*/ 98304 w 192712"/>
                <a:gd name="connsiteY462" fmla="*/ 282287 h 650870"/>
                <a:gd name="connsiteX463" fmla="*/ 98623 w 192712"/>
                <a:gd name="connsiteY463" fmla="*/ 281010 h 650870"/>
                <a:gd name="connsiteX464" fmla="*/ 98304 w 192712"/>
                <a:gd name="connsiteY464" fmla="*/ 281010 h 650870"/>
                <a:gd name="connsiteX465" fmla="*/ 98304 w 192712"/>
                <a:gd name="connsiteY465" fmla="*/ 282287 h 65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192712" h="650870">
                  <a:moveTo>
                    <a:pt x="65094" y="169564"/>
                  </a:moveTo>
                  <a:cubicBezTo>
                    <a:pt x="63497" y="168925"/>
                    <a:pt x="62539" y="169564"/>
                    <a:pt x="61261" y="170203"/>
                  </a:cubicBezTo>
                  <a:cubicBezTo>
                    <a:pt x="59026" y="171799"/>
                    <a:pt x="56471" y="173396"/>
                    <a:pt x="53917" y="174354"/>
                  </a:cubicBezTo>
                  <a:cubicBezTo>
                    <a:pt x="52640" y="174993"/>
                    <a:pt x="50724" y="174673"/>
                    <a:pt x="49446" y="174035"/>
                  </a:cubicBezTo>
                  <a:cubicBezTo>
                    <a:pt x="47850" y="173396"/>
                    <a:pt x="47850" y="170841"/>
                    <a:pt x="49446" y="169564"/>
                  </a:cubicBezTo>
                  <a:cubicBezTo>
                    <a:pt x="50085" y="168925"/>
                    <a:pt x="50724" y="168606"/>
                    <a:pt x="51681" y="167967"/>
                  </a:cubicBezTo>
                  <a:cubicBezTo>
                    <a:pt x="52320" y="167329"/>
                    <a:pt x="53597" y="167009"/>
                    <a:pt x="53597" y="166371"/>
                  </a:cubicBezTo>
                  <a:cubicBezTo>
                    <a:pt x="54556" y="163497"/>
                    <a:pt x="57430" y="163177"/>
                    <a:pt x="59345" y="161900"/>
                  </a:cubicBezTo>
                  <a:cubicBezTo>
                    <a:pt x="60304" y="161261"/>
                    <a:pt x="60942" y="160623"/>
                    <a:pt x="61581" y="159665"/>
                  </a:cubicBezTo>
                  <a:cubicBezTo>
                    <a:pt x="62858" y="158068"/>
                    <a:pt x="63816" y="156471"/>
                    <a:pt x="64774" y="154875"/>
                  </a:cubicBezTo>
                  <a:cubicBezTo>
                    <a:pt x="65413" y="153917"/>
                    <a:pt x="65732" y="152959"/>
                    <a:pt x="64774" y="151682"/>
                  </a:cubicBezTo>
                  <a:cubicBezTo>
                    <a:pt x="63816" y="150724"/>
                    <a:pt x="63816" y="149446"/>
                    <a:pt x="64135" y="148169"/>
                  </a:cubicBezTo>
                  <a:cubicBezTo>
                    <a:pt x="64455" y="145934"/>
                    <a:pt x="63816" y="145295"/>
                    <a:pt x="61581" y="145295"/>
                  </a:cubicBezTo>
                  <a:cubicBezTo>
                    <a:pt x="60304" y="145295"/>
                    <a:pt x="59026" y="144656"/>
                    <a:pt x="58387" y="143379"/>
                  </a:cubicBezTo>
                  <a:cubicBezTo>
                    <a:pt x="57749" y="142102"/>
                    <a:pt x="56471" y="141463"/>
                    <a:pt x="54875" y="141782"/>
                  </a:cubicBezTo>
                  <a:cubicBezTo>
                    <a:pt x="52640" y="142421"/>
                    <a:pt x="50085" y="142741"/>
                    <a:pt x="47530" y="143060"/>
                  </a:cubicBezTo>
                  <a:cubicBezTo>
                    <a:pt x="47211" y="142741"/>
                    <a:pt x="46892" y="142102"/>
                    <a:pt x="46572" y="141782"/>
                  </a:cubicBezTo>
                  <a:cubicBezTo>
                    <a:pt x="44337" y="139228"/>
                    <a:pt x="44337" y="136354"/>
                    <a:pt x="46572" y="134118"/>
                  </a:cubicBezTo>
                  <a:cubicBezTo>
                    <a:pt x="46892" y="133799"/>
                    <a:pt x="47530" y="133161"/>
                    <a:pt x="48169" y="133161"/>
                  </a:cubicBezTo>
                  <a:cubicBezTo>
                    <a:pt x="50404" y="133480"/>
                    <a:pt x="52001" y="131883"/>
                    <a:pt x="53597" y="130606"/>
                  </a:cubicBezTo>
                  <a:cubicBezTo>
                    <a:pt x="55194" y="129328"/>
                    <a:pt x="56471" y="128371"/>
                    <a:pt x="58707" y="128371"/>
                  </a:cubicBezTo>
                  <a:cubicBezTo>
                    <a:pt x="60304" y="128371"/>
                    <a:pt x="61900" y="127413"/>
                    <a:pt x="63177" y="126454"/>
                  </a:cubicBezTo>
                  <a:cubicBezTo>
                    <a:pt x="65413" y="124858"/>
                    <a:pt x="67967" y="123581"/>
                    <a:pt x="69564" y="121345"/>
                  </a:cubicBezTo>
                  <a:cubicBezTo>
                    <a:pt x="70522" y="119749"/>
                    <a:pt x="71799" y="118152"/>
                    <a:pt x="73077" y="116555"/>
                  </a:cubicBezTo>
                  <a:cubicBezTo>
                    <a:pt x="73396" y="116236"/>
                    <a:pt x="73715" y="115917"/>
                    <a:pt x="74035" y="115598"/>
                  </a:cubicBezTo>
                  <a:cubicBezTo>
                    <a:pt x="76270" y="115598"/>
                    <a:pt x="76589" y="113681"/>
                    <a:pt x="77228" y="112404"/>
                  </a:cubicBezTo>
                  <a:cubicBezTo>
                    <a:pt x="77547" y="111446"/>
                    <a:pt x="77867" y="110488"/>
                    <a:pt x="78505" y="110169"/>
                  </a:cubicBezTo>
                  <a:cubicBezTo>
                    <a:pt x="81060" y="108572"/>
                    <a:pt x="80740" y="105379"/>
                    <a:pt x="82018" y="103144"/>
                  </a:cubicBezTo>
                  <a:cubicBezTo>
                    <a:pt x="82337" y="102824"/>
                    <a:pt x="82018" y="102185"/>
                    <a:pt x="82018" y="101866"/>
                  </a:cubicBezTo>
                  <a:cubicBezTo>
                    <a:pt x="79463" y="101228"/>
                    <a:pt x="78186" y="102824"/>
                    <a:pt x="77228" y="104421"/>
                  </a:cubicBezTo>
                  <a:cubicBezTo>
                    <a:pt x="74354" y="104740"/>
                    <a:pt x="73077" y="102185"/>
                    <a:pt x="71480" y="100908"/>
                  </a:cubicBezTo>
                  <a:cubicBezTo>
                    <a:pt x="70841" y="100270"/>
                    <a:pt x="70841" y="99311"/>
                    <a:pt x="71799" y="98354"/>
                  </a:cubicBezTo>
                  <a:cubicBezTo>
                    <a:pt x="73077" y="97395"/>
                    <a:pt x="74354" y="96438"/>
                    <a:pt x="75631" y="95799"/>
                  </a:cubicBezTo>
                  <a:cubicBezTo>
                    <a:pt x="76909" y="94841"/>
                    <a:pt x="78505" y="93883"/>
                    <a:pt x="79144" y="91648"/>
                  </a:cubicBezTo>
                  <a:cubicBezTo>
                    <a:pt x="78505" y="91009"/>
                    <a:pt x="78186" y="90370"/>
                    <a:pt x="77228" y="90051"/>
                  </a:cubicBezTo>
                  <a:cubicBezTo>
                    <a:pt x="75312" y="89093"/>
                    <a:pt x="74673" y="87496"/>
                    <a:pt x="75312" y="85580"/>
                  </a:cubicBezTo>
                  <a:cubicBezTo>
                    <a:pt x="75631" y="84303"/>
                    <a:pt x="75631" y="83345"/>
                    <a:pt x="74354" y="82387"/>
                  </a:cubicBezTo>
                  <a:cubicBezTo>
                    <a:pt x="73715" y="82068"/>
                    <a:pt x="73077" y="81429"/>
                    <a:pt x="72757" y="81429"/>
                  </a:cubicBezTo>
                  <a:cubicBezTo>
                    <a:pt x="71480" y="81429"/>
                    <a:pt x="70203" y="81429"/>
                    <a:pt x="69245" y="80471"/>
                  </a:cubicBezTo>
                  <a:cubicBezTo>
                    <a:pt x="68925" y="80152"/>
                    <a:pt x="67967" y="80471"/>
                    <a:pt x="67329" y="80791"/>
                  </a:cubicBezTo>
                  <a:cubicBezTo>
                    <a:pt x="66690" y="81110"/>
                    <a:pt x="66051" y="81748"/>
                    <a:pt x="65413" y="82387"/>
                  </a:cubicBezTo>
                  <a:cubicBezTo>
                    <a:pt x="64455" y="83345"/>
                    <a:pt x="63177" y="83984"/>
                    <a:pt x="61900" y="83984"/>
                  </a:cubicBezTo>
                  <a:cubicBezTo>
                    <a:pt x="60942" y="83984"/>
                    <a:pt x="60304" y="84303"/>
                    <a:pt x="59345" y="84303"/>
                  </a:cubicBezTo>
                  <a:cubicBezTo>
                    <a:pt x="58068" y="84942"/>
                    <a:pt x="56791" y="84622"/>
                    <a:pt x="55514" y="84303"/>
                  </a:cubicBezTo>
                  <a:cubicBezTo>
                    <a:pt x="52640" y="83345"/>
                    <a:pt x="52001" y="80152"/>
                    <a:pt x="53917" y="77916"/>
                  </a:cubicBezTo>
                  <a:cubicBezTo>
                    <a:pt x="54556" y="77278"/>
                    <a:pt x="55194" y="76958"/>
                    <a:pt x="55514" y="76320"/>
                  </a:cubicBezTo>
                  <a:cubicBezTo>
                    <a:pt x="56791" y="73446"/>
                    <a:pt x="59665" y="72488"/>
                    <a:pt x="61900" y="71211"/>
                  </a:cubicBezTo>
                  <a:cubicBezTo>
                    <a:pt x="63497" y="70252"/>
                    <a:pt x="65094" y="70252"/>
                    <a:pt x="67009" y="69933"/>
                  </a:cubicBezTo>
                  <a:cubicBezTo>
                    <a:pt x="67648" y="69933"/>
                    <a:pt x="68287" y="69614"/>
                    <a:pt x="68606" y="69295"/>
                  </a:cubicBezTo>
                  <a:cubicBezTo>
                    <a:pt x="69564" y="68017"/>
                    <a:pt x="71161" y="67059"/>
                    <a:pt x="72438" y="66421"/>
                  </a:cubicBezTo>
                  <a:cubicBezTo>
                    <a:pt x="75312" y="65143"/>
                    <a:pt x="76909" y="62589"/>
                    <a:pt x="77547" y="59715"/>
                  </a:cubicBezTo>
                  <a:cubicBezTo>
                    <a:pt x="78505" y="54925"/>
                    <a:pt x="80740" y="51093"/>
                    <a:pt x="84253" y="47899"/>
                  </a:cubicBezTo>
                  <a:cubicBezTo>
                    <a:pt x="84253" y="47899"/>
                    <a:pt x="84573" y="47580"/>
                    <a:pt x="84573" y="47580"/>
                  </a:cubicBezTo>
                  <a:cubicBezTo>
                    <a:pt x="85530" y="44387"/>
                    <a:pt x="88085" y="42152"/>
                    <a:pt x="88724" y="38639"/>
                  </a:cubicBezTo>
                  <a:cubicBezTo>
                    <a:pt x="89043" y="36404"/>
                    <a:pt x="90001" y="34168"/>
                    <a:pt x="90320" y="32252"/>
                  </a:cubicBezTo>
                  <a:cubicBezTo>
                    <a:pt x="91278" y="28420"/>
                    <a:pt x="92875" y="24269"/>
                    <a:pt x="92875" y="20437"/>
                  </a:cubicBezTo>
                  <a:cubicBezTo>
                    <a:pt x="92875" y="16605"/>
                    <a:pt x="94152" y="12454"/>
                    <a:pt x="91598" y="8622"/>
                  </a:cubicBezTo>
                  <a:cubicBezTo>
                    <a:pt x="92875" y="7025"/>
                    <a:pt x="93833" y="5109"/>
                    <a:pt x="95110" y="3513"/>
                  </a:cubicBezTo>
                  <a:cubicBezTo>
                    <a:pt x="95430" y="3193"/>
                    <a:pt x="96068" y="2555"/>
                    <a:pt x="96707" y="2555"/>
                  </a:cubicBezTo>
                  <a:cubicBezTo>
                    <a:pt x="98623" y="2555"/>
                    <a:pt x="99900" y="1916"/>
                    <a:pt x="100858" y="0"/>
                  </a:cubicBezTo>
                  <a:cubicBezTo>
                    <a:pt x="102455" y="2555"/>
                    <a:pt x="102455" y="5109"/>
                    <a:pt x="102455" y="7664"/>
                  </a:cubicBezTo>
                  <a:cubicBezTo>
                    <a:pt x="102455" y="10219"/>
                    <a:pt x="103093" y="12135"/>
                    <a:pt x="103732" y="14370"/>
                  </a:cubicBezTo>
                  <a:cubicBezTo>
                    <a:pt x="104052" y="15328"/>
                    <a:pt x="104371" y="16286"/>
                    <a:pt x="104371" y="17563"/>
                  </a:cubicBezTo>
                  <a:cubicBezTo>
                    <a:pt x="104690" y="19160"/>
                    <a:pt x="104052" y="21076"/>
                    <a:pt x="105648" y="22034"/>
                  </a:cubicBezTo>
                  <a:cubicBezTo>
                    <a:pt x="105967" y="22353"/>
                    <a:pt x="105967" y="22992"/>
                    <a:pt x="105967" y="23630"/>
                  </a:cubicBezTo>
                  <a:cubicBezTo>
                    <a:pt x="105967" y="26824"/>
                    <a:pt x="105967" y="30017"/>
                    <a:pt x="105967" y="33210"/>
                  </a:cubicBezTo>
                  <a:cubicBezTo>
                    <a:pt x="105967" y="33530"/>
                    <a:pt x="105967" y="33530"/>
                    <a:pt x="105967" y="33849"/>
                  </a:cubicBezTo>
                  <a:cubicBezTo>
                    <a:pt x="107883" y="37362"/>
                    <a:pt x="107245" y="41513"/>
                    <a:pt x="109161" y="45025"/>
                  </a:cubicBezTo>
                  <a:cubicBezTo>
                    <a:pt x="109480" y="45664"/>
                    <a:pt x="109480" y="45984"/>
                    <a:pt x="110119" y="46622"/>
                  </a:cubicBezTo>
                  <a:cubicBezTo>
                    <a:pt x="111716" y="48538"/>
                    <a:pt x="113631" y="49815"/>
                    <a:pt x="113951" y="52370"/>
                  </a:cubicBezTo>
                  <a:cubicBezTo>
                    <a:pt x="113951" y="52689"/>
                    <a:pt x="114590" y="53328"/>
                    <a:pt x="115228" y="53648"/>
                  </a:cubicBezTo>
                  <a:cubicBezTo>
                    <a:pt x="115867" y="54286"/>
                    <a:pt x="116825" y="54925"/>
                    <a:pt x="117144" y="55563"/>
                  </a:cubicBezTo>
                  <a:cubicBezTo>
                    <a:pt x="118102" y="58437"/>
                    <a:pt x="120337" y="60034"/>
                    <a:pt x="122573" y="61950"/>
                  </a:cubicBezTo>
                  <a:cubicBezTo>
                    <a:pt x="124489" y="63227"/>
                    <a:pt x="125766" y="65463"/>
                    <a:pt x="127363" y="67059"/>
                  </a:cubicBezTo>
                  <a:cubicBezTo>
                    <a:pt x="127043" y="68017"/>
                    <a:pt x="126724" y="68975"/>
                    <a:pt x="126405" y="69614"/>
                  </a:cubicBezTo>
                  <a:cubicBezTo>
                    <a:pt x="123850" y="70572"/>
                    <a:pt x="121934" y="71211"/>
                    <a:pt x="119699" y="72168"/>
                  </a:cubicBezTo>
                  <a:cubicBezTo>
                    <a:pt x="119060" y="75042"/>
                    <a:pt x="119699" y="76639"/>
                    <a:pt x="121934" y="77597"/>
                  </a:cubicBezTo>
                  <a:cubicBezTo>
                    <a:pt x="122253" y="77916"/>
                    <a:pt x="122573" y="78236"/>
                    <a:pt x="123211" y="78555"/>
                  </a:cubicBezTo>
                  <a:cubicBezTo>
                    <a:pt x="125766" y="79832"/>
                    <a:pt x="126405" y="81748"/>
                    <a:pt x="125766" y="84622"/>
                  </a:cubicBezTo>
                  <a:cubicBezTo>
                    <a:pt x="125447" y="86219"/>
                    <a:pt x="126405" y="86219"/>
                    <a:pt x="127363" y="86219"/>
                  </a:cubicBezTo>
                  <a:cubicBezTo>
                    <a:pt x="127363" y="88135"/>
                    <a:pt x="127363" y="90051"/>
                    <a:pt x="128959" y="91328"/>
                  </a:cubicBezTo>
                  <a:cubicBezTo>
                    <a:pt x="129279" y="91648"/>
                    <a:pt x="129279" y="91967"/>
                    <a:pt x="129598" y="92286"/>
                  </a:cubicBezTo>
                  <a:cubicBezTo>
                    <a:pt x="130236" y="93883"/>
                    <a:pt x="129598" y="96118"/>
                    <a:pt x="128321" y="96757"/>
                  </a:cubicBezTo>
                  <a:cubicBezTo>
                    <a:pt x="127363" y="97395"/>
                    <a:pt x="124808" y="96438"/>
                    <a:pt x="123850" y="95160"/>
                  </a:cubicBezTo>
                  <a:cubicBezTo>
                    <a:pt x="123531" y="94841"/>
                    <a:pt x="123211" y="94202"/>
                    <a:pt x="122892" y="93883"/>
                  </a:cubicBezTo>
                  <a:cubicBezTo>
                    <a:pt x="121934" y="93244"/>
                    <a:pt x="120337" y="93883"/>
                    <a:pt x="120018" y="95160"/>
                  </a:cubicBezTo>
                  <a:cubicBezTo>
                    <a:pt x="119699" y="97395"/>
                    <a:pt x="119380" y="99631"/>
                    <a:pt x="119380" y="101866"/>
                  </a:cubicBezTo>
                  <a:cubicBezTo>
                    <a:pt x="119380" y="103144"/>
                    <a:pt x="120018" y="104101"/>
                    <a:pt x="121295" y="104421"/>
                  </a:cubicBezTo>
                  <a:cubicBezTo>
                    <a:pt x="123531" y="105059"/>
                    <a:pt x="124808" y="106337"/>
                    <a:pt x="124489" y="108891"/>
                  </a:cubicBezTo>
                  <a:cubicBezTo>
                    <a:pt x="126085" y="107295"/>
                    <a:pt x="127043" y="107934"/>
                    <a:pt x="128321" y="109211"/>
                  </a:cubicBezTo>
                  <a:cubicBezTo>
                    <a:pt x="129598" y="110808"/>
                    <a:pt x="131514" y="111765"/>
                    <a:pt x="133749" y="112085"/>
                  </a:cubicBezTo>
                  <a:cubicBezTo>
                    <a:pt x="134069" y="112085"/>
                    <a:pt x="134388" y="112085"/>
                    <a:pt x="134707" y="112404"/>
                  </a:cubicBezTo>
                  <a:cubicBezTo>
                    <a:pt x="136304" y="114320"/>
                    <a:pt x="138859" y="114001"/>
                    <a:pt x="141094" y="114639"/>
                  </a:cubicBezTo>
                  <a:cubicBezTo>
                    <a:pt x="143649" y="115278"/>
                    <a:pt x="144287" y="115917"/>
                    <a:pt x="144287" y="118471"/>
                  </a:cubicBezTo>
                  <a:cubicBezTo>
                    <a:pt x="144287" y="119110"/>
                    <a:pt x="144287" y="119749"/>
                    <a:pt x="144606" y="120387"/>
                  </a:cubicBezTo>
                  <a:cubicBezTo>
                    <a:pt x="144606" y="122623"/>
                    <a:pt x="144287" y="123261"/>
                    <a:pt x="142052" y="123261"/>
                  </a:cubicBezTo>
                  <a:cubicBezTo>
                    <a:pt x="139816" y="123261"/>
                    <a:pt x="139178" y="124219"/>
                    <a:pt x="139816" y="126454"/>
                  </a:cubicBezTo>
                  <a:cubicBezTo>
                    <a:pt x="140455" y="128051"/>
                    <a:pt x="141413" y="129009"/>
                    <a:pt x="142690" y="130287"/>
                  </a:cubicBezTo>
                  <a:cubicBezTo>
                    <a:pt x="142371" y="130925"/>
                    <a:pt x="142371" y="131883"/>
                    <a:pt x="142052" y="132522"/>
                  </a:cubicBezTo>
                  <a:cubicBezTo>
                    <a:pt x="141413" y="134757"/>
                    <a:pt x="142371" y="136354"/>
                    <a:pt x="144606" y="136992"/>
                  </a:cubicBezTo>
                  <a:cubicBezTo>
                    <a:pt x="145245" y="137312"/>
                    <a:pt x="145884" y="137312"/>
                    <a:pt x="146203" y="137312"/>
                  </a:cubicBezTo>
                  <a:cubicBezTo>
                    <a:pt x="147480" y="137312"/>
                    <a:pt x="148438" y="137631"/>
                    <a:pt x="149716" y="138270"/>
                  </a:cubicBezTo>
                  <a:cubicBezTo>
                    <a:pt x="150993" y="139228"/>
                    <a:pt x="152590" y="139547"/>
                    <a:pt x="153867" y="138270"/>
                  </a:cubicBezTo>
                  <a:cubicBezTo>
                    <a:pt x="154506" y="137951"/>
                    <a:pt x="155464" y="137951"/>
                    <a:pt x="156102" y="137631"/>
                  </a:cubicBezTo>
                  <a:cubicBezTo>
                    <a:pt x="157379" y="137312"/>
                    <a:pt x="158657" y="137312"/>
                    <a:pt x="160254" y="136992"/>
                  </a:cubicBezTo>
                  <a:cubicBezTo>
                    <a:pt x="160892" y="138270"/>
                    <a:pt x="161531" y="139547"/>
                    <a:pt x="162169" y="141144"/>
                  </a:cubicBezTo>
                  <a:cubicBezTo>
                    <a:pt x="162808" y="142421"/>
                    <a:pt x="161531" y="144656"/>
                    <a:pt x="159934" y="145295"/>
                  </a:cubicBezTo>
                  <a:cubicBezTo>
                    <a:pt x="158338" y="145934"/>
                    <a:pt x="156422" y="146892"/>
                    <a:pt x="154825" y="147211"/>
                  </a:cubicBezTo>
                  <a:cubicBezTo>
                    <a:pt x="152590" y="147530"/>
                    <a:pt x="150354" y="147211"/>
                    <a:pt x="148119" y="146892"/>
                  </a:cubicBezTo>
                  <a:cubicBezTo>
                    <a:pt x="146842" y="146892"/>
                    <a:pt x="145884" y="146892"/>
                    <a:pt x="145245" y="147850"/>
                  </a:cubicBezTo>
                  <a:cubicBezTo>
                    <a:pt x="143968" y="150085"/>
                    <a:pt x="141413" y="150404"/>
                    <a:pt x="139178" y="150404"/>
                  </a:cubicBezTo>
                  <a:cubicBezTo>
                    <a:pt x="136943" y="150404"/>
                    <a:pt x="134388" y="150085"/>
                    <a:pt x="132153" y="150085"/>
                  </a:cubicBezTo>
                  <a:cubicBezTo>
                    <a:pt x="130556" y="150085"/>
                    <a:pt x="128959" y="150724"/>
                    <a:pt x="127363" y="151043"/>
                  </a:cubicBezTo>
                  <a:cubicBezTo>
                    <a:pt x="126085" y="151362"/>
                    <a:pt x="124808" y="151362"/>
                    <a:pt x="123850" y="150085"/>
                  </a:cubicBezTo>
                  <a:cubicBezTo>
                    <a:pt x="123850" y="149766"/>
                    <a:pt x="123531" y="149766"/>
                    <a:pt x="123211" y="149446"/>
                  </a:cubicBezTo>
                  <a:cubicBezTo>
                    <a:pt x="121934" y="148807"/>
                    <a:pt x="120337" y="148807"/>
                    <a:pt x="120018" y="149446"/>
                  </a:cubicBezTo>
                  <a:cubicBezTo>
                    <a:pt x="119380" y="150724"/>
                    <a:pt x="120657" y="151362"/>
                    <a:pt x="121615" y="152001"/>
                  </a:cubicBezTo>
                  <a:cubicBezTo>
                    <a:pt x="121934" y="152320"/>
                    <a:pt x="122573" y="152640"/>
                    <a:pt x="122892" y="152640"/>
                  </a:cubicBezTo>
                  <a:cubicBezTo>
                    <a:pt x="125127" y="152959"/>
                    <a:pt x="126405" y="154236"/>
                    <a:pt x="127682" y="155833"/>
                  </a:cubicBezTo>
                  <a:cubicBezTo>
                    <a:pt x="128321" y="156471"/>
                    <a:pt x="129279" y="157110"/>
                    <a:pt x="130236" y="157110"/>
                  </a:cubicBezTo>
                  <a:cubicBezTo>
                    <a:pt x="132472" y="156791"/>
                    <a:pt x="133749" y="157749"/>
                    <a:pt x="134388" y="159665"/>
                  </a:cubicBezTo>
                  <a:cubicBezTo>
                    <a:pt x="135346" y="159984"/>
                    <a:pt x="135985" y="159984"/>
                    <a:pt x="136623" y="160304"/>
                  </a:cubicBezTo>
                  <a:cubicBezTo>
                    <a:pt x="138859" y="161900"/>
                    <a:pt x="141094" y="161581"/>
                    <a:pt x="143968" y="161261"/>
                  </a:cubicBezTo>
                  <a:cubicBezTo>
                    <a:pt x="146203" y="160942"/>
                    <a:pt x="148438" y="162858"/>
                    <a:pt x="150674" y="163177"/>
                  </a:cubicBezTo>
                  <a:cubicBezTo>
                    <a:pt x="151951" y="163497"/>
                    <a:pt x="151632" y="167329"/>
                    <a:pt x="150354" y="168925"/>
                  </a:cubicBezTo>
                  <a:cubicBezTo>
                    <a:pt x="148438" y="171480"/>
                    <a:pt x="145564" y="171799"/>
                    <a:pt x="142690" y="171161"/>
                  </a:cubicBezTo>
                  <a:cubicBezTo>
                    <a:pt x="140136" y="170841"/>
                    <a:pt x="137900" y="169884"/>
                    <a:pt x="135346" y="168925"/>
                  </a:cubicBezTo>
                  <a:cubicBezTo>
                    <a:pt x="131833" y="167648"/>
                    <a:pt x="130875" y="167967"/>
                    <a:pt x="128959" y="171480"/>
                  </a:cubicBezTo>
                  <a:cubicBezTo>
                    <a:pt x="128001" y="173396"/>
                    <a:pt x="128640" y="175950"/>
                    <a:pt x="130875" y="177228"/>
                  </a:cubicBezTo>
                  <a:cubicBezTo>
                    <a:pt x="131833" y="177867"/>
                    <a:pt x="132791" y="178186"/>
                    <a:pt x="133749" y="178505"/>
                  </a:cubicBezTo>
                  <a:cubicBezTo>
                    <a:pt x="135985" y="179463"/>
                    <a:pt x="138220" y="180740"/>
                    <a:pt x="139816" y="182337"/>
                  </a:cubicBezTo>
                  <a:cubicBezTo>
                    <a:pt x="140455" y="182976"/>
                    <a:pt x="141413" y="183614"/>
                    <a:pt x="142371" y="183614"/>
                  </a:cubicBezTo>
                  <a:cubicBezTo>
                    <a:pt x="145245" y="183934"/>
                    <a:pt x="147800" y="185211"/>
                    <a:pt x="150354" y="186169"/>
                  </a:cubicBezTo>
                  <a:cubicBezTo>
                    <a:pt x="150674" y="186169"/>
                    <a:pt x="150674" y="186489"/>
                    <a:pt x="150993" y="186489"/>
                  </a:cubicBezTo>
                  <a:cubicBezTo>
                    <a:pt x="152270" y="186489"/>
                    <a:pt x="153548" y="185850"/>
                    <a:pt x="154506" y="186169"/>
                  </a:cubicBezTo>
                  <a:cubicBezTo>
                    <a:pt x="155464" y="186489"/>
                    <a:pt x="156741" y="188085"/>
                    <a:pt x="157379" y="187766"/>
                  </a:cubicBezTo>
                  <a:cubicBezTo>
                    <a:pt x="162169" y="186489"/>
                    <a:pt x="166640" y="189363"/>
                    <a:pt x="171111" y="188085"/>
                  </a:cubicBezTo>
                  <a:cubicBezTo>
                    <a:pt x="173985" y="187127"/>
                    <a:pt x="176859" y="185850"/>
                    <a:pt x="180052" y="187127"/>
                  </a:cubicBezTo>
                  <a:cubicBezTo>
                    <a:pt x="180691" y="187447"/>
                    <a:pt x="181329" y="186808"/>
                    <a:pt x="181968" y="186489"/>
                  </a:cubicBezTo>
                  <a:cubicBezTo>
                    <a:pt x="182287" y="186808"/>
                    <a:pt x="182607" y="186808"/>
                    <a:pt x="182926" y="187127"/>
                  </a:cubicBezTo>
                  <a:cubicBezTo>
                    <a:pt x="185800" y="190640"/>
                    <a:pt x="184522" y="194152"/>
                    <a:pt x="180052" y="195430"/>
                  </a:cubicBezTo>
                  <a:cubicBezTo>
                    <a:pt x="178775" y="195749"/>
                    <a:pt x="177817" y="196388"/>
                    <a:pt x="176539" y="196707"/>
                  </a:cubicBezTo>
                  <a:cubicBezTo>
                    <a:pt x="175581" y="197027"/>
                    <a:pt x="174623" y="196707"/>
                    <a:pt x="173346" y="196707"/>
                  </a:cubicBezTo>
                  <a:cubicBezTo>
                    <a:pt x="172069" y="196707"/>
                    <a:pt x="171111" y="196068"/>
                    <a:pt x="169833" y="196388"/>
                  </a:cubicBezTo>
                  <a:cubicBezTo>
                    <a:pt x="167279" y="196707"/>
                    <a:pt x="164724" y="197027"/>
                    <a:pt x="162169" y="197346"/>
                  </a:cubicBezTo>
                  <a:cubicBezTo>
                    <a:pt x="161212" y="197346"/>
                    <a:pt x="160254" y="197346"/>
                    <a:pt x="159615" y="197346"/>
                  </a:cubicBezTo>
                  <a:cubicBezTo>
                    <a:pt x="157060" y="197027"/>
                    <a:pt x="154506" y="196388"/>
                    <a:pt x="151951" y="196068"/>
                  </a:cubicBezTo>
                  <a:cubicBezTo>
                    <a:pt x="149396" y="195749"/>
                    <a:pt x="146842" y="196707"/>
                    <a:pt x="144926" y="198304"/>
                  </a:cubicBezTo>
                  <a:cubicBezTo>
                    <a:pt x="143649" y="199262"/>
                    <a:pt x="144287" y="201497"/>
                    <a:pt x="146203" y="202455"/>
                  </a:cubicBezTo>
                  <a:cubicBezTo>
                    <a:pt x="147800" y="203413"/>
                    <a:pt x="149716" y="204371"/>
                    <a:pt x="151313" y="205010"/>
                  </a:cubicBezTo>
                  <a:cubicBezTo>
                    <a:pt x="153228" y="205968"/>
                    <a:pt x="154506" y="207245"/>
                    <a:pt x="154186" y="209161"/>
                  </a:cubicBezTo>
                  <a:cubicBezTo>
                    <a:pt x="153867" y="211077"/>
                    <a:pt x="152270" y="212354"/>
                    <a:pt x="150354" y="212993"/>
                  </a:cubicBezTo>
                  <a:cubicBezTo>
                    <a:pt x="149077" y="213312"/>
                    <a:pt x="147800" y="213632"/>
                    <a:pt x="146523" y="213951"/>
                  </a:cubicBezTo>
                  <a:cubicBezTo>
                    <a:pt x="145564" y="212673"/>
                    <a:pt x="144287" y="212354"/>
                    <a:pt x="142371" y="212035"/>
                  </a:cubicBezTo>
                  <a:cubicBezTo>
                    <a:pt x="140136" y="211716"/>
                    <a:pt x="137581" y="210757"/>
                    <a:pt x="135346" y="209800"/>
                  </a:cubicBezTo>
                  <a:cubicBezTo>
                    <a:pt x="133749" y="209161"/>
                    <a:pt x="133111" y="209480"/>
                    <a:pt x="132791" y="211077"/>
                  </a:cubicBezTo>
                  <a:cubicBezTo>
                    <a:pt x="132472" y="211716"/>
                    <a:pt x="132472" y="212673"/>
                    <a:pt x="132472" y="213312"/>
                  </a:cubicBezTo>
                  <a:cubicBezTo>
                    <a:pt x="131833" y="216186"/>
                    <a:pt x="132153" y="216186"/>
                    <a:pt x="134707" y="217463"/>
                  </a:cubicBezTo>
                  <a:cubicBezTo>
                    <a:pt x="135346" y="217783"/>
                    <a:pt x="135985" y="218102"/>
                    <a:pt x="135985" y="218421"/>
                  </a:cubicBezTo>
                  <a:cubicBezTo>
                    <a:pt x="137262" y="220337"/>
                    <a:pt x="139178" y="220976"/>
                    <a:pt x="141094" y="222253"/>
                  </a:cubicBezTo>
                  <a:cubicBezTo>
                    <a:pt x="143010" y="223211"/>
                    <a:pt x="144926" y="224489"/>
                    <a:pt x="146842" y="225766"/>
                  </a:cubicBezTo>
                  <a:cubicBezTo>
                    <a:pt x="150035" y="227682"/>
                    <a:pt x="153548" y="229279"/>
                    <a:pt x="157379" y="230236"/>
                  </a:cubicBezTo>
                  <a:cubicBezTo>
                    <a:pt x="158018" y="230556"/>
                    <a:pt x="158657" y="230556"/>
                    <a:pt x="159296" y="230875"/>
                  </a:cubicBezTo>
                  <a:cubicBezTo>
                    <a:pt x="161531" y="231195"/>
                    <a:pt x="164086" y="231195"/>
                    <a:pt x="166002" y="232153"/>
                  </a:cubicBezTo>
                  <a:cubicBezTo>
                    <a:pt x="170153" y="234069"/>
                    <a:pt x="174304" y="233111"/>
                    <a:pt x="178775" y="233111"/>
                  </a:cubicBezTo>
                  <a:cubicBezTo>
                    <a:pt x="179413" y="233111"/>
                    <a:pt x="180052" y="233111"/>
                    <a:pt x="180371" y="232791"/>
                  </a:cubicBezTo>
                  <a:cubicBezTo>
                    <a:pt x="183245" y="230875"/>
                    <a:pt x="186439" y="232153"/>
                    <a:pt x="189632" y="232472"/>
                  </a:cubicBezTo>
                  <a:cubicBezTo>
                    <a:pt x="192186" y="232791"/>
                    <a:pt x="193783" y="237262"/>
                    <a:pt x="191867" y="239178"/>
                  </a:cubicBezTo>
                  <a:cubicBezTo>
                    <a:pt x="190271" y="240775"/>
                    <a:pt x="188674" y="242690"/>
                    <a:pt x="185800" y="241733"/>
                  </a:cubicBezTo>
                  <a:cubicBezTo>
                    <a:pt x="185161" y="241413"/>
                    <a:pt x="184203" y="241733"/>
                    <a:pt x="183565" y="242052"/>
                  </a:cubicBezTo>
                  <a:cubicBezTo>
                    <a:pt x="181329" y="243010"/>
                    <a:pt x="179413" y="243010"/>
                    <a:pt x="176859" y="242690"/>
                  </a:cubicBezTo>
                  <a:cubicBezTo>
                    <a:pt x="172707" y="242371"/>
                    <a:pt x="168237" y="242371"/>
                    <a:pt x="164086" y="242052"/>
                  </a:cubicBezTo>
                  <a:cubicBezTo>
                    <a:pt x="162808" y="242052"/>
                    <a:pt x="161531" y="241733"/>
                    <a:pt x="160254" y="241413"/>
                  </a:cubicBezTo>
                  <a:cubicBezTo>
                    <a:pt x="156102" y="240455"/>
                    <a:pt x="151951" y="239497"/>
                    <a:pt x="147800" y="238859"/>
                  </a:cubicBezTo>
                  <a:cubicBezTo>
                    <a:pt x="147161" y="238859"/>
                    <a:pt x="146203" y="238859"/>
                    <a:pt x="145884" y="238859"/>
                  </a:cubicBezTo>
                  <a:cubicBezTo>
                    <a:pt x="145564" y="239497"/>
                    <a:pt x="145564" y="240455"/>
                    <a:pt x="145884" y="241094"/>
                  </a:cubicBezTo>
                  <a:cubicBezTo>
                    <a:pt x="146523" y="242371"/>
                    <a:pt x="146523" y="243649"/>
                    <a:pt x="145884" y="244926"/>
                  </a:cubicBezTo>
                  <a:cubicBezTo>
                    <a:pt x="144926" y="246203"/>
                    <a:pt x="145564" y="247161"/>
                    <a:pt x="146842" y="248119"/>
                  </a:cubicBezTo>
                  <a:cubicBezTo>
                    <a:pt x="148758" y="249077"/>
                    <a:pt x="149077" y="250674"/>
                    <a:pt x="148438" y="252270"/>
                  </a:cubicBezTo>
                  <a:cubicBezTo>
                    <a:pt x="147800" y="253548"/>
                    <a:pt x="145245" y="255144"/>
                    <a:pt x="143649" y="254506"/>
                  </a:cubicBezTo>
                  <a:cubicBezTo>
                    <a:pt x="141733" y="253867"/>
                    <a:pt x="139816" y="253228"/>
                    <a:pt x="137900" y="252590"/>
                  </a:cubicBezTo>
                  <a:cubicBezTo>
                    <a:pt x="136304" y="251951"/>
                    <a:pt x="135026" y="252590"/>
                    <a:pt x="133749" y="253548"/>
                  </a:cubicBezTo>
                  <a:cubicBezTo>
                    <a:pt x="132472" y="254825"/>
                    <a:pt x="131195" y="256102"/>
                    <a:pt x="131514" y="257699"/>
                  </a:cubicBezTo>
                  <a:cubicBezTo>
                    <a:pt x="131833" y="258338"/>
                    <a:pt x="132791" y="259296"/>
                    <a:pt x="133430" y="259615"/>
                  </a:cubicBezTo>
                  <a:cubicBezTo>
                    <a:pt x="137581" y="260892"/>
                    <a:pt x="140455" y="264086"/>
                    <a:pt x="143968" y="266640"/>
                  </a:cubicBezTo>
                  <a:cubicBezTo>
                    <a:pt x="146203" y="268237"/>
                    <a:pt x="149077" y="269195"/>
                    <a:pt x="151313" y="270792"/>
                  </a:cubicBezTo>
                  <a:cubicBezTo>
                    <a:pt x="151313" y="270792"/>
                    <a:pt x="151632" y="270792"/>
                    <a:pt x="151632" y="270792"/>
                  </a:cubicBezTo>
                  <a:cubicBezTo>
                    <a:pt x="154186" y="272388"/>
                    <a:pt x="157060" y="272707"/>
                    <a:pt x="159615" y="273985"/>
                  </a:cubicBezTo>
                  <a:cubicBezTo>
                    <a:pt x="161212" y="274943"/>
                    <a:pt x="163128" y="276220"/>
                    <a:pt x="164086" y="277817"/>
                  </a:cubicBezTo>
                  <a:cubicBezTo>
                    <a:pt x="165043" y="279094"/>
                    <a:pt x="164086" y="281010"/>
                    <a:pt x="162808" y="281968"/>
                  </a:cubicBezTo>
                  <a:cubicBezTo>
                    <a:pt x="161850" y="282926"/>
                    <a:pt x="160573" y="283884"/>
                    <a:pt x="159615" y="284523"/>
                  </a:cubicBezTo>
                  <a:cubicBezTo>
                    <a:pt x="157060" y="283565"/>
                    <a:pt x="155144" y="282926"/>
                    <a:pt x="152909" y="282287"/>
                  </a:cubicBezTo>
                  <a:cubicBezTo>
                    <a:pt x="152590" y="282287"/>
                    <a:pt x="151313" y="282926"/>
                    <a:pt x="151313" y="283565"/>
                  </a:cubicBezTo>
                  <a:cubicBezTo>
                    <a:pt x="150674" y="285481"/>
                    <a:pt x="149396" y="286119"/>
                    <a:pt x="147800" y="286439"/>
                  </a:cubicBezTo>
                  <a:cubicBezTo>
                    <a:pt x="145884" y="286758"/>
                    <a:pt x="144926" y="287716"/>
                    <a:pt x="144606" y="289632"/>
                  </a:cubicBezTo>
                  <a:cubicBezTo>
                    <a:pt x="144606" y="290590"/>
                    <a:pt x="144287" y="291229"/>
                    <a:pt x="143968" y="292186"/>
                  </a:cubicBezTo>
                  <a:cubicBezTo>
                    <a:pt x="143010" y="294422"/>
                    <a:pt x="143649" y="295699"/>
                    <a:pt x="146203" y="296338"/>
                  </a:cubicBezTo>
                  <a:cubicBezTo>
                    <a:pt x="147161" y="296657"/>
                    <a:pt x="148438" y="296976"/>
                    <a:pt x="149396" y="297296"/>
                  </a:cubicBezTo>
                  <a:cubicBezTo>
                    <a:pt x="152590" y="299212"/>
                    <a:pt x="153228" y="300489"/>
                    <a:pt x="152270" y="304321"/>
                  </a:cubicBezTo>
                  <a:cubicBezTo>
                    <a:pt x="150674" y="305279"/>
                    <a:pt x="149396" y="304640"/>
                    <a:pt x="147800" y="304002"/>
                  </a:cubicBezTo>
                  <a:cubicBezTo>
                    <a:pt x="145245" y="303044"/>
                    <a:pt x="145245" y="303044"/>
                    <a:pt x="144287" y="305599"/>
                  </a:cubicBezTo>
                  <a:cubicBezTo>
                    <a:pt x="143968" y="306237"/>
                    <a:pt x="143329" y="306876"/>
                    <a:pt x="142690" y="307195"/>
                  </a:cubicBezTo>
                  <a:cubicBezTo>
                    <a:pt x="141733" y="307514"/>
                    <a:pt x="140774" y="307514"/>
                    <a:pt x="139816" y="307834"/>
                  </a:cubicBezTo>
                  <a:cubicBezTo>
                    <a:pt x="138539" y="307834"/>
                    <a:pt x="137581" y="308153"/>
                    <a:pt x="137262" y="309430"/>
                  </a:cubicBezTo>
                  <a:cubicBezTo>
                    <a:pt x="136943" y="310708"/>
                    <a:pt x="137262" y="312304"/>
                    <a:pt x="138539" y="312943"/>
                  </a:cubicBezTo>
                  <a:cubicBezTo>
                    <a:pt x="138859" y="313262"/>
                    <a:pt x="139178" y="313262"/>
                    <a:pt x="139497" y="313262"/>
                  </a:cubicBezTo>
                  <a:cubicBezTo>
                    <a:pt x="141733" y="314540"/>
                    <a:pt x="144606" y="314859"/>
                    <a:pt x="146203" y="317414"/>
                  </a:cubicBezTo>
                  <a:cubicBezTo>
                    <a:pt x="146523" y="317733"/>
                    <a:pt x="147161" y="318052"/>
                    <a:pt x="147480" y="318052"/>
                  </a:cubicBezTo>
                  <a:cubicBezTo>
                    <a:pt x="151313" y="319010"/>
                    <a:pt x="155144" y="321245"/>
                    <a:pt x="158976" y="321884"/>
                  </a:cubicBezTo>
                  <a:cubicBezTo>
                    <a:pt x="159615" y="321884"/>
                    <a:pt x="160254" y="322204"/>
                    <a:pt x="160892" y="322842"/>
                  </a:cubicBezTo>
                  <a:cubicBezTo>
                    <a:pt x="164086" y="325078"/>
                    <a:pt x="167598" y="326355"/>
                    <a:pt x="171749" y="326355"/>
                  </a:cubicBezTo>
                  <a:cubicBezTo>
                    <a:pt x="173346" y="326355"/>
                    <a:pt x="175262" y="326993"/>
                    <a:pt x="176859" y="327632"/>
                  </a:cubicBezTo>
                  <a:cubicBezTo>
                    <a:pt x="180052" y="328590"/>
                    <a:pt x="183245" y="329229"/>
                    <a:pt x="186439" y="329229"/>
                  </a:cubicBezTo>
                  <a:cubicBezTo>
                    <a:pt x="188993" y="329229"/>
                    <a:pt x="190590" y="330506"/>
                    <a:pt x="190909" y="333061"/>
                  </a:cubicBezTo>
                  <a:cubicBezTo>
                    <a:pt x="190909" y="333380"/>
                    <a:pt x="191229" y="333699"/>
                    <a:pt x="191229" y="334019"/>
                  </a:cubicBezTo>
                  <a:cubicBezTo>
                    <a:pt x="191867" y="335296"/>
                    <a:pt x="192186" y="336254"/>
                    <a:pt x="190909" y="337532"/>
                  </a:cubicBezTo>
                  <a:cubicBezTo>
                    <a:pt x="189312" y="338809"/>
                    <a:pt x="188355" y="339128"/>
                    <a:pt x="186758" y="338489"/>
                  </a:cubicBezTo>
                  <a:cubicBezTo>
                    <a:pt x="185161" y="337851"/>
                    <a:pt x="183565" y="338170"/>
                    <a:pt x="181649" y="337212"/>
                  </a:cubicBezTo>
                  <a:cubicBezTo>
                    <a:pt x="179094" y="335935"/>
                    <a:pt x="175901" y="335615"/>
                    <a:pt x="173027" y="334977"/>
                  </a:cubicBezTo>
                  <a:cubicBezTo>
                    <a:pt x="172707" y="334977"/>
                    <a:pt x="172388" y="334977"/>
                    <a:pt x="172069" y="334977"/>
                  </a:cubicBezTo>
                  <a:cubicBezTo>
                    <a:pt x="167598" y="333061"/>
                    <a:pt x="162489" y="334338"/>
                    <a:pt x="157699" y="333380"/>
                  </a:cubicBezTo>
                  <a:cubicBezTo>
                    <a:pt x="156102" y="333061"/>
                    <a:pt x="154506" y="333380"/>
                    <a:pt x="153867" y="335296"/>
                  </a:cubicBezTo>
                  <a:cubicBezTo>
                    <a:pt x="153548" y="335935"/>
                    <a:pt x="152909" y="336254"/>
                    <a:pt x="152270" y="336893"/>
                  </a:cubicBezTo>
                  <a:cubicBezTo>
                    <a:pt x="151313" y="338489"/>
                    <a:pt x="150035" y="339767"/>
                    <a:pt x="149396" y="341683"/>
                  </a:cubicBezTo>
                  <a:cubicBezTo>
                    <a:pt x="149077" y="342321"/>
                    <a:pt x="149077" y="343279"/>
                    <a:pt x="149716" y="343918"/>
                  </a:cubicBezTo>
                  <a:cubicBezTo>
                    <a:pt x="150674" y="344876"/>
                    <a:pt x="151632" y="346153"/>
                    <a:pt x="152909" y="346792"/>
                  </a:cubicBezTo>
                  <a:cubicBezTo>
                    <a:pt x="155144" y="348069"/>
                    <a:pt x="157699" y="348708"/>
                    <a:pt x="160254" y="349666"/>
                  </a:cubicBezTo>
                  <a:cubicBezTo>
                    <a:pt x="161531" y="349985"/>
                    <a:pt x="162489" y="350943"/>
                    <a:pt x="162169" y="352221"/>
                  </a:cubicBezTo>
                  <a:cubicBezTo>
                    <a:pt x="161850" y="353498"/>
                    <a:pt x="161531" y="354775"/>
                    <a:pt x="160892" y="356052"/>
                  </a:cubicBezTo>
                  <a:cubicBezTo>
                    <a:pt x="160254" y="357330"/>
                    <a:pt x="158976" y="357330"/>
                    <a:pt x="157699" y="357011"/>
                  </a:cubicBezTo>
                  <a:cubicBezTo>
                    <a:pt x="153228" y="355733"/>
                    <a:pt x="148758" y="354456"/>
                    <a:pt x="143968" y="354136"/>
                  </a:cubicBezTo>
                  <a:cubicBezTo>
                    <a:pt x="143329" y="354136"/>
                    <a:pt x="143010" y="354136"/>
                    <a:pt x="142690" y="354136"/>
                  </a:cubicBezTo>
                  <a:cubicBezTo>
                    <a:pt x="140136" y="355733"/>
                    <a:pt x="137262" y="356691"/>
                    <a:pt x="135346" y="358926"/>
                  </a:cubicBezTo>
                  <a:cubicBezTo>
                    <a:pt x="135026" y="359246"/>
                    <a:pt x="134707" y="360204"/>
                    <a:pt x="134707" y="360842"/>
                  </a:cubicBezTo>
                  <a:cubicBezTo>
                    <a:pt x="134707" y="362439"/>
                    <a:pt x="134388" y="364036"/>
                    <a:pt x="132791" y="365313"/>
                  </a:cubicBezTo>
                  <a:cubicBezTo>
                    <a:pt x="132472" y="365632"/>
                    <a:pt x="132153" y="365952"/>
                    <a:pt x="131833" y="366590"/>
                  </a:cubicBezTo>
                  <a:cubicBezTo>
                    <a:pt x="129279" y="370741"/>
                    <a:pt x="130236" y="373935"/>
                    <a:pt x="134388" y="376170"/>
                  </a:cubicBezTo>
                  <a:cubicBezTo>
                    <a:pt x="135346" y="376809"/>
                    <a:pt x="135985" y="377448"/>
                    <a:pt x="136943" y="378086"/>
                  </a:cubicBezTo>
                  <a:cubicBezTo>
                    <a:pt x="137262" y="378405"/>
                    <a:pt x="137900" y="378725"/>
                    <a:pt x="138220" y="379044"/>
                  </a:cubicBezTo>
                  <a:cubicBezTo>
                    <a:pt x="142052" y="380960"/>
                    <a:pt x="145884" y="382876"/>
                    <a:pt x="149396" y="384473"/>
                  </a:cubicBezTo>
                  <a:cubicBezTo>
                    <a:pt x="150035" y="384792"/>
                    <a:pt x="150993" y="385431"/>
                    <a:pt x="151632" y="385750"/>
                  </a:cubicBezTo>
                  <a:cubicBezTo>
                    <a:pt x="153228" y="386389"/>
                    <a:pt x="154825" y="387347"/>
                    <a:pt x="156422" y="387666"/>
                  </a:cubicBezTo>
                  <a:cubicBezTo>
                    <a:pt x="158657" y="388305"/>
                    <a:pt x="160892" y="388624"/>
                    <a:pt x="163128" y="389263"/>
                  </a:cubicBezTo>
                  <a:cubicBezTo>
                    <a:pt x="166002" y="389901"/>
                    <a:pt x="166959" y="392137"/>
                    <a:pt x="166640" y="395649"/>
                  </a:cubicBezTo>
                  <a:cubicBezTo>
                    <a:pt x="165363" y="396288"/>
                    <a:pt x="164086" y="396607"/>
                    <a:pt x="163447" y="398523"/>
                  </a:cubicBezTo>
                  <a:cubicBezTo>
                    <a:pt x="162808" y="400120"/>
                    <a:pt x="160573" y="400439"/>
                    <a:pt x="158976" y="399481"/>
                  </a:cubicBezTo>
                  <a:cubicBezTo>
                    <a:pt x="158018" y="398843"/>
                    <a:pt x="156741" y="398204"/>
                    <a:pt x="155783" y="397565"/>
                  </a:cubicBezTo>
                  <a:cubicBezTo>
                    <a:pt x="152270" y="395649"/>
                    <a:pt x="148438" y="395969"/>
                    <a:pt x="144606" y="395330"/>
                  </a:cubicBezTo>
                  <a:cubicBezTo>
                    <a:pt x="143329" y="395011"/>
                    <a:pt x="142052" y="395330"/>
                    <a:pt x="141413" y="396607"/>
                  </a:cubicBezTo>
                  <a:cubicBezTo>
                    <a:pt x="141094" y="396927"/>
                    <a:pt x="140455" y="397246"/>
                    <a:pt x="139816" y="397565"/>
                  </a:cubicBezTo>
                  <a:cubicBezTo>
                    <a:pt x="138539" y="397884"/>
                    <a:pt x="136943" y="397884"/>
                    <a:pt x="135665" y="398204"/>
                  </a:cubicBezTo>
                  <a:cubicBezTo>
                    <a:pt x="133749" y="398843"/>
                    <a:pt x="132472" y="398523"/>
                    <a:pt x="131195" y="396927"/>
                  </a:cubicBezTo>
                  <a:cubicBezTo>
                    <a:pt x="130236" y="395649"/>
                    <a:pt x="126724" y="395969"/>
                    <a:pt x="125766" y="397246"/>
                  </a:cubicBezTo>
                  <a:cubicBezTo>
                    <a:pt x="124808" y="398204"/>
                    <a:pt x="124808" y="399481"/>
                    <a:pt x="125447" y="400439"/>
                  </a:cubicBezTo>
                  <a:cubicBezTo>
                    <a:pt x="126085" y="401397"/>
                    <a:pt x="127043" y="402674"/>
                    <a:pt x="127682" y="403313"/>
                  </a:cubicBezTo>
                  <a:cubicBezTo>
                    <a:pt x="129917" y="405548"/>
                    <a:pt x="132472" y="407464"/>
                    <a:pt x="135026" y="409381"/>
                  </a:cubicBezTo>
                  <a:cubicBezTo>
                    <a:pt x="137262" y="410977"/>
                    <a:pt x="140136" y="411935"/>
                    <a:pt x="142371" y="413212"/>
                  </a:cubicBezTo>
                  <a:cubicBezTo>
                    <a:pt x="143010" y="413532"/>
                    <a:pt x="143968" y="413851"/>
                    <a:pt x="144606" y="414171"/>
                  </a:cubicBezTo>
                  <a:cubicBezTo>
                    <a:pt x="147800" y="416725"/>
                    <a:pt x="151632" y="418641"/>
                    <a:pt x="155144" y="420238"/>
                  </a:cubicBezTo>
                  <a:cubicBezTo>
                    <a:pt x="158338" y="421515"/>
                    <a:pt x="161531" y="422473"/>
                    <a:pt x="165363" y="422473"/>
                  </a:cubicBezTo>
                  <a:cubicBezTo>
                    <a:pt x="169195" y="422154"/>
                    <a:pt x="172707" y="422473"/>
                    <a:pt x="176539" y="421834"/>
                  </a:cubicBezTo>
                  <a:cubicBezTo>
                    <a:pt x="179094" y="421515"/>
                    <a:pt x="181968" y="422154"/>
                    <a:pt x="184522" y="423750"/>
                  </a:cubicBezTo>
                  <a:cubicBezTo>
                    <a:pt x="185800" y="424708"/>
                    <a:pt x="186439" y="425986"/>
                    <a:pt x="186439" y="427582"/>
                  </a:cubicBezTo>
                  <a:cubicBezTo>
                    <a:pt x="186439" y="429179"/>
                    <a:pt x="185481" y="430137"/>
                    <a:pt x="183884" y="430776"/>
                  </a:cubicBezTo>
                  <a:cubicBezTo>
                    <a:pt x="180691" y="432053"/>
                    <a:pt x="177178" y="432691"/>
                    <a:pt x="173985" y="432691"/>
                  </a:cubicBezTo>
                  <a:cubicBezTo>
                    <a:pt x="171749" y="432691"/>
                    <a:pt x="169833" y="433011"/>
                    <a:pt x="167917" y="433969"/>
                  </a:cubicBezTo>
                  <a:cubicBezTo>
                    <a:pt x="166321" y="434607"/>
                    <a:pt x="165043" y="434288"/>
                    <a:pt x="163766" y="433011"/>
                  </a:cubicBezTo>
                  <a:cubicBezTo>
                    <a:pt x="163128" y="432372"/>
                    <a:pt x="162169" y="431734"/>
                    <a:pt x="161531" y="431414"/>
                  </a:cubicBezTo>
                  <a:cubicBezTo>
                    <a:pt x="157699" y="430776"/>
                    <a:pt x="153867" y="430456"/>
                    <a:pt x="150035" y="430137"/>
                  </a:cubicBezTo>
                  <a:cubicBezTo>
                    <a:pt x="147800" y="429817"/>
                    <a:pt x="147480" y="430456"/>
                    <a:pt x="146523" y="432372"/>
                  </a:cubicBezTo>
                  <a:cubicBezTo>
                    <a:pt x="144926" y="436204"/>
                    <a:pt x="141733" y="436843"/>
                    <a:pt x="138539" y="434607"/>
                  </a:cubicBezTo>
                  <a:cubicBezTo>
                    <a:pt x="138220" y="434288"/>
                    <a:pt x="137900" y="433969"/>
                    <a:pt x="137581" y="433969"/>
                  </a:cubicBezTo>
                  <a:cubicBezTo>
                    <a:pt x="134388" y="432691"/>
                    <a:pt x="131195" y="431734"/>
                    <a:pt x="128001" y="430137"/>
                  </a:cubicBezTo>
                  <a:cubicBezTo>
                    <a:pt x="123850" y="428221"/>
                    <a:pt x="119380" y="426624"/>
                    <a:pt x="115547" y="423112"/>
                  </a:cubicBezTo>
                  <a:cubicBezTo>
                    <a:pt x="113951" y="421515"/>
                    <a:pt x="112354" y="419918"/>
                    <a:pt x="109480" y="421196"/>
                  </a:cubicBezTo>
                  <a:cubicBezTo>
                    <a:pt x="107883" y="421834"/>
                    <a:pt x="106606" y="422792"/>
                    <a:pt x="106287" y="424708"/>
                  </a:cubicBezTo>
                  <a:cubicBezTo>
                    <a:pt x="105648" y="429498"/>
                    <a:pt x="104690" y="434607"/>
                    <a:pt x="105010" y="439717"/>
                  </a:cubicBezTo>
                  <a:cubicBezTo>
                    <a:pt x="105010" y="441952"/>
                    <a:pt x="104690" y="444507"/>
                    <a:pt x="104690" y="446742"/>
                  </a:cubicBezTo>
                  <a:cubicBezTo>
                    <a:pt x="104690" y="448658"/>
                    <a:pt x="104690" y="450893"/>
                    <a:pt x="104690" y="452809"/>
                  </a:cubicBezTo>
                  <a:cubicBezTo>
                    <a:pt x="104690" y="454087"/>
                    <a:pt x="104690" y="455683"/>
                    <a:pt x="104690" y="456960"/>
                  </a:cubicBezTo>
                  <a:cubicBezTo>
                    <a:pt x="104690" y="457599"/>
                    <a:pt x="104371" y="458238"/>
                    <a:pt x="104690" y="458877"/>
                  </a:cubicBezTo>
                  <a:cubicBezTo>
                    <a:pt x="105010" y="466860"/>
                    <a:pt x="104690" y="475162"/>
                    <a:pt x="102774" y="483146"/>
                  </a:cubicBezTo>
                  <a:cubicBezTo>
                    <a:pt x="102774" y="483784"/>
                    <a:pt x="102455" y="484423"/>
                    <a:pt x="102455" y="484742"/>
                  </a:cubicBezTo>
                  <a:cubicBezTo>
                    <a:pt x="102455" y="487936"/>
                    <a:pt x="102136" y="491129"/>
                    <a:pt x="102455" y="494003"/>
                  </a:cubicBezTo>
                  <a:cubicBezTo>
                    <a:pt x="102774" y="501667"/>
                    <a:pt x="101816" y="509331"/>
                    <a:pt x="101178" y="516995"/>
                  </a:cubicBezTo>
                  <a:cubicBezTo>
                    <a:pt x="100539" y="524659"/>
                    <a:pt x="100539" y="532003"/>
                    <a:pt x="100539" y="539667"/>
                  </a:cubicBezTo>
                  <a:cubicBezTo>
                    <a:pt x="100539" y="545096"/>
                    <a:pt x="100539" y="550524"/>
                    <a:pt x="100539" y="555953"/>
                  </a:cubicBezTo>
                  <a:cubicBezTo>
                    <a:pt x="100539" y="560743"/>
                    <a:pt x="100220" y="565213"/>
                    <a:pt x="99900" y="570003"/>
                  </a:cubicBezTo>
                  <a:cubicBezTo>
                    <a:pt x="99900" y="572877"/>
                    <a:pt x="99900" y="576070"/>
                    <a:pt x="99900" y="579264"/>
                  </a:cubicBezTo>
                  <a:cubicBezTo>
                    <a:pt x="99900" y="582138"/>
                    <a:pt x="98942" y="585012"/>
                    <a:pt x="99900" y="587886"/>
                  </a:cubicBezTo>
                  <a:cubicBezTo>
                    <a:pt x="100220" y="589482"/>
                    <a:pt x="100539" y="591079"/>
                    <a:pt x="100858" y="592356"/>
                  </a:cubicBezTo>
                  <a:cubicBezTo>
                    <a:pt x="101178" y="593634"/>
                    <a:pt x="101497" y="594911"/>
                    <a:pt x="101178" y="596188"/>
                  </a:cubicBezTo>
                  <a:cubicBezTo>
                    <a:pt x="100220" y="599701"/>
                    <a:pt x="100858" y="602894"/>
                    <a:pt x="100858" y="606407"/>
                  </a:cubicBezTo>
                  <a:cubicBezTo>
                    <a:pt x="101178" y="610877"/>
                    <a:pt x="101178" y="615667"/>
                    <a:pt x="101497" y="620138"/>
                  </a:cubicBezTo>
                  <a:cubicBezTo>
                    <a:pt x="101497" y="624928"/>
                    <a:pt x="102774" y="629398"/>
                    <a:pt x="104052" y="633869"/>
                  </a:cubicBezTo>
                  <a:cubicBezTo>
                    <a:pt x="104690" y="636743"/>
                    <a:pt x="105329" y="639936"/>
                    <a:pt x="105329" y="642810"/>
                  </a:cubicBezTo>
                  <a:cubicBezTo>
                    <a:pt x="105329" y="645046"/>
                    <a:pt x="104371" y="647281"/>
                    <a:pt x="104052" y="649197"/>
                  </a:cubicBezTo>
                  <a:cubicBezTo>
                    <a:pt x="104052" y="649516"/>
                    <a:pt x="103732" y="649836"/>
                    <a:pt x="103413" y="649836"/>
                  </a:cubicBezTo>
                  <a:cubicBezTo>
                    <a:pt x="101178" y="650794"/>
                    <a:pt x="98942" y="651432"/>
                    <a:pt x="96707" y="650155"/>
                  </a:cubicBezTo>
                  <a:cubicBezTo>
                    <a:pt x="96068" y="649836"/>
                    <a:pt x="95430" y="649197"/>
                    <a:pt x="95110" y="648558"/>
                  </a:cubicBezTo>
                  <a:cubicBezTo>
                    <a:pt x="93514" y="646004"/>
                    <a:pt x="92556" y="643130"/>
                    <a:pt x="93514" y="639936"/>
                  </a:cubicBezTo>
                  <a:cubicBezTo>
                    <a:pt x="93833" y="639298"/>
                    <a:pt x="93833" y="638340"/>
                    <a:pt x="93833" y="637701"/>
                  </a:cubicBezTo>
                  <a:cubicBezTo>
                    <a:pt x="93514" y="633869"/>
                    <a:pt x="93194" y="630037"/>
                    <a:pt x="92875" y="626205"/>
                  </a:cubicBezTo>
                  <a:cubicBezTo>
                    <a:pt x="92875" y="625247"/>
                    <a:pt x="92875" y="624608"/>
                    <a:pt x="92875" y="623651"/>
                  </a:cubicBezTo>
                  <a:cubicBezTo>
                    <a:pt x="93194" y="621415"/>
                    <a:pt x="93514" y="619180"/>
                    <a:pt x="92556" y="616625"/>
                  </a:cubicBezTo>
                  <a:cubicBezTo>
                    <a:pt x="91278" y="612474"/>
                    <a:pt x="91598" y="608323"/>
                    <a:pt x="91917" y="604172"/>
                  </a:cubicBezTo>
                  <a:cubicBezTo>
                    <a:pt x="91917" y="602575"/>
                    <a:pt x="92237" y="600978"/>
                    <a:pt x="92556" y="599062"/>
                  </a:cubicBezTo>
                  <a:cubicBezTo>
                    <a:pt x="92875" y="595869"/>
                    <a:pt x="92556" y="592995"/>
                    <a:pt x="91598" y="590121"/>
                  </a:cubicBezTo>
                  <a:cubicBezTo>
                    <a:pt x="90959" y="587886"/>
                    <a:pt x="90959" y="585331"/>
                    <a:pt x="90959" y="583096"/>
                  </a:cubicBezTo>
                  <a:cubicBezTo>
                    <a:pt x="91278" y="572558"/>
                    <a:pt x="91598" y="562020"/>
                    <a:pt x="91917" y="551482"/>
                  </a:cubicBezTo>
                  <a:cubicBezTo>
                    <a:pt x="92237" y="543499"/>
                    <a:pt x="92556" y="535516"/>
                    <a:pt x="92875" y="527533"/>
                  </a:cubicBezTo>
                  <a:cubicBezTo>
                    <a:pt x="93194" y="521784"/>
                    <a:pt x="93514" y="516356"/>
                    <a:pt x="93514" y="510608"/>
                  </a:cubicBezTo>
                  <a:cubicBezTo>
                    <a:pt x="93514" y="505499"/>
                    <a:pt x="93833" y="500390"/>
                    <a:pt x="94472" y="495280"/>
                  </a:cubicBezTo>
                  <a:cubicBezTo>
                    <a:pt x="94791" y="493683"/>
                    <a:pt x="94472" y="491767"/>
                    <a:pt x="94472" y="490171"/>
                  </a:cubicBezTo>
                  <a:cubicBezTo>
                    <a:pt x="94152" y="486339"/>
                    <a:pt x="94472" y="482507"/>
                    <a:pt x="95430" y="478675"/>
                  </a:cubicBezTo>
                  <a:cubicBezTo>
                    <a:pt x="96707" y="472288"/>
                    <a:pt x="97027" y="466221"/>
                    <a:pt x="96388" y="459834"/>
                  </a:cubicBezTo>
                  <a:cubicBezTo>
                    <a:pt x="96068" y="456003"/>
                    <a:pt x="96388" y="452170"/>
                    <a:pt x="96388" y="448339"/>
                  </a:cubicBezTo>
                  <a:cubicBezTo>
                    <a:pt x="96707" y="441952"/>
                    <a:pt x="97346" y="435566"/>
                    <a:pt x="97346" y="429179"/>
                  </a:cubicBezTo>
                  <a:cubicBezTo>
                    <a:pt x="97346" y="427263"/>
                    <a:pt x="97027" y="425347"/>
                    <a:pt x="97027" y="423431"/>
                  </a:cubicBezTo>
                  <a:cubicBezTo>
                    <a:pt x="95110" y="423112"/>
                    <a:pt x="93833" y="422473"/>
                    <a:pt x="92237" y="422154"/>
                  </a:cubicBezTo>
                  <a:cubicBezTo>
                    <a:pt x="90959" y="421834"/>
                    <a:pt x="90320" y="422473"/>
                    <a:pt x="89682" y="423431"/>
                  </a:cubicBezTo>
                  <a:cubicBezTo>
                    <a:pt x="89043" y="424389"/>
                    <a:pt x="88404" y="425347"/>
                    <a:pt x="87447" y="425986"/>
                  </a:cubicBezTo>
                  <a:cubicBezTo>
                    <a:pt x="85211" y="427263"/>
                    <a:pt x="83614" y="426305"/>
                    <a:pt x="83295" y="423750"/>
                  </a:cubicBezTo>
                  <a:cubicBezTo>
                    <a:pt x="83295" y="422792"/>
                    <a:pt x="82976" y="421515"/>
                    <a:pt x="82976" y="420557"/>
                  </a:cubicBezTo>
                  <a:cubicBezTo>
                    <a:pt x="82976" y="419599"/>
                    <a:pt x="82976" y="418641"/>
                    <a:pt x="82976" y="417683"/>
                  </a:cubicBezTo>
                  <a:cubicBezTo>
                    <a:pt x="81379" y="417044"/>
                    <a:pt x="79783" y="417683"/>
                    <a:pt x="78824" y="418641"/>
                  </a:cubicBezTo>
                  <a:cubicBezTo>
                    <a:pt x="76270" y="420557"/>
                    <a:pt x="73077" y="422154"/>
                    <a:pt x="71480" y="425347"/>
                  </a:cubicBezTo>
                  <a:cubicBezTo>
                    <a:pt x="71480" y="425666"/>
                    <a:pt x="71161" y="425666"/>
                    <a:pt x="71161" y="425666"/>
                  </a:cubicBezTo>
                  <a:cubicBezTo>
                    <a:pt x="68287" y="427263"/>
                    <a:pt x="65413" y="429817"/>
                    <a:pt x="61900" y="429817"/>
                  </a:cubicBezTo>
                  <a:cubicBezTo>
                    <a:pt x="61261" y="429817"/>
                    <a:pt x="60304" y="429179"/>
                    <a:pt x="59984" y="428540"/>
                  </a:cubicBezTo>
                  <a:cubicBezTo>
                    <a:pt x="59345" y="427582"/>
                    <a:pt x="59026" y="426305"/>
                    <a:pt x="58387" y="425027"/>
                  </a:cubicBezTo>
                  <a:cubicBezTo>
                    <a:pt x="57430" y="423431"/>
                    <a:pt x="56791" y="423112"/>
                    <a:pt x="55194" y="423750"/>
                  </a:cubicBezTo>
                  <a:cubicBezTo>
                    <a:pt x="52640" y="425027"/>
                    <a:pt x="50085" y="425666"/>
                    <a:pt x="47530" y="426944"/>
                  </a:cubicBezTo>
                  <a:cubicBezTo>
                    <a:pt x="46253" y="427582"/>
                    <a:pt x="44337" y="427263"/>
                    <a:pt x="42740" y="426944"/>
                  </a:cubicBezTo>
                  <a:cubicBezTo>
                    <a:pt x="40505" y="426305"/>
                    <a:pt x="39866" y="422792"/>
                    <a:pt x="41782" y="421196"/>
                  </a:cubicBezTo>
                  <a:cubicBezTo>
                    <a:pt x="42421" y="420876"/>
                    <a:pt x="43060" y="420557"/>
                    <a:pt x="43379" y="419918"/>
                  </a:cubicBezTo>
                  <a:cubicBezTo>
                    <a:pt x="44976" y="418961"/>
                    <a:pt x="44976" y="417683"/>
                    <a:pt x="43379" y="416725"/>
                  </a:cubicBezTo>
                  <a:cubicBezTo>
                    <a:pt x="42102" y="415767"/>
                    <a:pt x="41144" y="414809"/>
                    <a:pt x="39866" y="414171"/>
                  </a:cubicBezTo>
                  <a:cubicBezTo>
                    <a:pt x="38270" y="413532"/>
                    <a:pt x="36673" y="413212"/>
                    <a:pt x="35077" y="412574"/>
                  </a:cubicBezTo>
                  <a:cubicBezTo>
                    <a:pt x="30925" y="416406"/>
                    <a:pt x="25816" y="416406"/>
                    <a:pt x="20707" y="417044"/>
                  </a:cubicBezTo>
                  <a:cubicBezTo>
                    <a:pt x="15597" y="417364"/>
                    <a:pt x="10488" y="417044"/>
                    <a:pt x="5698" y="418641"/>
                  </a:cubicBezTo>
                  <a:cubicBezTo>
                    <a:pt x="3782" y="419280"/>
                    <a:pt x="1228" y="417683"/>
                    <a:pt x="589" y="415767"/>
                  </a:cubicBezTo>
                  <a:cubicBezTo>
                    <a:pt x="270" y="415128"/>
                    <a:pt x="270" y="414490"/>
                    <a:pt x="270" y="414171"/>
                  </a:cubicBezTo>
                  <a:cubicBezTo>
                    <a:pt x="-689" y="410019"/>
                    <a:pt x="908" y="408422"/>
                    <a:pt x="5059" y="409381"/>
                  </a:cubicBezTo>
                  <a:cubicBezTo>
                    <a:pt x="6018" y="409700"/>
                    <a:pt x="6975" y="409700"/>
                    <a:pt x="7933" y="409381"/>
                  </a:cubicBezTo>
                  <a:cubicBezTo>
                    <a:pt x="9849" y="408742"/>
                    <a:pt x="11765" y="409061"/>
                    <a:pt x="13362" y="408742"/>
                  </a:cubicBezTo>
                  <a:cubicBezTo>
                    <a:pt x="17513" y="407784"/>
                    <a:pt x="21984" y="407784"/>
                    <a:pt x="25497" y="404910"/>
                  </a:cubicBezTo>
                  <a:cubicBezTo>
                    <a:pt x="26774" y="403633"/>
                    <a:pt x="28690" y="403313"/>
                    <a:pt x="30606" y="402994"/>
                  </a:cubicBezTo>
                  <a:cubicBezTo>
                    <a:pt x="31883" y="402994"/>
                    <a:pt x="33161" y="402355"/>
                    <a:pt x="34118" y="401717"/>
                  </a:cubicBezTo>
                  <a:cubicBezTo>
                    <a:pt x="38589" y="399162"/>
                    <a:pt x="42102" y="395330"/>
                    <a:pt x="45614" y="392137"/>
                  </a:cubicBezTo>
                  <a:cubicBezTo>
                    <a:pt x="46892" y="391179"/>
                    <a:pt x="46892" y="389901"/>
                    <a:pt x="45934" y="388305"/>
                  </a:cubicBezTo>
                  <a:cubicBezTo>
                    <a:pt x="44337" y="385431"/>
                    <a:pt x="46253" y="382876"/>
                    <a:pt x="47211" y="380321"/>
                  </a:cubicBezTo>
                  <a:cubicBezTo>
                    <a:pt x="47211" y="380002"/>
                    <a:pt x="47850" y="379683"/>
                    <a:pt x="48169" y="379683"/>
                  </a:cubicBezTo>
                  <a:cubicBezTo>
                    <a:pt x="49766" y="379364"/>
                    <a:pt x="50724" y="378086"/>
                    <a:pt x="51362" y="376809"/>
                  </a:cubicBezTo>
                  <a:cubicBezTo>
                    <a:pt x="51681" y="376170"/>
                    <a:pt x="52320" y="375531"/>
                    <a:pt x="52959" y="375531"/>
                  </a:cubicBezTo>
                  <a:cubicBezTo>
                    <a:pt x="55514" y="375212"/>
                    <a:pt x="56152" y="373296"/>
                    <a:pt x="56791" y="371380"/>
                  </a:cubicBezTo>
                  <a:cubicBezTo>
                    <a:pt x="56791" y="371061"/>
                    <a:pt x="56791" y="370741"/>
                    <a:pt x="56791" y="370422"/>
                  </a:cubicBezTo>
                  <a:cubicBezTo>
                    <a:pt x="59345" y="368826"/>
                    <a:pt x="61900" y="367229"/>
                    <a:pt x="62220" y="364036"/>
                  </a:cubicBezTo>
                  <a:cubicBezTo>
                    <a:pt x="59345" y="364036"/>
                    <a:pt x="57110" y="365632"/>
                    <a:pt x="55514" y="368506"/>
                  </a:cubicBezTo>
                  <a:cubicBezTo>
                    <a:pt x="52320" y="368187"/>
                    <a:pt x="50404" y="370422"/>
                    <a:pt x="48807" y="372658"/>
                  </a:cubicBezTo>
                  <a:cubicBezTo>
                    <a:pt x="46572" y="375531"/>
                    <a:pt x="43698" y="377767"/>
                    <a:pt x="39866" y="378086"/>
                  </a:cubicBezTo>
                  <a:cubicBezTo>
                    <a:pt x="39547" y="378086"/>
                    <a:pt x="38908" y="378405"/>
                    <a:pt x="38589" y="378725"/>
                  </a:cubicBezTo>
                  <a:cubicBezTo>
                    <a:pt x="36673" y="380641"/>
                    <a:pt x="34118" y="381279"/>
                    <a:pt x="31564" y="381599"/>
                  </a:cubicBezTo>
                  <a:cubicBezTo>
                    <a:pt x="30925" y="381599"/>
                    <a:pt x="30287" y="381918"/>
                    <a:pt x="29648" y="382238"/>
                  </a:cubicBezTo>
                  <a:cubicBezTo>
                    <a:pt x="26454" y="383834"/>
                    <a:pt x="25497" y="383515"/>
                    <a:pt x="23261" y="380641"/>
                  </a:cubicBezTo>
                  <a:cubicBezTo>
                    <a:pt x="21664" y="378725"/>
                    <a:pt x="21984" y="376490"/>
                    <a:pt x="23581" y="374574"/>
                  </a:cubicBezTo>
                  <a:cubicBezTo>
                    <a:pt x="24219" y="373616"/>
                    <a:pt x="24858" y="372658"/>
                    <a:pt x="25497" y="372019"/>
                  </a:cubicBezTo>
                  <a:cubicBezTo>
                    <a:pt x="25816" y="371380"/>
                    <a:pt x="26135" y="370741"/>
                    <a:pt x="26774" y="370422"/>
                  </a:cubicBezTo>
                  <a:cubicBezTo>
                    <a:pt x="30606" y="368826"/>
                    <a:pt x="32522" y="365313"/>
                    <a:pt x="35077" y="362439"/>
                  </a:cubicBezTo>
                  <a:cubicBezTo>
                    <a:pt x="36354" y="361162"/>
                    <a:pt x="37312" y="359565"/>
                    <a:pt x="38908" y="358607"/>
                  </a:cubicBezTo>
                  <a:cubicBezTo>
                    <a:pt x="42421" y="356372"/>
                    <a:pt x="44976" y="353178"/>
                    <a:pt x="46253" y="349347"/>
                  </a:cubicBezTo>
                  <a:cubicBezTo>
                    <a:pt x="47530" y="346153"/>
                    <a:pt x="49127" y="343279"/>
                    <a:pt x="51681" y="340725"/>
                  </a:cubicBezTo>
                  <a:cubicBezTo>
                    <a:pt x="52001" y="340405"/>
                    <a:pt x="52001" y="340086"/>
                    <a:pt x="52001" y="339767"/>
                  </a:cubicBezTo>
                  <a:cubicBezTo>
                    <a:pt x="52001" y="339447"/>
                    <a:pt x="52001" y="339128"/>
                    <a:pt x="51681" y="338809"/>
                  </a:cubicBezTo>
                  <a:cubicBezTo>
                    <a:pt x="48807" y="335296"/>
                    <a:pt x="49446" y="334338"/>
                    <a:pt x="52320" y="331783"/>
                  </a:cubicBezTo>
                  <a:cubicBezTo>
                    <a:pt x="53597" y="330506"/>
                    <a:pt x="54556" y="329548"/>
                    <a:pt x="55833" y="328271"/>
                  </a:cubicBezTo>
                  <a:cubicBezTo>
                    <a:pt x="56791" y="327313"/>
                    <a:pt x="56791" y="326035"/>
                    <a:pt x="56152" y="325078"/>
                  </a:cubicBezTo>
                  <a:cubicBezTo>
                    <a:pt x="55514" y="323800"/>
                    <a:pt x="54556" y="323800"/>
                    <a:pt x="53278" y="324119"/>
                  </a:cubicBezTo>
                  <a:cubicBezTo>
                    <a:pt x="51681" y="324439"/>
                    <a:pt x="51043" y="324119"/>
                    <a:pt x="50724" y="322204"/>
                  </a:cubicBezTo>
                  <a:cubicBezTo>
                    <a:pt x="50724" y="320926"/>
                    <a:pt x="51043" y="319329"/>
                    <a:pt x="51043" y="317733"/>
                  </a:cubicBezTo>
                  <a:cubicBezTo>
                    <a:pt x="50724" y="317733"/>
                    <a:pt x="50404" y="317414"/>
                    <a:pt x="50085" y="317414"/>
                  </a:cubicBezTo>
                  <a:cubicBezTo>
                    <a:pt x="47530" y="318691"/>
                    <a:pt x="44656" y="319010"/>
                    <a:pt x="42421" y="321245"/>
                  </a:cubicBezTo>
                  <a:cubicBezTo>
                    <a:pt x="40505" y="323162"/>
                    <a:pt x="37951" y="324119"/>
                    <a:pt x="35396" y="324119"/>
                  </a:cubicBezTo>
                  <a:cubicBezTo>
                    <a:pt x="33799" y="324119"/>
                    <a:pt x="31883" y="324119"/>
                    <a:pt x="30287" y="324439"/>
                  </a:cubicBezTo>
                  <a:cubicBezTo>
                    <a:pt x="27093" y="324439"/>
                    <a:pt x="24219" y="320607"/>
                    <a:pt x="25497" y="317733"/>
                  </a:cubicBezTo>
                  <a:cubicBezTo>
                    <a:pt x="25816" y="316775"/>
                    <a:pt x="27093" y="316136"/>
                    <a:pt x="27732" y="315817"/>
                  </a:cubicBezTo>
                  <a:cubicBezTo>
                    <a:pt x="30287" y="314540"/>
                    <a:pt x="33161" y="313262"/>
                    <a:pt x="35715" y="311985"/>
                  </a:cubicBezTo>
                  <a:cubicBezTo>
                    <a:pt x="36034" y="311666"/>
                    <a:pt x="36673" y="311666"/>
                    <a:pt x="36992" y="311346"/>
                  </a:cubicBezTo>
                  <a:cubicBezTo>
                    <a:pt x="37951" y="309750"/>
                    <a:pt x="39547" y="308792"/>
                    <a:pt x="40824" y="307834"/>
                  </a:cubicBezTo>
                  <a:cubicBezTo>
                    <a:pt x="42102" y="306876"/>
                    <a:pt x="43379" y="306237"/>
                    <a:pt x="44656" y="305279"/>
                  </a:cubicBezTo>
                  <a:cubicBezTo>
                    <a:pt x="46253" y="304321"/>
                    <a:pt x="47530" y="302725"/>
                    <a:pt x="48488" y="301128"/>
                  </a:cubicBezTo>
                  <a:cubicBezTo>
                    <a:pt x="49446" y="299531"/>
                    <a:pt x="50085" y="297615"/>
                    <a:pt x="51043" y="296019"/>
                  </a:cubicBezTo>
                  <a:cubicBezTo>
                    <a:pt x="52320" y="294102"/>
                    <a:pt x="53278" y="292186"/>
                    <a:pt x="55194" y="290590"/>
                  </a:cubicBezTo>
                  <a:cubicBezTo>
                    <a:pt x="57430" y="288674"/>
                    <a:pt x="59345" y="286119"/>
                    <a:pt x="59984" y="282926"/>
                  </a:cubicBezTo>
                  <a:cubicBezTo>
                    <a:pt x="60304" y="280691"/>
                    <a:pt x="59984" y="280371"/>
                    <a:pt x="58068" y="279733"/>
                  </a:cubicBezTo>
                  <a:cubicBezTo>
                    <a:pt x="57749" y="279733"/>
                    <a:pt x="57430" y="279733"/>
                    <a:pt x="56791" y="279413"/>
                  </a:cubicBezTo>
                  <a:cubicBezTo>
                    <a:pt x="53917" y="278775"/>
                    <a:pt x="52640" y="276539"/>
                    <a:pt x="54236" y="273985"/>
                  </a:cubicBezTo>
                  <a:cubicBezTo>
                    <a:pt x="55514" y="271430"/>
                    <a:pt x="57430" y="269195"/>
                    <a:pt x="59026" y="266959"/>
                  </a:cubicBezTo>
                  <a:cubicBezTo>
                    <a:pt x="59026" y="266640"/>
                    <a:pt x="59345" y="266640"/>
                    <a:pt x="59345" y="266640"/>
                  </a:cubicBezTo>
                  <a:cubicBezTo>
                    <a:pt x="61261" y="262808"/>
                    <a:pt x="63816" y="258976"/>
                    <a:pt x="64455" y="254506"/>
                  </a:cubicBezTo>
                  <a:cubicBezTo>
                    <a:pt x="64774" y="253228"/>
                    <a:pt x="64455" y="251951"/>
                    <a:pt x="63497" y="250993"/>
                  </a:cubicBezTo>
                  <a:cubicBezTo>
                    <a:pt x="62858" y="250035"/>
                    <a:pt x="62220" y="249396"/>
                    <a:pt x="61900" y="248438"/>
                  </a:cubicBezTo>
                  <a:cubicBezTo>
                    <a:pt x="61581" y="246842"/>
                    <a:pt x="60623" y="246842"/>
                    <a:pt x="59345" y="246842"/>
                  </a:cubicBezTo>
                  <a:cubicBezTo>
                    <a:pt x="58068" y="246842"/>
                    <a:pt x="56791" y="246523"/>
                    <a:pt x="55833" y="246203"/>
                  </a:cubicBezTo>
                  <a:cubicBezTo>
                    <a:pt x="54556" y="245564"/>
                    <a:pt x="53278" y="245884"/>
                    <a:pt x="52001" y="246203"/>
                  </a:cubicBezTo>
                  <a:cubicBezTo>
                    <a:pt x="50404" y="246842"/>
                    <a:pt x="48488" y="247161"/>
                    <a:pt x="47211" y="245564"/>
                  </a:cubicBezTo>
                  <a:cubicBezTo>
                    <a:pt x="46572" y="244606"/>
                    <a:pt x="45934" y="243010"/>
                    <a:pt x="46253" y="241733"/>
                  </a:cubicBezTo>
                  <a:cubicBezTo>
                    <a:pt x="46253" y="239816"/>
                    <a:pt x="46892" y="238220"/>
                    <a:pt x="48488" y="236943"/>
                  </a:cubicBezTo>
                  <a:cubicBezTo>
                    <a:pt x="49127" y="236304"/>
                    <a:pt x="49766" y="235665"/>
                    <a:pt x="50085" y="234707"/>
                  </a:cubicBezTo>
                  <a:cubicBezTo>
                    <a:pt x="50404" y="233749"/>
                    <a:pt x="49766" y="232472"/>
                    <a:pt x="48807" y="232791"/>
                  </a:cubicBezTo>
                  <a:cubicBezTo>
                    <a:pt x="46892" y="233430"/>
                    <a:pt x="44656" y="234069"/>
                    <a:pt x="43379" y="235346"/>
                  </a:cubicBezTo>
                  <a:cubicBezTo>
                    <a:pt x="42102" y="236623"/>
                    <a:pt x="41144" y="237262"/>
                    <a:pt x="39547" y="237581"/>
                  </a:cubicBezTo>
                  <a:cubicBezTo>
                    <a:pt x="38270" y="237900"/>
                    <a:pt x="37312" y="238220"/>
                    <a:pt x="36034" y="238220"/>
                  </a:cubicBezTo>
                  <a:cubicBezTo>
                    <a:pt x="34118" y="238539"/>
                    <a:pt x="32841" y="237581"/>
                    <a:pt x="32522" y="235665"/>
                  </a:cubicBezTo>
                  <a:cubicBezTo>
                    <a:pt x="31883" y="232472"/>
                    <a:pt x="33799" y="230236"/>
                    <a:pt x="36034" y="228959"/>
                  </a:cubicBezTo>
                  <a:cubicBezTo>
                    <a:pt x="39228" y="227043"/>
                    <a:pt x="41144" y="224489"/>
                    <a:pt x="43698" y="221934"/>
                  </a:cubicBezTo>
                  <a:cubicBezTo>
                    <a:pt x="44976" y="220337"/>
                    <a:pt x="46253" y="218741"/>
                    <a:pt x="47530" y="217144"/>
                  </a:cubicBezTo>
                  <a:cubicBezTo>
                    <a:pt x="48807" y="215867"/>
                    <a:pt x="50085" y="214270"/>
                    <a:pt x="51681" y="212993"/>
                  </a:cubicBezTo>
                  <a:cubicBezTo>
                    <a:pt x="52959" y="211716"/>
                    <a:pt x="54556" y="210757"/>
                    <a:pt x="55194" y="208842"/>
                  </a:cubicBezTo>
                  <a:cubicBezTo>
                    <a:pt x="55194" y="208522"/>
                    <a:pt x="55514" y="208203"/>
                    <a:pt x="55514" y="208203"/>
                  </a:cubicBezTo>
                  <a:cubicBezTo>
                    <a:pt x="57749" y="206287"/>
                    <a:pt x="59026" y="203732"/>
                    <a:pt x="60304" y="200858"/>
                  </a:cubicBezTo>
                  <a:cubicBezTo>
                    <a:pt x="61261" y="198623"/>
                    <a:pt x="63177" y="196388"/>
                    <a:pt x="64455" y="194152"/>
                  </a:cubicBezTo>
                  <a:cubicBezTo>
                    <a:pt x="65732" y="191917"/>
                    <a:pt x="65413" y="189363"/>
                    <a:pt x="63816" y="187766"/>
                  </a:cubicBezTo>
                  <a:cubicBezTo>
                    <a:pt x="62858" y="186808"/>
                    <a:pt x="62220" y="186489"/>
                    <a:pt x="60942" y="187447"/>
                  </a:cubicBezTo>
                  <a:cubicBezTo>
                    <a:pt x="59984" y="188404"/>
                    <a:pt x="58707" y="188724"/>
                    <a:pt x="57749" y="187766"/>
                  </a:cubicBezTo>
                  <a:cubicBezTo>
                    <a:pt x="56471" y="186808"/>
                    <a:pt x="55514" y="185530"/>
                    <a:pt x="56152" y="183614"/>
                  </a:cubicBezTo>
                  <a:cubicBezTo>
                    <a:pt x="56471" y="182657"/>
                    <a:pt x="57430" y="181699"/>
                    <a:pt x="58068" y="180740"/>
                  </a:cubicBezTo>
                  <a:cubicBezTo>
                    <a:pt x="58707" y="179783"/>
                    <a:pt x="59665" y="178505"/>
                    <a:pt x="59984" y="177547"/>
                  </a:cubicBezTo>
                  <a:cubicBezTo>
                    <a:pt x="60304" y="175312"/>
                    <a:pt x="60942" y="173077"/>
                    <a:pt x="62220" y="171161"/>
                  </a:cubicBezTo>
                  <a:cubicBezTo>
                    <a:pt x="64455" y="171161"/>
                    <a:pt x="64774" y="170203"/>
                    <a:pt x="65094" y="169564"/>
                  </a:cubicBezTo>
                  <a:close/>
                  <a:moveTo>
                    <a:pt x="127363" y="123900"/>
                  </a:moveTo>
                  <a:cubicBezTo>
                    <a:pt x="130556" y="125177"/>
                    <a:pt x="133430" y="126454"/>
                    <a:pt x="136943" y="124539"/>
                  </a:cubicBezTo>
                  <a:cubicBezTo>
                    <a:pt x="134388" y="122942"/>
                    <a:pt x="132153" y="121664"/>
                    <a:pt x="130236" y="120707"/>
                  </a:cubicBezTo>
                  <a:cubicBezTo>
                    <a:pt x="128321" y="119749"/>
                    <a:pt x="127363" y="120068"/>
                    <a:pt x="127043" y="122303"/>
                  </a:cubicBezTo>
                  <a:cubicBezTo>
                    <a:pt x="127043" y="122942"/>
                    <a:pt x="127363" y="123581"/>
                    <a:pt x="127363" y="123900"/>
                  </a:cubicBezTo>
                  <a:close/>
                  <a:moveTo>
                    <a:pt x="90001" y="167648"/>
                  </a:moveTo>
                  <a:cubicBezTo>
                    <a:pt x="92875" y="167329"/>
                    <a:pt x="93833" y="166690"/>
                    <a:pt x="93514" y="165094"/>
                  </a:cubicBezTo>
                  <a:cubicBezTo>
                    <a:pt x="93514" y="164455"/>
                    <a:pt x="93194" y="164135"/>
                    <a:pt x="92875" y="163497"/>
                  </a:cubicBezTo>
                  <a:cubicBezTo>
                    <a:pt x="92237" y="163816"/>
                    <a:pt x="91598" y="163816"/>
                    <a:pt x="91278" y="164455"/>
                  </a:cubicBezTo>
                  <a:cubicBezTo>
                    <a:pt x="90959" y="165094"/>
                    <a:pt x="90640" y="166371"/>
                    <a:pt x="90001" y="167648"/>
                  </a:cubicBezTo>
                  <a:close/>
                  <a:moveTo>
                    <a:pt x="125766" y="378086"/>
                  </a:moveTo>
                  <a:cubicBezTo>
                    <a:pt x="127043" y="380960"/>
                    <a:pt x="128001" y="381599"/>
                    <a:pt x="129917" y="381279"/>
                  </a:cubicBezTo>
                  <a:cubicBezTo>
                    <a:pt x="128321" y="378086"/>
                    <a:pt x="128001" y="377767"/>
                    <a:pt x="125766" y="378086"/>
                  </a:cubicBezTo>
                  <a:close/>
                  <a:moveTo>
                    <a:pt x="100220" y="402036"/>
                  </a:moveTo>
                  <a:cubicBezTo>
                    <a:pt x="99262" y="403313"/>
                    <a:pt x="98942" y="404271"/>
                    <a:pt x="100220" y="405548"/>
                  </a:cubicBezTo>
                  <a:cubicBezTo>
                    <a:pt x="101497" y="404271"/>
                    <a:pt x="101497" y="403313"/>
                    <a:pt x="100220" y="402036"/>
                  </a:cubicBezTo>
                  <a:close/>
                  <a:moveTo>
                    <a:pt x="91917" y="309750"/>
                  </a:moveTo>
                  <a:cubicBezTo>
                    <a:pt x="92556" y="308792"/>
                    <a:pt x="92556" y="308153"/>
                    <a:pt x="91917" y="307195"/>
                  </a:cubicBezTo>
                  <a:cubicBezTo>
                    <a:pt x="91598" y="307195"/>
                    <a:pt x="90959" y="307195"/>
                    <a:pt x="90959" y="307195"/>
                  </a:cubicBezTo>
                  <a:cubicBezTo>
                    <a:pt x="90320" y="308153"/>
                    <a:pt x="90320" y="309111"/>
                    <a:pt x="91598" y="309750"/>
                  </a:cubicBezTo>
                  <a:cubicBezTo>
                    <a:pt x="91598" y="309750"/>
                    <a:pt x="91598" y="309750"/>
                    <a:pt x="91917" y="309750"/>
                  </a:cubicBezTo>
                  <a:close/>
                  <a:moveTo>
                    <a:pt x="69883" y="271111"/>
                  </a:moveTo>
                  <a:cubicBezTo>
                    <a:pt x="67967" y="271430"/>
                    <a:pt x="67648" y="272388"/>
                    <a:pt x="67967" y="273346"/>
                  </a:cubicBezTo>
                  <a:cubicBezTo>
                    <a:pt x="67967" y="273666"/>
                    <a:pt x="68606" y="273666"/>
                    <a:pt x="68925" y="273666"/>
                  </a:cubicBezTo>
                  <a:cubicBezTo>
                    <a:pt x="69245" y="272707"/>
                    <a:pt x="69564" y="272069"/>
                    <a:pt x="69883" y="271111"/>
                  </a:cubicBezTo>
                  <a:close/>
                  <a:moveTo>
                    <a:pt x="133749" y="383834"/>
                  </a:moveTo>
                  <a:cubicBezTo>
                    <a:pt x="133749" y="384154"/>
                    <a:pt x="133430" y="384154"/>
                    <a:pt x="133430" y="384473"/>
                  </a:cubicBezTo>
                  <a:cubicBezTo>
                    <a:pt x="133749" y="384792"/>
                    <a:pt x="134069" y="385111"/>
                    <a:pt x="134069" y="385111"/>
                  </a:cubicBezTo>
                  <a:cubicBezTo>
                    <a:pt x="134388" y="385111"/>
                    <a:pt x="134707" y="385111"/>
                    <a:pt x="135026" y="385111"/>
                  </a:cubicBezTo>
                  <a:cubicBezTo>
                    <a:pt x="135026" y="385111"/>
                    <a:pt x="135026" y="384792"/>
                    <a:pt x="135026" y="384792"/>
                  </a:cubicBezTo>
                  <a:cubicBezTo>
                    <a:pt x="134707" y="384473"/>
                    <a:pt x="134069" y="384154"/>
                    <a:pt x="133749" y="383834"/>
                  </a:cubicBezTo>
                  <a:close/>
                  <a:moveTo>
                    <a:pt x="98304" y="282287"/>
                  </a:moveTo>
                  <a:cubicBezTo>
                    <a:pt x="98623" y="282287"/>
                    <a:pt x="98623" y="282287"/>
                    <a:pt x="98304" y="282287"/>
                  </a:cubicBezTo>
                  <a:cubicBezTo>
                    <a:pt x="98623" y="281968"/>
                    <a:pt x="98623" y="281329"/>
                    <a:pt x="98623" y="281010"/>
                  </a:cubicBezTo>
                  <a:cubicBezTo>
                    <a:pt x="98623" y="281010"/>
                    <a:pt x="98304" y="281010"/>
                    <a:pt x="98304" y="281010"/>
                  </a:cubicBezTo>
                  <a:cubicBezTo>
                    <a:pt x="98304" y="281649"/>
                    <a:pt x="98304" y="281968"/>
                    <a:pt x="98304" y="282287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D443166F-D19D-364D-7F4D-E86CF44B7646}"/>
                </a:ext>
              </a:extLst>
            </p:cNvPr>
            <p:cNvSpPr/>
            <p:nvPr/>
          </p:nvSpPr>
          <p:spPr>
            <a:xfrm>
              <a:off x="4654288" y="5324565"/>
              <a:ext cx="249453" cy="997970"/>
            </a:xfrm>
            <a:custGeom>
              <a:avLst/>
              <a:gdLst>
                <a:gd name="connsiteX0" fmla="*/ 151559 w 158344"/>
                <a:gd name="connsiteY0" fmla="*/ 386327 h 633476"/>
                <a:gd name="connsiteX1" fmla="*/ 149643 w 158344"/>
                <a:gd name="connsiteY1" fmla="*/ 385688 h 633476"/>
                <a:gd name="connsiteX2" fmla="*/ 143895 w 158344"/>
                <a:gd name="connsiteY2" fmla="*/ 386007 h 633476"/>
                <a:gd name="connsiteX3" fmla="*/ 131441 w 158344"/>
                <a:gd name="connsiteY3" fmla="*/ 387604 h 633476"/>
                <a:gd name="connsiteX4" fmla="*/ 127929 w 158344"/>
                <a:gd name="connsiteY4" fmla="*/ 387604 h 633476"/>
                <a:gd name="connsiteX5" fmla="*/ 118349 w 158344"/>
                <a:gd name="connsiteY5" fmla="*/ 388243 h 633476"/>
                <a:gd name="connsiteX6" fmla="*/ 112601 w 158344"/>
                <a:gd name="connsiteY6" fmla="*/ 391117 h 633476"/>
                <a:gd name="connsiteX7" fmla="*/ 107172 w 158344"/>
                <a:gd name="connsiteY7" fmla="*/ 392713 h 633476"/>
                <a:gd name="connsiteX8" fmla="*/ 103021 w 158344"/>
                <a:gd name="connsiteY8" fmla="*/ 392074 h 633476"/>
                <a:gd name="connsiteX9" fmla="*/ 96954 w 158344"/>
                <a:gd name="connsiteY9" fmla="*/ 393352 h 633476"/>
                <a:gd name="connsiteX10" fmla="*/ 96954 w 158344"/>
                <a:gd name="connsiteY10" fmla="*/ 397822 h 633476"/>
                <a:gd name="connsiteX11" fmla="*/ 103660 w 158344"/>
                <a:gd name="connsiteY11" fmla="*/ 399738 h 633476"/>
                <a:gd name="connsiteX12" fmla="*/ 113878 w 158344"/>
                <a:gd name="connsiteY12" fmla="*/ 401335 h 633476"/>
                <a:gd name="connsiteX13" fmla="*/ 118030 w 158344"/>
                <a:gd name="connsiteY13" fmla="*/ 403890 h 633476"/>
                <a:gd name="connsiteX14" fmla="*/ 117072 w 158344"/>
                <a:gd name="connsiteY14" fmla="*/ 407083 h 633476"/>
                <a:gd name="connsiteX15" fmla="*/ 113559 w 158344"/>
                <a:gd name="connsiteY15" fmla="*/ 407722 h 633476"/>
                <a:gd name="connsiteX16" fmla="*/ 111643 w 158344"/>
                <a:gd name="connsiteY16" fmla="*/ 407722 h 633476"/>
                <a:gd name="connsiteX17" fmla="*/ 110366 w 158344"/>
                <a:gd name="connsiteY17" fmla="*/ 408680 h 633476"/>
                <a:gd name="connsiteX18" fmla="*/ 111324 w 158344"/>
                <a:gd name="connsiteY18" fmla="*/ 409957 h 633476"/>
                <a:gd name="connsiteX19" fmla="*/ 116752 w 158344"/>
                <a:gd name="connsiteY19" fmla="*/ 410915 h 633476"/>
                <a:gd name="connsiteX20" fmla="*/ 124097 w 158344"/>
                <a:gd name="connsiteY20" fmla="*/ 410276 h 633476"/>
                <a:gd name="connsiteX21" fmla="*/ 129206 w 158344"/>
                <a:gd name="connsiteY21" fmla="*/ 412192 h 633476"/>
                <a:gd name="connsiteX22" fmla="*/ 129845 w 158344"/>
                <a:gd name="connsiteY22" fmla="*/ 415386 h 633476"/>
                <a:gd name="connsiteX23" fmla="*/ 125055 w 158344"/>
                <a:gd name="connsiteY23" fmla="*/ 418260 h 633476"/>
                <a:gd name="connsiteX24" fmla="*/ 112282 w 158344"/>
                <a:gd name="connsiteY24" fmla="*/ 419856 h 633476"/>
                <a:gd name="connsiteX25" fmla="*/ 108769 w 158344"/>
                <a:gd name="connsiteY25" fmla="*/ 420175 h 633476"/>
                <a:gd name="connsiteX26" fmla="*/ 97592 w 158344"/>
                <a:gd name="connsiteY26" fmla="*/ 419537 h 633476"/>
                <a:gd name="connsiteX27" fmla="*/ 95677 w 158344"/>
                <a:gd name="connsiteY27" fmla="*/ 419537 h 633476"/>
                <a:gd name="connsiteX28" fmla="*/ 84181 w 158344"/>
                <a:gd name="connsiteY28" fmla="*/ 419217 h 633476"/>
                <a:gd name="connsiteX29" fmla="*/ 83542 w 158344"/>
                <a:gd name="connsiteY29" fmla="*/ 418898 h 633476"/>
                <a:gd name="connsiteX30" fmla="*/ 79710 w 158344"/>
                <a:gd name="connsiteY30" fmla="*/ 418898 h 633476"/>
                <a:gd name="connsiteX31" fmla="*/ 81307 w 158344"/>
                <a:gd name="connsiteY31" fmla="*/ 421453 h 633476"/>
                <a:gd name="connsiteX32" fmla="*/ 88651 w 158344"/>
                <a:gd name="connsiteY32" fmla="*/ 424646 h 633476"/>
                <a:gd name="connsiteX33" fmla="*/ 90887 w 158344"/>
                <a:gd name="connsiteY33" fmla="*/ 427201 h 633476"/>
                <a:gd name="connsiteX34" fmla="*/ 89290 w 158344"/>
                <a:gd name="connsiteY34" fmla="*/ 429436 h 633476"/>
                <a:gd name="connsiteX35" fmla="*/ 83542 w 158344"/>
                <a:gd name="connsiteY35" fmla="*/ 431033 h 633476"/>
                <a:gd name="connsiteX36" fmla="*/ 79072 w 158344"/>
                <a:gd name="connsiteY36" fmla="*/ 432310 h 633476"/>
                <a:gd name="connsiteX37" fmla="*/ 74601 w 158344"/>
                <a:gd name="connsiteY37" fmla="*/ 437419 h 633476"/>
                <a:gd name="connsiteX38" fmla="*/ 72365 w 158344"/>
                <a:gd name="connsiteY38" fmla="*/ 441570 h 633476"/>
                <a:gd name="connsiteX39" fmla="*/ 69492 w 158344"/>
                <a:gd name="connsiteY39" fmla="*/ 449234 h 633476"/>
                <a:gd name="connsiteX40" fmla="*/ 69492 w 158344"/>
                <a:gd name="connsiteY40" fmla="*/ 451789 h 633476"/>
                <a:gd name="connsiteX41" fmla="*/ 69492 w 158344"/>
                <a:gd name="connsiteY41" fmla="*/ 460092 h 633476"/>
                <a:gd name="connsiteX42" fmla="*/ 70769 w 158344"/>
                <a:gd name="connsiteY42" fmla="*/ 474461 h 633476"/>
                <a:gd name="connsiteX43" fmla="*/ 71727 w 158344"/>
                <a:gd name="connsiteY43" fmla="*/ 481806 h 633476"/>
                <a:gd name="connsiteX44" fmla="*/ 71088 w 158344"/>
                <a:gd name="connsiteY44" fmla="*/ 493302 h 633476"/>
                <a:gd name="connsiteX45" fmla="*/ 71088 w 158344"/>
                <a:gd name="connsiteY45" fmla="*/ 503520 h 633476"/>
                <a:gd name="connsiteX46" fmla="*/ 71408 w 158344"/>
                <a:gd name="connsiteY46" fmla="*/ 506394 h 633476"/>
                <a:gd name="connsiteX47" fmla="*/ 72365 w 158344"/>
                <a:gd name="connsiteY47" fmla="*/ 518529 h 633476"/>
                <a:gd name="connsiteX48" fmla="*/ 73004 w 158344"/>
                <a:gd name="connsiteY48" fmla="*/ 525554 h 633476"/>
                <a:gd name="connsiteX49" fmla="*/ 73324 w 158344"/>
                <a:gd name="connsiteY49" fmla="*/ 530663 h 633476"/>
                <a:gd name="connsiteX50" fmla="*/ 73324 w 158344"/>
                <a:gd name="connsiteY50" fmla="*/ 532260 h 633476"/>
                <a:gd name="connsiteX51" fmla="*/ 73324 w 158344"/>
                <a:gd name="connsiteY51" fmla="*/ 548865 h 633476"/>
                <a:gd name="connsiteX52" fmla="*/ 72365 w 158344"/>
                <a:gd name="connsiteY52" fmla="*/ 561319 h 633476"/>
                <a:gd name="connsiteX53" fmla="*/ 72046 w 158344"/>
                <a:gd name="connsiteY53" fmla="*/ 564193 h 633476"/>
                <a:gd name="connsiteX54" fmla="*/ 71727 w 158344"/>
                <a:gd name="connsiteY54" fmla="*/ 567067 h 633476"/>
                <a:gd name="connsiteX55" fmla="*/ 69811 w 158344"/>
                <a:gd name="connsiteY55" fmla="*/ 581118 h 633476"/>
                <a:gd name="connsiteX56" fmla="*/ 69492 w 158344"/>
                <a:gd name="connsiteY56" fmla="*/ 592613 h 633476"/>
                <a:gd name="connsiteX57" fmla="*/ 68853 w 158344"/>
                <a:gd name="connsiteY57" fmla="*/ 605387 h 633476"/>
                <a:gd name="connsiteX58" fmla="*/ 69172 w 158344"/>
                <a:gd name="connsiteY58" fmla="*/ 610496 h 633476"/>
                <a:gd name="connsiteX59" fmla="*/ 71088 w 158344"/>
                <a:gd name="connsiteY59" fmla="*/ 620395 h 633476"/>
                <a:gd name="connsiteX60" fmla="*/ 71727 w 158344"/>
                <a:gd name="connsiteY60" fmla="*/ 622311 h 633476"/>
                <a:gd name="connsiteX61" fmla="*/ 72365 w 158344"/>
                <a:gd name="connsiteY61" fmla="*/ 624546 h 633476"/>
                <a:gd name="connsiteX62" fmla="*/ 71408 w 158344"/>
                <a:gd name="connsiteY62" fmla="*/ 631252 h 633476"/>
                <a:gd name="connsiteX63" fmla="*/ 69811 w 158344"/>
                <a:gd name="connsiteY63" fmla="*/ 632849 h 633476"/>
                <a:gd name="connsiteX64" fmla="*/ 61508 w 158344"/>
                <a:gd name="connsiteY64" fmla="*/ 630614 h 633476"/>
                <a:gd name="connsiteX65" fmla="*/ 61189 w 158344"/>
                <a:gd name="connsiteY65" fmla="*/ 624866 h 633476"/>
                <a:gd name="connsiteX66" fmla="*/ 61508 w 158344"/>
                <a:gd name="connsiteY66" fmla="*/ 617521 h 633476"/>
                <a:gd name="connsiteX67" fmla="*/ 60231 w 158344"/>
                <a:gd name="connsiteY67" fmla="*/ 603790 h 633476"/>
                <a:gd name="connsiteX68" fmla="*/ 60231 w 158344"/>
                <a:gd name="connsiteY68" fmla="*/ 603471 h 633476"/>
                <a:gd name="connsiteX69" fmla="*/ 61189 w 158344"/>
                <a:gd name="connsiteY69" fmla="*/ 581437 h 633476"/>
                <a:gd name="connsiteX70" fmla="*/ 61508 w 158344"/>
                <a:gd name="connsiteY70" fmla="*/ 571857 h 633476"/>
                <a:gd name="connsiteX71" fmla="*/ 62466 w 158344"/>
                <a:gd name="connsiteY71" fmla="*/ 568025 h 633476"/>
                <a:gd name="connsiteX72" fmla="*/ 65340 w 158344"/>
                <a:gd name="connsiteY72" fmla="*/ 555252 h 633476"/>
                <a:gd name="connsiteX73" fmla="*/ 65021 w 158344"/>
                <a:gd name="connsiteY73" fmla="*/ 548227 h 633476"/>
                <a:gd name="connsiteX74" fmla="*/ 64063 w 158344"/>
                <a:gd name="connsiteY74" fmla="*/ 540243 h 633476"/>
                <a:gd name="connsiteX75" fmla="*/ 64063 w 158344"/>
                <a:gd name="connsiteY75" fmla="*/ 533218 h 633476"/>
                <a:gd name="connsiteX76" fmla="*/ 64063 w 158344"/>
                <a:gd name="connsiteY76" fmla="*/ 528748 h 633476"/>
                <a:gd name="connsiteX77" fmla="*/ 63424 w 158344"/>
                <a:gd name="connsiteY77" fmla="*/ 517890 h 633476"/>
                <a:gd name="connsiteX78" fmla="*/ 62466 w 158344"/>
                <a:gd name="connsiteY78" fmla="*/ 509907 h 633476"/>
                <a:gd name="connsiteX79" fmla="*/ 62785 w 158344"/>
                <a:gd name="connsiteY79" fmla="*/ 501924 h 633476"/>
                <a:gd name="connsiteX80" fmla="*/ 63424 w 158344"/>
                <a:gd name="connsiteY80" fmla="*/ 484361 h 633476"/>
                <a:gd name="connsiteX81" fmla="*/ 62147 w 158344"/>
                <a:gd name="connsiteY81" fmla="*/ 470310 h 633476"/>
                <a:gd name="connsiteX82" fmla="*/ 61828 w 158344"/>
                <a:gd name="connsiteY82" fmla="*/ 467756 h 633476"/>
                <a:gd name="connsiteX83" fmla="*/ 61508 w 158344"/>
                <a:gd name="connsiteY83" fmla="*/ 463923 h 633476"/>
                <a:gd name="connsiteX84" fmla="*/ 61828 w 158344"/>
                <a:gd name="connsiteY84" fmla="*/ 447638 h 633476"/>
                <a:gd name="connsiteX85" fmla="*/ 60870 w 158344"/>
                <a:gd name="connsiteY85" fmla="*/ 430394 h 633476"/>
                <a:gd name="connsiteX86" fmla="*/ 57357 w 158344"/>
                <a:gd name="connsiteY86" fmla="*/ 425604 h 633476"/>
                <a:gd name="connsiteX87" fmla="*/ 50012 w 158344"/>
                <a:gd name="connsiteY87" fmla="*/ 423369 h 633476"/>
                <a:gd name="connsiteX88" fmla="*/ 47777 w 158344"/>
                <a:gd name="connsiteY88" fmla="*/ 423688 h 633476"/>
                <a:gd name="connsiteX89" fmla="*/ 42668 w 158344"/>
                <a:gd name="connsiteY89" fmla="*/ 424327 h 633476"/>
                <a:gd name="connsiteX90" fmla="*/ 38517 w 158344"/>
                <a:gd name="connsiteY90" fmla="*/ 422730 h 633476"/>
                <a:gd name="connsiteX91" fmla="*/ 34365 w 158344"/>
                <a:gd name="connsiteY91" fmla="*/ 421453 h 633476"/>
                <a:gd name="connsiteX92" fmla="*/ 28617 w 158344"/>
                <a:gd name="connsiteY92" fmla="*/ 418260 h 633476"/>
                <a:gd name="connsiteX93" fmla="*/ 30853 w 158344"/>
                <a:gd name="connsiteY93" fmla="*/ 413789 h 633476"/>
                <a:gd name="connsiteX94" fmla="*/ 38836 w 158344"/>
                <a:gd name="connsiteY94" fmla="*/ 408041 h 633476"/>
                <a:gd name="connsiteX95" fmla="*/ 39794 w 158344"/>
                <a:gd name="connsiteY95" fmla="*/ 407083 h 633476"/>
                <a:gd name="connsiteX96" fmla="*/ 38836 w 158344"/>
                <a:gd name="connsiteY96" fmla="*/ 404209 h 633476"/>
                <a:gd name="connsiteX97" fmla="*/ 37239 w 158344"/>
                <a:gd name="connsiteY97" fmla="*/ 404209 h 633476"/>
                <a:gd name="connsiteX98" fmla="*/ 30214 w 158344"/>
                <a:gd name="connsiteY98" fmla="*/ 404209 h 633476"/>
                <a:gd name="connsiteX99" fmla="*/ 22231 w 158344"/>
                <a:gd name="connsiteY99" fmla="*/ 402932 h 633476"/>
                <a:gd name="connsiteX100" fmla="*/ 17122 w 158344"/>
                <a:gd name="connsiteY100" fmla="*/ 403251 h 633476"/>
                <a:gd name="connsiteX101" fmla="*/ 11374 w 158344"/>
                <a:gd name="connsiteY101" fmla="*/ 403251 h 633476"/>
                <a:gd name="connsiteX102" fmla="*/ 4668 w 158344"/>
                <a:gd name="connsiteY102" fmla="*/ 403251 h 633476"/>
                <a:gd name="connsiteX103" fmla="*/ 4029 w 158344"/>
                <a:gd name="connsiteY103" fmla="*/ 403251 h 633476"/>
                <a:gd name="connsiteX104" fmla="*/ 197 w 158344"/>
                <a:gd name="connsiteY104" fmla="*/ 401654 h 633476"/>
                <a:gd name="connsiteX105" fmla="*/ 2433 w 158344"/>
                <a:gd name="connsiteY105" fmla="*/ 396864 h 633476"/>
                <a:gd name="connsiteX106" fmla="*/ 9138 w 158344"/>
                <a:gd name="connsiteY106" fmla="*/ 395587 h 633476"/>
                <a:gd name="connsiteX107" fmla="*/ 13609 w 158344"/>
                <a:gd name="connsiteY107" fmla="*/ 395268 h 633476"/>
                <a:gd name="connsiteX108" fmla="*/ 17760 w 158344"/>
                <a:gd name="connsiteY108" fmla="*/ 395268 h 633476"/>
                <a:gd name="connsiteX109" fmla="*/ 21912 w 158344"/>
                <a:gd name="connsiteY109" fmla="*/ 394948 h 633476"/>
                <a:gd name="connsiteX110" fmla="*/ 26382 w 158344"/>
                <a:gd name="connsiteY110" fmla="*/ 395268 h 633476"/>
                <a:gd name="connsiteX111" fmla="*/ 36281 w 158344"/>
                <a:gd name="connsiteY111" fmla="*/ 395587 h 633476"/>
                <a:gd name="connsiteX112" fmla="*/ 38836 w 158344"/>
                <a:gd name="connsiteY112" fmla="*/ 392394 h 633476"/>
                <a:gd name="connsiteX113" fmla="*/ 37559 w 158344"/>
                <a:gd name="connsiteY113" fmla="*/ 389520 h 633476"/>
                <a:gd name="connsiteX114" fmla="*/ 37239 w 158344"/>
                <a:gd name="connsiteY114" fmla="*/ 389200 h 633476"/>
                <a:gd name="connsiteX115" fmla="*/ 35004 w 158344"/>
                <a:gd name="connsiteY115" fmla="*/ 384730 h 633476"/>
                <a:gd name="connsiteX116" fmla="*/ 39794 w 158344"/>
                <a:gd name="connsiteY116" fmla="*/ 379940 h 633476"/>
                <a:gd name="connsiteX117" fmla="*/ 43626 w 158344"/>
                <a:gd name="connsiteY117" fmla="*/ 378663 h 633476"/>
                <a:gd name="connsiteX118" fmla="*/ 44584 w 158344"/>
                <a:gd name="connsiteY118" fmla="*/ 374830 h 633476"/>
                <a:gd name="connsiteX119" fmla="*/ 41710 w 158344"/>
                <a:gd name="connsiteY119" fmla="*/ 369721 h 633476"/>
                <a:gd name="connsiteX120" fmla="*/ 38836 w 158344"/>
                <a:gd name="connsiteY120" fmla="*/ 367805 h 633476"/>
                <a:gd name="connsiteX121" fmla="*/ 29256 w 158344"/>
                <a:gd name="connsiteY121" fmla="*/ 368763 h 633476"/>
                <a:gd name="connsiteX122" fmla="*/ 27340 w 158344"/>
                <a:gd name="connsiteY122" fmla="*/ 368763 h 633476"/>
                <a:gd name="connsiteX123" fmla="*/ 15844 w 158344"/>
                <a:gd name="connsiteY123" fmla="*/ 369402 h 633476"/>
                <a:gd name="connsiteX124" fmla="*/ 8180 w 158344"/>
                <a:gd name="connsiteY124" fmla="*/ 369402 h 633476"/>
                <a:gd name="connsiteX125" fmla="*/ 4987 w 158344"/>
                <a:gd name="connsiteY125" fmla="*/ 369083 h 633476"/>
                <a:gd name="connsiteX126" fmla="*/ 2433 w 158344"/>
                <a:gd name="connsiteY126" fmla="*/ 368444 h 633476"/>
                <a:gd name="connsiteX127" fmla="*/ 2113 w 158344"/>
                <a:gd name="connsiteY127" fmla="*/ 363335 h 633476"/>
                <a:gd name="connsiteX128" fmla="*/ 6264 w 158344"/>
                <a:gd name="connsiteY128" fmla="*/ 362057 h 633476"/>
                <a:gd name="connsiteX129" fmla="*/ 14248 w 158344"/>
                <a:gd name="connsiteY129" fmla="*/ 361738 h 633476"/>
                <a:gd name="connsiteX130" fmla="*/ 16163 w 158344"/>
                <a:gd name="connsiteY130" fmla="*/ 361100 h 633476"/>
                <a:gd name="connsiteX131" fmla="*/ 19357 w 158344"/>
                <a:gd name="connsiteY131" fmla="*/ 360461 h 633476"/>
                <a:gd name="connsiteX132" fmla="*/ 30533 w 158344"/>
                <a:gd name="connsiteY132" fmla="*/ 358864 h 633476"/>
                <a:gd name="connsiteX133" fmla="*/ 34046 w 158344"/>
                <a:gd name="connsiteY133" fmla="*/ 357906 h 633476"/>
                <a:gd name="connsiteX134" fmla="*/ 38836 w 158344"/>
                <a:gd name="connsiteY134" fmla="*/ 353436 h 633476"/>
                <a:gd name="connsiteX135" fmla="*/ 38836 w 158344"/>
                <a:gd name="connsiteY135" fmla="*/ 351520 h 633476"/>
                <a:gd name="connsiteX136" fmla="*/ 37239 w 158344"/>
                <a:gd name="connsiteY136" fmla="*/ 350881 h 633476"/>
                <a:gd name="connsiteX137" fmla="*/ 34365 w 158344"/>
                <a:gd name="connsiteY137" fmla="*/ 351520 h 633476"/>
                <a:gd name="connsiteX138" fmla="*/ 30853 w 158344"/>
                <a:gd name="connsiteY138" fmla="*/ 351839 h 633476"/>
                <a:gd name="connsiteX139" fmla="*/ 28617 w 158344"/>
                <a:gd name="connsiteY139" fmla="*/ 347049 h 633476"/>
                <a:gd name="connsiteX140" fmla="*/ 29895 w 158344"/>
                <a:gd name="connsiteY140" fmla="*/ 344175 h 633476"/>
                <a:gd name="connsiteX141" fmla="*/ 28937 w 158344"/>
                <a:gd name="connsiteY141" fmla="*/ 341620 h 633476"/>
                <a:gd name="connsiteX142" fmla="*/ 26063 w 158344"/>
                <a:gd name="connsiteY142" fmla="*/ 341620 h 633476"/>
                <a:gd name="connsiteX143" fmla="*/ 23508 w 158344"/>
                <a:gd name="connsiteY143" fmla="*/ 343536 h 633476"/>
                <a:gd name="connsiteX144" fmla="*/ 17760 w 158344"/>
                <a:gd name="connsiteY144" fmla="*/ 346091 h 633476"/>
                <a:gd name="connsiteX145" fmla="*/ 13928 w 158344"/>
                <a:gd name="connsiteY145" fmla="*/ 344494 h 633476"/>
                <a:gd name="connsiteX146" fmla="*/ 14248 w 158344"/>
                <a:gd name="connsiteY146" fmla="*/ 340982 h 633476"/>
                <a:gd name="connsiteX147" fmla="*/ 22231 w 158344"/>
                <a:gd name="connsiteY147" fmla="*/ 333957 h 633476"/>
                <a:gd name="connsiteX148" fmla="*/ 27659 w 158344"/>
                <a:gd name="connsiteY148" fmla="*/ 329486 h 633476"/>
                <a:gd name="connsiteX149" fmla="*/ 35323 w 158344"/>
                <a:gd name="connsiteY149" fmla="*/ 319267 h 633476"/>
                <a:gd name="connsiteX150" fmla="*/ 38197 w 158344"/>
                <a:gd name="connsiteY150" fmla="*/ 317032 h 633476"/>
                <a:gd name="connsiteX151" fmla="*/ 40752 w 158344"/>
                <a:gd name="connsiteY151" fmla="*/ 315116 h 633476"/>
                <a:gd name="connsiteX152" fmla="*/ 41391 w 158344"/>
                <a:gd name="connsiteY152" fmla="*/ 312561 h 633476"/>
                <a:gd name="connsiteX153" fmla="*/ 39155 w 158344"/>
                <a:gd name="connsiteY153" fmla="*/ 311284 h 633476"/>
                <a:gd name="connsiteX154" fmla="*/ 37559 w 158344"/>
                <a:gd name="connsiteY154" fmla="*/ 311603 h 633476"/>
                <a:gd name="connsiteX155" fmla="*/ 25105 w 158344"/>
                <a:gd name="connsiteY155" fmla="*/ 314477 h 633476"/>
                <a:gd name="connsiteX156" fmla="*/ 19676 w 158344"/>
                <a:gd name="connsiteY156" fmla="*/ 316393 h 633476"/>
                <a:gd name="connsiteX157" fmla="*/ 14248 w 158344"/>
                <a:gd name="connsiteY157" fmla="*/ 316713 h 633476"/>
                <a:gd name="connsiteX158" fmla="*/ 12332 w 158344"/>
                <a:gd name="connsiteY158" fmla="*/ 314797 h 633476"/>
                <a:gd name="connsiteX159" fmla="*/ 17441 w 158344"/>
                <a:gd name="connsiteY159" fmla="*/ 308091 h 633476"/>
                <a:gd name="connsiteX160" fmla="*/ 24466 w 158344"/>
                <a:gd name="connsiteY160" fmla="*/ 306175 h 633476"/>
                <a:gd name="connsiteX161" fmla="*/ 29576 w 158344"/>
                <a:gd name="connsiteY161" fmla="*/ 303301 h 633476"/>
                <a:gd name="connsiteX162" fmla="*/ 31491 w 158344"/>
                <a:gd name="connsiteY162" fmla="*/ 300746 h 633476"/>
                <a:gd name="connsiteX163" fmla="*/ 28937 w 158344"/>
                <a:gd name="connsiteY163" fmla="*/ 297872 h 633476"/>
                <a:gd name="connsiteX164" fmla="*/ 25105 w 158344"/>
                <a:gd name="connsiteY164" fmla="*/ 298830 h 633476"/>
                <a:gd name="connsiteX165" fmla="*/ 14248 w 158344"/>
                <a:gd name="connsiteY165" fmla="*/ 300746 h 633476"/>
                <a:gd name="connsiteX166" fmla="*/ 10096 w 158344"/>
                <a:gd name="connsiteY166" fmla="*/ 300108 h 633476"/>
                <a:gd name="connsiteX167" fmla="*/ 8180 w 158344"/>
                <a:gd name="connsiteY167" fmla="*/ 298191 h 633476"/>
                <a:gd name="connsiteX168" fmla="*/ 9458 w 158344"/>
                <a:gd name="connsiteY168" fmla="*/ 295637 h 633476"/>
                <a:gd name="connsiteX169" fmla="*/ 11693 w 158344"/>
                <a:gd name="connsiteY169" fmla="*/ 294679 h 633476"/>
                <a:gd name="connsiteX170" fmla="*/ 21912 w 158344"/>
                <a:gd name="connsiteY170" fmla="*/ 292763 h 633476"/>
                <a:gd name="connsiteX171" fmla="*/ 23827 w 158344"/>
                <a:gd name="connsiteY171" fmla="*/ 292124 h 633476"/>
                <a:gd name="connsiteX172" fmla="*/ 30533 w 158344"/>
                <a:gd name="connsiteY172" fmla="*/ 288292 h 633476"/>
                <a:gd name="connsiteX173" fmla="*/ 31172 w 158344"/>
                <a:gd name="connsiteY173" fmla="*/ 283502 h 633476"/>
                <a:gd name="connsiteX174" fmla="*/ 24466 w 158344"/>
                <a:gd name="connsiteY174" fmla="*/ 280948 h 633476"/>
                <a:gd name="connsiteX175" fmla="*/ 19996 w 158344"/>
                <a:gd name="connsiteY175" fmla="*/ 280948 h 633476"/>
                <a:gd name="connsiteX176" fmla="*/ 15844 w 158344"/>
                <a:gd name="connsiteY176" fmla="*/ 280309 h 633476"/>
                <a:gd name="connsiteX177" fmla="*/ 12332 w 158344"/>
                <a:gd name="connsiteY177" fmla="*/ 277116 h 633476"/>
                <a:gd name="connsiteX178" fmla="*/ 13928 w 158344"/>
                <a:gd name="connsiteY178" fmla="*/ 273603 h 633476"/>
                <a:gd name="connsiteX179" fmla="*/ 16802 w 158344"/>
                <a:gd name="connsiteY179" fmla="*/ 271687 h 633476"/>
                <a:gd name="connsiteX180" fmla="*/ 27340 w 158344"/>
                <a:gd name="connsiteY180" fmla="*/ 266258 h 633476"/>
                <a:gd name="connsiteX181" fmla="*/ 36920 w 158344"/>
                <a:gd name="connsiteY181" fmla="*/ 260511 h 633476"/>
                <a:gd name="connsiteX182" fmla="*/ 42349 w 158344"/>
                <a:gd name="connsiteY182" fmla="*/ 257637 h 633476"/>
                <a:gd name="connsiteX183" fmla="*/ 46181 w 158344"/>
                <a:gd name="connsiteY183" fmla="*/ 254124 h 633476"/>
                <a:gd name="connsiteX184" fmla="*/ 41391 w 158344"/>
                <a:gd name="connsiteY184" fmla="*/ 245822 h 633476"/>
                <a:gd name="connsiteX185" fmla="*/ 38197 w 158344"/>
                <a:gd name="connsiteY185" fmla="*/ 246779 h 633476"/>
                <a:gd name="connsiteX186" fmla="*/ 31811 w 158344"/>
                <a:gd name="connsiteY186" fmla="*/ 246141 h 633476"/>
                <a:gd name="connsiteX187" fmla="*/ 30533 w 158344"/>
                <a:gd name="connsiteY187" fmla="*/ 242948 h 633476"/>
                <a:gd name="connsiteX188" fmla="*/ 35642 w 158344"/>
                <a:gd name="connsiteY188" fmla="*/ 235284 h 633476"/>
                <a:gd name="connsiteX189" fmla="*/ 37878 w 158344"/>
                <a:gd name="connsiteY189" fmla="*/ 234006 h 633476"/>
                <a:gd name="connsiteX190" fmla="*/ 42987 w 158344"/>
                <a:gd name="connsiteY190" fmla="*/ 230494 h 633476"/>
                <a:gd name="connsiteX191" fmla="*/ 46819 w 158344"/>
                <a:gd name="connsiteY191" fmla="*/ 226662 h 633476"/>
                <a:gd name="connsiteX192" fmla="*/ 49374 w 158344"/>
                <a:gd name="connsiteY192" fmla="*/ 222510 h 633476"/>
                <a:gd name="connsiteX193" fmla="*/ 49693 w 158344"/>
                <a:gd name="connsiteY193" fmla="*/ 219956 h 633476"/>
                <a:gd name="connsiteX194" fmla="*/ 49374 w 158344"/>
                <a:gd name="connsiteY194" fmla="*/ 213250 h 633476"/>
                <a:gd name="connsiteX195" fmla="*/ 49693 w 158344"/>
                <a:gd name="connsiteY195" fmla="*/ 209099 h 633476"/>
                <a:gd name="connsiteX196" fmla="*/ 44584 w 158344"/>
                <a:gd name="connsiteY196" fmla="*/ 211334 h 633476"/>
                <a:gd name="connsiteX197" fmla="*/ 35004 w 158344"/>
                <a:gd name="connsiteY197" fmla="*/ 214846 h 633476"/>
                <a:gd name="connsiteX198" fmla="*/ 31811 w 158344"/>
                <a:gd name="connsiteY198" fmla="*/ 212611 h 633476"/>
                <a:gd name="connsiteX199" fmla="*/ 32769 w 158344"/>
                <a:gd name="connsiteY199" fmla="*/ 209418 h 633476"/>
                <a:gd name="connsiteX200" fmla="*/ 33727 w 158344"/>
                <a:gd name="connsiteY200" fmla="*/ 204309 h 633476"/>
                <a:gd name="connsiteX201" fmla="*/ 32769 w 158344"/>
                <a:gd name="connsiteY201" fmla="*/ 201116 h 633476"/>
                <a:gd name="connsiteX202" fmla="*/ 32449 w 158344"/>
                <a:gd name="connsiteY202" fmla="*/ 198880 h 633476"/>
                <a:gd name="connsiteX203" fmla="*/ 26382 w 158344"/>
                <a:gd name="connsiteY203" fmla="*/ 198561 h 633476"/>
                <a:gd name="connsiteX204" fmla="*/ 22869 w 158344"/>
                <a:gd name="connsiteY204" fmla="*/ 195367 h 633476"/>
                <a:gd name="connsiteX205" fmla="*/ 25743 w 158344"/>
                <a:gd name="connsiteY205" fmla="*/ 188023 h 633476"/>
                <a:gd name="connsiteX206" fmla="*/ 27979 w 158344"/>
                <a:gd name="connsiteY206" fmla="*/ 182275 h 633476"/>
                <a:gd name="connsiteX207" fmla="*/ 27979 w 158344"/>
                <a:gd name="connsiteY207" fmla="*/ 179082 h 633476"/>
                <a:gd name="connsiteX208" fmla="*/ 24466 w 158344"/>
                <a:gd name="connsiteY208" fmla="*/ 173973 h 633476"/>
                <a:gd name="connsiteX209" fmla="*/ 21912 w 158344"/>
                <a:gd name="connsiteY209" fmla="*/ 173973 h 633476"/>
                <a:gd name="connsiteX210" fmla="*/ 17122 w 158344"/>
                <a:gd name="connsiteY210" fmla="*/ 173334 h 633476"/>
                <a:gd name="connsiteX211" fmla="*/ 14886 w 158344"/>
                <a:gd name="connsiteY211" fmla="*/ 172056 h 633476"/>
                <a:gd name="connsiteX212" fmla="*/ 15525 w 158344"/>
                <a:gd name="connsiteY212" fmla="*/ 167586 h 633476"/>
                <a:gd name="connsiteX213" fmla="*/ 19357 w 158344"/>
                <a:gd name="connsiteY213" fmla="*/ 166628 h 633476"/>
                <a:gd name="connsiteX214" fmla="*/ 27659 w 158344"/>
                <a:gd name="connsiteY214" fmla="*/ 165989 h 633476"/>
                <a:gd name="connsiteX215" fmla="*/ 42029 w 158344"/>
                <a:gd name="connsiteY215" fmla="*/ 159922 h 633476"/>
                <a:gd name="connsiteX216" fmla="*/ 47458 w 158344"/>
                <a:gd name="connsiteY216" fmla="*/ 153855 h 633476"/>
                <a:gd name="connsiteX217" fmla="*/ 47458 w 158344"/>
                <a:gd name="connsiteY217" fmla="*/ 150981 h 633476"/>
                <a:gd name="connsiteX218" fmla="*/ 44903 w 158344"/>
                <a:gd name="connsiteY218" fmla="*/ 151300 h 633476"/>
                <a:gd name="connsiteX219" fmla="*/ 40432 w 158344"/>
                <a:gd name="connsiteY219" fmla="*/ 153216 h 633476"/>
                <a:gd name="connsiteX220" fmla="*/ 36920 w 158344"/>
                <a:gd name="connsiteY220" fmla="*/ 155132 h 633476"/>
                <a:gd name="connsiteX221" fmla="*/ 33407 w 158344"/>
                <a:gd name="connsiteY221" fmla="*/ 154813 h 633476"/>
                <a:gd name="connsiteX222" fmla="*/ 34365 w 158344"/>
                <a:gd name="connsiteY222" fmla="*/ 147787 h 633476"/>
                <a:gd name="connsiteX223" fmla="*/ 40432 w 158344"/>
                <a:gd name="connsiteY223" fmla="*/ 142359 h 633476"/>
                <a:gd name="connsiteX224" fmla="*/ 40752 w 158344"/>
                <a:gd name="connsiteY224" fmla="*/ 141720 h 633476"/>
                <a:gd name="connsiteX225" fmla="*/ 43306 w 158344"/>
                <a:gd name="connsiteY225" fmla="*/ 135333 h 633476"/>
                <a:gd name="connsiteX226" fmla="*/ 43626 w 158344"/>
                <a:gd name="connsiteY226" fmla="*/ 132460 h 633476"/>
                <a:gd name="connsiteX227" fmla="*/ 41391 w 158344"/>
                <a:gd name="connsiteY227" fmla="*/ 129905 h 633476"/>
                <a:gd name="connsiteX228" fmla="*/ 39794 w 158344"/>
                <a:gd name="connsiteY228" fmla="*/ 130224 h 633476"/>
                <a:gd name="connsiteX229" fmla="*/ 36601 w 158344"/>
                <a:gd name="connsiteY229" fmla="*/ 128947 h 633476"/>
                <a:gd name="connsiteX230" fmla="*/ 37559 w 158344"/>
                <a:gd name="connsiteY230" fmla="*/ 125434 h 633476"/>
                <a:gd name="connsiteX231" fmla="*/ 38517 w 158344"/>
                <a:gd name="connsiteY231" fmla="*/ 124476 h 633476"/>
                <a:gd name="connsiteX232" fmla="*/ 39794 w 158344"/>
                <a:gd name="connsiteY232" fmla="*/ 122241 h 633476"/>
                <a:gd name="connsiteX233" fmla="*/ 39475 w 158344"/>
                <a:gd name="connsiteY233" fmla="*/ 121602 h 633476"/>
                <a:gd name="connsiteX234" fmla="*/ 33727 w 158344"/>
                <a:gd name="connsiteY234" fmla="*/ 122880 h 633476"/>
                <a:gd name="connsiteX235" fmla="*/ 31172 w 158344"/>
                <a:gd name="connsiteY235" fmla="*/ 123518 h 633476"/>
                <a:gd name="connsiteX236" fmla="*/ 23189 w 158344"/>
                <a:gd name="connsiteY236" fmla="*/ 121922 h 633476"/>
                <a:gd name="connsiteX237" fmla="*/ 21273 w 158344"/>
                <a:gd name="connsiteY237" fmla="*/ 118409 h 633476"/>
                <a:gd name="connsiteX238" fmla="*/ 24147 w 158344"/>
                <a:gd name="connsiteY238" fmla="*/ 115216 h 633476"/>
                <a:gd name="connsiteX239" fmla="*/ 28298 w 158344"/>
                <a:gd name="connsiteY239" fmla="*/ 114577 h 633476"/>
                <a:gd name="connsiteX240" fmla="*/ 34685 w 158344"/>
                <a:gd name="connsiteY240" fmla="*/ 112980 h 633476"/>
                <a:gd name="connsiteX241" fmla="*/ 38517 w 158344"/>
                <a:gd name="connsiteY241" fmla="*/ 112342 h 633476"/>
                <a:gd name="connsiteX242" fmla="*/ 48735 w 158344"/>
                <a:gd name="connsiteY242" fmla="*/ 107871 h 633476"/>
                <a:gd name="connsiteX243" fmla="*/ 49693 w 158344"/>
                <a:gd name="connsiteY243" fmla="*/ 105317 h 633476"/>
                <a:gd name="connsiteX244" fmla="*/ 51609 w 158344"/>
                <a:gd name="connsiteY244" fmla="*/ 99249 h 633476"/>
                <a:gd name="connsiteX245" fmla="*/ 50651 w 158344"/>
                <a:gd name="connsiteY245" fmla="*/ 94779 h 633476"/>
                <a:gd name="connsiteX246" fmla="*/ 44265 w 158344"/>
                <a:gd name="connsiteY246" fmla="*/ 94779 h 633476"/>
                <a:gd name="connsiteX247" fmla="*/ 37239 w 158344"/>
                <a:gd name="connsiteY247" fmla="*/ 91585 h 633476"/>
                <a:gd name="connsiteX248" fmla="*/ 38836 w 158344"/>
                <a:gd name="connsiteY248" fmla="*/ 88392 h 633476"/>
                <a:gd name="connsiteX249" fmla="*/ 43945 w 158344"/>
                <a:gd name="connsiteY249" fmla="*/ 87434 h 633476"/>
                <a:gd name="connsiteX250" fmla="*/ 44903 w 158344"/>
                <a:gd name="connsiteY250" fmla="*/ 87434 h 633476"/>
                <a:gd name="connsiteX251" fmla="*/ 48735 w 158344"/>
                <a:gd name="connsiteY251" fmla="*/ 82964 h 633476"/>
                <a:gd name="connsiteX252" fmla="*/ 49693 w 158344"/>
                <a:gd name="connsiteY252" fmla="*/ 79131 h 633476"/>
                <a:gd name="connsiteX253" fmla="*/ 48416 w 158344"/>
                <a:gd name="connsiteY253" fmla="*/ 75300 h 633476"/>
                <a:gd name="connsiteX254" fmla="*/ 44584 w 158344"/>
                <a:gd name="connsiteY254" fmla="*/ 74341 h 633476"/>
                <a:gd name="connsiteX255" fmla="*/ 41710 w 158344"/>
                <a:gd name="connsiteY255" fmla="*/ 72106 h 633476"/>
                <a:gd name="connsiteX256" fmla="*/ 44265 w 158344"/>
                <a:gd name="connsiteY256" fmla="*/ 68274 h 633476"/>
                <a:gd name="connsiteX257" fmla="*/ 46181 w 158344"/>
                <a:gd name="connsiteY257" fmla="*/ 68274 h 633476"/>
                <a:gd name="connsiteX258" fmla="*/ 55441 w 158344"/>
                <a:gd name="connsiteY258" fmla="*/ 65081 h 633476"/>
                <a:gd name="connsiteX259" fmla="*/ 59592 w 158344"/>
                <a:gd name="connsiteY259" fmla="*/ 63484 h 633476"/>
                <a:gd name="connsiteX260" fmla="*/ 62147 w 158344"/>
                <a:gd name="connsiteY260" fmla="*/ 59652 h 633476"/>
                <a:gd name="connsiteX261" fmla="*/ 55760 w 158344"/>
                <a:gd name="connsiteY261" fmla="*/ 56459 h 633476"/>
                <a:gd name="connsiteX262" fmla="*/ 48416 w 158344"/>
                <a:gd name="connsiteY262" fmla="*/ 59014 h 633476"/>
                <a:gd name="connsiteX263" fmla="*/ 45222 w 158344"/>
                <a:gd name="connsiteY263" fmla="*/ 59014 h 633476"/>
                <a:gd name="connsiteX264" fmla="*/ 41391 w 158344"/>
                <a:gd name="connsiteY264" fmla="*/ 56778 h 633476"/>
                <a:gd name="connsiteX265" fmla="*/ 40432 w 158344"/>
                <a:gd name="connsiteY265" fmla="*/ 54224 h 633476"/>
                <a:gd name="connsiteX266" fmla="*/ 42987 w 158344"/>
                <a:gd name="connsiteY266" fmla="*/ 52308 h 633476"/>
                <a:gd name="connsiteX267" fmla="*/ 49374 w 158344"/>
                <a:gd name="connsiteY267" fmla="*/ 49434 h 633476"/>
                <a:gd name="connsiteX268" fmla="*/ 54164 w 158344"/>
                <a:gd name="connsiteY268" fmla="*/ 47198 h 633476"/>
                <a:gd name="connsiteX269" fmla="*/ 63105 w 158344"/>
                <a:gd name="connsiteY269" fmla="*/ 42728 h 633476"/>
                <a:gd name="connsiteX270" fmla="*/ 65021 w 158344"/>
                <a:gd name="connsiteY270" fmla="*/ 40173 h 633476"/>
                <a:gd name="connsiteX271" fmla="*/ 68534 w 158344"/>
                <a:gd name="connsiteY271" fmla="*/ 35383 h 633476"/>
                <a:gd name="connsiteX272" fmla="*/ 72685 w 158344"/>
                <a:gd name="connsiteY272" fmla="*/ 32190 h 633476"/>
                <a:gd name="connsiteX273" fmla="*/ 73643 w 158344"/>
                <a:gd name="connsiteY273" fmla="*/ 31871 h 633476"/>
                <a:gd name="connsiteX274" fmla="*/ 72046 w 158344"/>
                <a:gd name="connsiteY274" fmla="*/ 29635 h 633476"/>
                <a:gd name="connsiteX275" fmla="*/ 72046 w 158344"/>
                <a:gd name="connsiteY275" fmla="*/ 18140 h 633476"/>
                <a:gd name="connsiteX276" fmla="*/ 74282 w 158344"/>
                <a:gd name="connsiteY276" fmla="*/ 14627 h 633476"/>
                <a:gd name="connsiteX277" fmla="*/ 75878 w 158344"/>
                <a:gd name="connsiteY277" fmla="*/ 9198 h 633476"/>
                <a:gd name="connsiteX278" fmla="*/ 76198 w 158344"/>
                <a:gd name="connsiteY278" fmla="*/ 7602 h 633476"/>
                <a:gd name="connsiteX279" fmla="*/ 81307 w 158344"/>
                <a:gd name="connsiteY279" fmla="*/ 257 h 633476"/>
                <a:gd name="connsiteX280" fmla="*/ 84500 w 158344"/>
                <a:gd name="connsiteY280" fmla="*/ 1215 h 633476"/>
                <a:gd name="connsiteX281" fmla="*/ 86735 w 158344"/>
                <a:gd name="connsiteY281" fmla="*/ 8240 h 633476"/>
                <a:gd name="connsiteX282" fmla="*/ 87374 w 158344"/>
                <a:gd name="connsiteY282" fmla="*/ 12391 h 633476"/>
                <a:gd name="connsiteX283" fmla="*/ 91525 w 158344"/>
                <a:gd name="connsiteY283" fmla="*/ 16862 h 633476"/>
                <a:gd name="connsiteX284" fmla="*/ 96635 w 158344"/>
                <a:gd name="connsiteY284" fmla="*/ 19736 h 633476"/>
                <a:gd name="connsiteX285" fmla="*/ 97912 w 158344"/>
                <a:gd name="connsiteY285" fmla="*/ 23249 h 633476"/>
                <a:gd name="connsiteX286" fmla="*/ 96635 w 158344"/>
                <a:gd name="connsiteY286" fmla="*/ 27081 h 633476"/>
                <a:gd name="connsiteX287" fmla="*/ 98551 w 158344"/>
                <a:gd name="connsiteY287" fmla="*/ 30593 h 633476"/>
                <a:gd name="connsiteX288" fmla="*/ 100786 w 158344"/>
                <a:gd name="connsiteY288" fmla="*/ 33468 h 633476"/>
                <a:gd name="connsiteX289" fmla="*/ 101744 w 158344"/>
                <a:gd name="connsiteY289" fmla="*/ 35383 h 633476"/>
                <a:gd name="connsiteX290" fmla="*/ 105256 w 158344"/>
                <a:gd name="connsiteY290" fmla="*/ 38257 h 633476"/>
                <a:gd name="connsiteX291" fmla="*/ 106534 w 158344"/>
                <a:gd name="connsiteY291" fmla="*/ 38896 h 633476"/>
                <a:gd name="connsiteX292" fmla="*/ 107811 w 158344"/>
                <a:gd name="connsiteY292" fmla="*/ 41451 h 633476"/>
                <a:gd name="connsiteX293" fmla="*/ 105256 w 158344"/>
                <a:gd name="connsiteY293" fmla="*/ 43047 h 633476"/>
                <a:gd name="connsiteX294" fmla="*/ 96954 w 158344"/>
                <a:gd name="connsiteY294" fmla="*/ 41451 h 633476"/>
                <a:gd name="connsiteX295" fmla="*/ 92483 w 158344"/>
                <a:gd name="connsiteY295" fmla="*/ 41131 h 633476"/>
                <a:gd name="connsiteX296" fmla="*/ 93122 w 158344"/>
                <a:gd name="connsiteY296" fmla="*/ 44005 h 633476"/>
                <a:gd name="connsiteX297" fmla="*/ 93441 w 158344"/>
                <a:gd name="connsiteY297" fmla="*/ 51031 h 633476"/>
                <a:gd name="connsiteX298" fmla="*/ 95038 w 158344"/>
                <a:gd name="connsiteY298" fmla="*/ 54862 h 633476"/>
                <a:gd name="connsiteX299" fmla="*/ 97912 w 158344"/>
                <a:gd name="connsiteY299" fmla="*/ 55182 h 633476"/>
                <a:gd name="connsiteX300" fmla="*/ 104298 w 158344"/>
                <a:gd name="connsiteY300" fmla="*/ 56140 h 633476"/>
                <a:gd name="connsiteX301" fmla="*/ 108450 w 158344"/>
                <a:gd name="connsiteY301" fmla="*/ 60611 h 633476"/>
                <a:gd name="connsiteX302" fmla="*/ 106853 w 158344"/>
                <a:gd name="connsiteY302" fmla="*/ 64123 h 633476"/>
                <a:gd name="connsiteX303" fmla="*/ 96315 w 158344"/>
                <a:gd name="connsiteY303" fmla="*/ 66358 h 633476"/>
                <a:gd name="connsiteX304" fmla="*/ 94399 w 158344"/>
                <a:gd name="connsiteY304" fmla="*/ 66358 h 633476"/>
                <a:gd name="connsiteX305" fmla="*/ 91845 w 158344"/>
                <a:gd name="connsiteY305" fmla="*/ 66997 h 633476"/>
                <a:gd name="connsiteX306" fmla="*/ 91206 w 158344"/>
                <a:gd name="connsiteY306" fmla="*/ 69232 h 633476"/>
                <a:gd name="connsiteX307" fmla="*/ 92164 w 158344"/>
                <a:gd name="connsiteY307" fmla="*/ 71467 h 633476"/>
                <a:gd name="connsiteX308" fmla="*/ 98551 w 158344"/>
                <a:gd name="connsiteY308" fmla="*/ 77854 h 633476"/>
                <a:gd name="connsiteX309" fmla="*/ 100786 w 158344"/>
                <a:gd name="connsiteY309" fmla="*/ 78493 h 633476"/>
                <a:gd name="connsiteX310" fmla="*/ 103660 w 158344"/>
                <a:gd name="connsiteY310" fmla="*/ 80090 h 633476"/>
                <a:gd name="connsiteX311" fmla="*/ 104937 w 158344"/>
                <a:gd name="connsiteY311" fmla="*/ 84880 h 633476"/>
                <a:gd name="connsiteX312" fmla="*/ 100147 w 158344"/>
                <a:gd name="connsiteY312" fmla="*/ 87754 h 633476"/>
                <a:gd name="connsiteX313" fmla="*/ 93122 w 158344"/>
                <a:gd name="connsiteY313" fmla="*/ 84560 h 633476"/>
                <a:gd name="connsiteX314" fmla="*/ 89928 w 158344"/>
                <a:gd name="connsiteY314" fmla="*/ 83921 h 633476"/>
                <a:gd name="connsiteX315" fmla="*/ 88013 w 158344"/>
                <a:gd name="connsiteY315" fmla="*/ 85199 h 633476"/>
                <a:gd name="connsiteX316" fmla="*/ 88651 w 158344"/>
                <a:gd name="connsiteY316" fmla="*/ 87115 h 633476"/>
                <a:gd name="connsiteX317" fmla="*/ 96635 w 158344"/>
                <a:gd name="connsiteY317" fmla="*/ 92863 h 633476"/>
                <a:gd name="connsiteX318" fmla="*/ 104298 w 158344"/>
                <a:gd name="connsiteY318" fmla="*/ 99888 h 633476"/>
                <a:gd name="connsiteX319" fmla="*/ 108450 w 158344"/>
                <a:gd name="connsiteY319" fmla="*/ 102123 h 633476"/>
                <a:gd name="connsiteX320" fmla="*/ 116433 w 158344"/>
                <a:gd name="connsiteY320" fmla="*/ 102762 h 633476"/>
                <a:gd name="connsiteX321" fmla="*/ 122181 w 158344"/>
                <a:gd name="connsiteY321" fmla="*/ 103720 h 633476"/>
                <a:gd name="connsiteX322" fmla="*/ 124097 w 158344"/>
                <a:gd name="connsiteY322" fmla="*/ 109468 h 633476"/>
                <a:gd name="connsiteX323" fmla="*/ 122181 w 158344"/>
                <a:gd name="connsiteY323" fmla="*/ 110426 h 633476"/>
                <a:gd name="connsiteX324" fmla="*/ 115475 w 158344"/>
                <a:gd name="connsiteY324" fmla="*/ 113300 h 633476"/>
                <a:gd name="connsiteX325" fmla="*/ 110046 w 158344"/>
                <a:gd name="connsiteY325" fmla="*/ 114258 h 633476"/>
                <a:gd name="connsiteX326" fmla="*/ 103660 w 158344"/>
                <a:gd name="connsiteY326" fmla="*/ 114258 h 633476"/>
                <a:gd name="connsiteX327" fmla="*/ 98551 w 158344"/>
                <a:gd name="connsiteY327" fmla="*/ 115535 h 633476"/>
                <a:gd name="connsiteX328" fmla="*/ 98231 w 158344"/>
                <a:gd name="connsiteY328" fmla="*/ 117770 h 633476"/>
                <a:gd name="connsiteX329" fmla="*/ 98551 w 158344"/>
                <a:gd name="connsiteY329" fmla="*/ 118090 h 633476"/>
                <a:gd name="connsiteX330" fmla="*/ 104298 w 158344"/>
                <a:gd name="connsiteY330" fmla="*/ 122880 h 633476"/>
                <a:gd name="connsiteX331" fmla="*/ 104937 w 158344"/>
                <a:gd name="connsiteY331" fmla="*/ 126073 h 633476"/>
                <a:gd name="connsiteX332" fmla="*/ 104937 w 158344"/>
                <a:gd name="connsiteY332" fmla="*/ 133098 h 633476"/>
                <a:gd name="connsiteX333" fmla="*/ 103341 w 158344"/>
                <a:gd name="connsiteY333" fmla="*/ 136930 h 633476"/>
                <a:gd name="connsiteX334" fmla="*/ 100467 w 158344"/>
                <a:gd name="connsiteY334" fmla="*/ 137569 h 633476"/>
                <a:gd name="connsiteX335" fmla="*/ 98870 w 158344"/>
                <a:gd name="connsiteY335" fmla="*/ 138207 h 633476"/>
                <a:gd name="connsiteX336" fmla="*/ 99508 w 158344"/>
                <a:gd name="connsiteY336" fmla="*/ 140123 h 633476"/>
                <a:gd name="connsiteX337" fmla="*/ 104298 w 158344"/>
                <a:gd name="connsiteY337" fmla="*/ 143317 h 633476"/>
                <a:gd name="connsiteX338" fmla="*/ 107172 w 158344"/>
                <a:gd name="connsiteY338" fmla="*/ 144913 h 633476"/>
                <a:gd name="connsiteX339" fmla="*/ 107811 w 158344"/>
                <a:gd name="connsiteY339" fmla="*/ 149384 h 633476"/>
                <a:gd name="connsiteX340" fmla="*/ 106853 w 158344"/>
                <a:gd name="connsiteY340" fmla="*/ 150342 h 633476"/>
                <a:gd name="connsiteX341" fmla="*/ 107811 w 158344"/>
                <a:gd name="connsiteY341" fmla="*/ 155451 h 633476"/>
                <a:gd name="connsiteX342" fmla="*/ 116433 w 158344"/>
                <a:gd name="connsiteY342" fmla="*/ 159603 h 633476"/>
                <a:gd name="connsiteX343" fmla="*/ 118988 w 158344"/>
                <a:gd name="connsiteY343" fmla="*/ 159603 h 633476"/>
                <a:gd name="connsiteX344" fmla="*/ 123139 w 158344"/>
                <a:gd name="connsiteY344" fmla="*/ 163115 h 633476"/>
                <a:gd name="connsiteX345" fmla="*/ 120904 w 158344"/>
                <a:gd name="connsiteY345" fmla="*/ 166309 h 633476"/>
                <a:gd name="connsiteX346" fmla="*/ 119626 w 158344"/>
                <a:gd name="connsiteY346" fmla="*/ 166947 h 633476"/>
                <a:gd name="connsiteX347" fmla="*/ 118030 w 158344"/>
                <a:gd name="connsiteY347" fmla="*/ 172056 h 633476"/>
                <a:gd name="connsiteX348" fmla="*/ 118988 w 158344"/>
                <a:gd name="connsiteY348" fmla="*/ 173653 h 633476"/>
                <a:gd name="connsiteX349" fmla="*/ 120904 w 158344"/>
                <a:gd name="connsiteY349" fmla="*/ 177166 h 633476"/>
                <a:gd name="connsiteX350" fmla="*/ 123458 w 158344"/>
                <a:gd name="connsiteY350" fmla="*/ 180039 h 633476"/>
                <a:gd name="connsiteX351" fmla="*/ 133996 w 158344"/>
                <a:gd name="connsiteY351" fmla="*/ 183872 h 633476"/>
                <a:gd name="connsiteX352" fmla="*/ 135912 w 158344"/>
                <a:gd name="connsiteY352" fmla="*/ 185468 h 633476"/>
                <a:gd name="connsiteX353" fmla="*/ 133677 w 158344"/>
                <a:gd name="connsiteY353" fmla="*/ 188023 h 633476"/>
                <a:gd name="connsiteX354" fmla="*/ 128568 w 158344"/>
                <a:gd name="connsiteY354" fmla="*/ 187703 h 633476"/>
                <a:gd name="connsiteX355" fmla="*/ 123778 w 158344"/>
                <a:gd name="connsiteY355" fmla="*/ 186746 h 633476"/>
                <a:gd name="connsiteX356" fmla="*/ 119626 w 158344"/>
                <a:gd name="connsiteY356" fmla="*/ 189300 h 633476"/>
                <a:gd name="connsiteX357" fmla="*/ 118030 w 158344"/>
                <a:gd name="connsiteY357" fmla="*/ 191216 h 633476"/>
                <a:gd name="connsiteX358" fmla="*/ 117391 w 158344"/>
                <a:gd name="connsiteY358" fmla="*/ 195687 h 633476"/>
                <a:gd name="connsiteX359" fmla="*/ 120904 w 158344"/>
                <a:gd name="connsiteY359" fmla="*/ 200796 h 633476"/>
                <a:gd name="connsiteX360" fmla="*/ 123139 w 158344"/>
                <a:gd name="connsiteY360" fmla="*/ 203670 h 633476"/>
                <a:gd name="connsiteX361" fmla="*/ 127610 w 158344"/>
                <a:gd name="connsiteY361" fmla="*/ 207502 h 633476"/>
                <a:gd name="connsiteX362" fmla="*/ 127610 w 158344"/>
                <a:gd name="connsiteY362" fmla="*/ 212611 h 633476"/>
                <a:gd name="connsiteX363" fmla="*/ 121861 w 158344"/>
                <a:gd name="connsiteY363" fmla="*/ 215166 h 633476"/>
                <a:gd name="connsiteX364" fmla="*/ 120904 w 158344"/>
                <a:gd name="connsiteY364" fmla="*/ 215485 h 633476"/>
                <a:gd name="connsiteX365" fmla="*/ 111962 w 158344"/>
                <a:gd name="connsiteY365" fmla="*/ 214846 h 633476"/>
                <a:gd name="connsiteX366" fmla="*/ 111324 w 158344"/>
                <a:gd name="connsiteY366" fmla="*/ 214527 h 633476"/>
                <a:gd name="connsiteX367" fmla="*/ 107811 w 158344"/>
                <a:gd name="connsiteY367" fmla="*/ 215485 h 633476"/>
                <a:gd name="connsiteX368" fmla="*/ 109408 w 158344"/>
                <a:gd name="connsiteY368" fmla="*/ 218359 h 633476"/>
                <a:gd name="connsiteX369" fmla="*/ 116433 w 158344"/>
                <a:gd name="connsiteY369" fmla="*/ 225065 h 633476"/>
                <a:gd name="connsiteX370" fmla="*/ 122500 w 158344"/>
                <a:gd name="connsiteY370" fmla="*/ 229216 h 633476"/>
                <a:gd name="connsiteX371" fmla="*/ 126013 w 158344"/>
                <a:gd name="connsiteY371" fmla="*/ 232090 h 633476"/>
                <a:gd name="connsiteX372" fmla="*/ 124416 w 158344"/>
                <a:gd name="connsiteY372" fmla="*/ 236880 h 633476"/>
                <a:gd name="connsiteX373" fmla="*/ 121223 w 158344"/>
                <a:gd name="connsiteY373" fmla="*/ 237200 h 633476"/>
                <a:gd name="connsiteX374" fmla="*/ 116114 w 158344"/>
                <a:gd name="connsiteY374" fmla="*/ 238796 h 633476"/>
                <a:gd name="connsiteX375" fmla="*/ 106534 w 158344"/>
                <a:gd name="connsiteY375" fmla="*/ 240712 h 633476"/>
                <a:gd name="connsiteX376" fmla="*/ 98870 w 158344"/>
                <a:gd name="connsiteY376" fmla="*/ 239754 h 633476"/>
                <a:gd name="connsiteX377" fmla="*/ 96315 w 158344"/>
                <a:gd name="connsiteY377" fmla="*/ 241351 h 633476"/>
                <a:gd name="connsiteX378" fmla="*/ 97273 w 158344"/>
                <a:gd name="connsiteY378" fmla="*/ 244544 h 633476"/>
                <a:gd name="connsiteX379" fmla="*/ 98551 w 158344"/>
                <a:gd name="connsiteY379" fmla="*/ 245822 h 633476"/>
                <a:gd name="connsiteX380" fmla="*/ 105895 w 158344"/>
                <a:gd name="connsiteY380" fmla="*/ 249653 h 633476"/>
                <a:gd name="connsiteX381" fmla="*/ 110366 w 158344"/>
                <a:gd name="connsiteY381" fmla="*/ 252847 h 633476"/>
                <a:gd name="connsiteX382" fmla="*/ 115475 w 158344"/>
                <a:gd name="connsiteY382" fmla="*/ 256359 h 633476"/>
                <a:gd name="connsiteX383" fmla="*/ 115794 w 158344"/>
                <a:gd name="connsiteY383" fmla="*/ 256679 h 633476"/>
                <a:gd name="connsiteX384" fmla="*/ 126013 w 158344"/>
                <a:gd name="connsiteY384" fmla="*/ 259553 h 633476"/>
                <a:gd name="connsiteX385" fmla="*/ 130803 w 158344"/>
                <a:gd name="connsiteY385" fmla="*/ 260830 h 633476"/>
                <a:gd name="connsiteX386" fmla="*/ 139744 w 158344"/>
                <a:gd name="connsiteY386" fmla="*/ 265939 h 633476"/>
                <a:gd name="connsiteX387" fmla="*/ 147089 w 158344"/>
                <a:gd name="connsiteY387" fmla="*/ 266897 h 633476"/>
                <a:gd name="connsiteX388" fmla="*/ 150601 w 158344"/>
                <a:gd name="connsiteY388" fmla="*/ 269132 h 633476"/>
                <a:gd name="connsiteX389" fmla="*/ 149324 w 158344"/>
                <a:gd name="connsiteY389" fmla="*/ 271368 h 633476"/>
                <a:gd name="connsiteX390" fmla="*/ 143257 w 158344"/>
                <a:gd name="connsiteY390" fmla="*/ 276158 h 633476"/>
                <a:gd name="connsiteX391" fmla="*/ 139425 w 158344"/>
                <a:gd name="connsiteY391" fmla="*/ 278393 h 633476"/>
                <a:gd name="connsiteX392" fmla="*/ 138786 w 158344"/>
                <a:gd name="connsiteY392" fmla="*/ 278393 h 633476"/>
                <a:gd name="connsiteX393" fmla="*/ 129525 w 158344"/>
                <a:gd name="connsiteY393" fmla="*/ 277755 h 633476"/>
                <a:gd name="connsiteX394" fmla="*/ 125694 w 158344"/>
                <a:gd name="connsiteY394" fmla="*/ 278074 h 633476"/>
                <a:gd name="connsiteX395" fmla="*/ 114517 w 158344"/>
                <a:gd name="connsiteY395" fmla="*/ 279032 h 633476"/>
                <a:gd name="connsiteX396" fmla="*/ 112601 w 158344"/>
                <a:gd name="connsiteY396" fmla="*/ 278712 h 633476"/>
                <a:gd name="connsiteX397" fmla="*/ 107492 w 158344"/>
                <a:gd name="connsiteY397" fmla="*/ 281586 h 633476"/>
                <a:gd name="connsiteX398" fmla="*/ 105895 w 158344"/>
                <a:gd name="connsiteY398" fmla="*/ 284141 h 633476"/>
                <a:gd name="connsiteX399" fmla="*/ 106534 w 158344"/>
                <a:gd name="connsiteY399" fmla="*/ 288931 h 633476"/>
                <a:gd name="connsiteX400" fmla="*/ 114836 w 158344"/>
                <a:gd name="connsiteY400" fmla="*/ 294040 h 633476"/>
                <a:gd name="connsiteX401" fmla="*/ 116752 w 158344"/>
                <a:gd name="connsiteY401" fmla="*/ 295637 h 633476"/>
                <a:gd name="connsiteX402" fmla="*/ 120584 w 158344"/>
                <a:gd name="connsiteY402" fmla="*/ 299788 h 633476"/>
                <a:gd name="connsiteX403" fmla="*/ 121542 w 158344"/>
                <a:gd name="connsiteY403" fmla="*/ 302662 h 633476"/>
                <a:gd name="connsiteX404" fmla="*/ 118668 w 158344"/>
                <a:gd name="connsiteY404" fmla="*/ 304578 h 633476"/>
                <a:gd name="connsiteX405" fmla="*/ 108131 w 158344"/>
                <a:gd name="connsiteY405" fmla="*/ 302024 h 633476"/>
                <a:gd name="connsiteX406" fmla="*/ 100147 w 158344"/>
                <a:gd name="connsiteY406" fmla="*/ 298830 h 633476"/>
                <a:gd name="connsiteX407" fmla="*/ 96954 w 158344"/>
                <a:gd name="connsiteY407" fmla="*/ 298830 h 633476"/>
                <a:gd name="connsiteX408" fmla="*/ 95677 w 158344"/>
                <a:gd name="connsiteY408" fmla="*/ 302343 h 633476"/>
                <a:gd name="connsiteX409" fmla="*/ 100467 w 158344"/>
                <a:gd name="connsiteY409" fmla="*/ 308729 h 633476"/>
                <a:gd name="connsiteX410" fmla="*/ 103341 w 158344"/>
                <a:gd name="connsiteY410" fmla="*/ 311284 h 633476"/>
                <a:gd name="connsiteX411" fmla="*/ 106534 w 158344"/>
                <a:gd name="connsiteY411" fmla="*/ 314477 h 633476"/>
                <a:gd name="connsiteX412" fmla="*/ 110366 w 158344"/>
                <a:gd name="connsiteY412" fmla="*/ 318309 h 633476"/>
                <a:gd name="connsiteX413" fmla="*/ 116433 w 158344"/>
                <a:gd name="connsiteY413" fmla="*/ 322141 h 633476"/>
                <a:gd name="connsiteX414" fmla="*/ 125694 w 158344"/>
                <a:gd name="connsiteY414" fmla="*/ 326931 h 633476"/>
                <a:gd name="connsiteX415" fmla="*/ 131122 w 158344"/>
                <a:gd name="connsiteY415" fmla="*/ 328528 h 633476"/>
                <a:gd name="connsiteX416" fmla="*/ 137509 w 158344"/>
                <a:gd name="connsiteY416" fmla="*/ 331082 h 633476"/>
                <a:gd name="connsiteX417" fmla="*/ 142299 w 158344"/>
                <a:gd name="connsiteY417" fmla="*/ 333957 h 633476"/>
                <a:gd name="connsiteX418" fmla="*/ 144215 w 158344"/>
                <a:gd name="connsiteY418" fmla="*/ 334914 h 633476"/>
                <a:gd name="connsiteX419" fmla="*/ 143895 w 158344"/>
                <a:gd name="connsiteY419" fmla="*/ 340662 h 633476"/>
                <a:gd name="connsiteX420" fmla="*/ 137828 w 158344"/>
                <a:gd name="connsiteY420" fmla="*/ 340982 h 633476"/>
                <a:gd name="connsiteX421" fmla="*/ 132080 w 158344"/>
                <a:gd name="connsiteY421" fmla="*/ 339385 h 633476"/>
                <a:gd name="connsiteX422" fmla="*/ 127929 w 158344"/>
                <a:gd name="connsiteY422" fmla="*/ 341940 h 633476"/>
                <a:gd name="connsiteX423" fmla="*/ 124735 w 158344"/>
                <a:gd name="connsiteY423" fmla="*/ 344175 h 633476"/>
                <a:gd name="connsiteX424" fmla="*/ 116433 w 158344"/>
                <a:gd name="connsiteY424" fmla="*/ 342578 h 633476"/>
                <a:gd name="connsiteX425" fmla="*/ 104618 w 158344"/>
                <a:gd name="connsiteY425" fmla="*/ 339066 h 633476"/>
                <a:gd name="connsiteX426" fmla="*/ 96635 w 158344"/>
                <a:gd name="connsiteY426" fmla="*/ 341301 h 633476"/>
                <a:gd name="connsiteX427" fmla="*/ 95677 w 158344"/>
                <a:gd name="connsiteY427" fmla="*/ 344814 h 633476"/>
                <a:gd name="connsiteX428" fmla="*/ 99189 w 158344"/>
                <a:gd name="connsiteY428" fmla="*/ 348965 h 633476"/>
                <a:gd name="connsiteX429" fmla="*/ 102702 w 158344"/>
                <a:gd name="connsiteY429" fmla="*/ 353116 h 633476"/>
                <a:gd name="connsiteX430" fmla="*/ 107811 w 158344"/>
                <a:gd name="connsiteY430" fmla="*/ 357267 h 633476"/>
                <a:gd name="connsiteX431" fmla="*/ 118030 w 158344"/>
                <a:gd name="connsiteY431" fmla="*/ 361419 h 633476"/>
                <a:gd name="connsiteX432" fmla="*/ 123458 w 158344"/>
                <a:gd name="connsiteY432" fmla="*/ 361738 h 633476"/>
                <a:gd name="connsiteX433" fmla="*/ 134954 w 158344"/>
                <a:gd name="connsiteY433" fmla="*/ 360141 h 633476"/>
                <a:gd name="connsiteX434" fmla="*/ 142618 w 158344"/>
                <a:gd name="connsiteY434" fmla="*/ 362377 h 633476"/>
                <a:gd name="connsiteX435" fmla="*/ 144534 w 158344"/>
                <a:gd name="connsiteY435" fmla="*/ 365570 h 633476"/>
                <a:gd name="connsiteX436" fmla="*/ 142299 w 158344"/>
                <a:gd name="connsiteY436" fmla="*/ 368444 h 633476"/>
                <a:gd name="connsiteX437" fmla="*/ 135593 w 158344"/>
                <a:gd name="connsiteY437" fmla="*/ 370360 h 633476"/>
                <a:gd name="connsiteX438" fmla="*/ 131122 w 158344"/>
                <a:gd name="connsiteY438" fmla="*/ 371637 h 633476"/>
                <a:gd name="connsiteX439" fmla="*/ 128568 w 158344"/>
                <a:gd name="connsiteY439" fmla="*/ 371637 h 633476"/>
                <a:gd name="connsiteX440" fmla="*/ 117710 w 158344"/>
                <a:gd name="connsiteY440" fmla="*/ 370360 h 633476"/>
                <a:gd name="connsiteX441" fmla="*/ 113240 w 158344"/>
                <a:gd name="connsiteY441" fmla="*/ 370041 h 633476"/>
                <a:gd name="connsiteX442" fmla="*/ 110685 w 158344"/>
                <a:gd name="connsiteY442" fmla="*/ 374511 h 633476"/>
                <a:gd name="connsiteX443" fmla="*/ 114517 w 158344"/>
                <a:gd name="connsiteY443" fmla="*/ 378024 h 633476"/>
                <a:gd name="connsiteX444" fmla="*/ 122181 w 158344"/>
                <a:gd name="connsiteY444" fmla="*/ 378982 h 633476"/>
                <a:gd name="connsiteX445" fmla="*/ 125374 w 158344"/>
                <a:gd name="connsiteY445" fmla="*/ 378982 h 633476"/>
                <a:gd name="connsiteX446" fmla="*/ 130484 w 158344"/>
                <a:gd name="connsiteY446" fmla="*/ 378982 h 633476"/>
                <a:gd name="connsiteX447" fmla="*/ 139744 w 158344"/>
                <a:gd name="connsiteY447" fmla="*/ 378024 h 633476"/>
                <a:gd name="connsiteX448" fmla="*/ 149324 w 158344"/>
                <a:gd name="connsiteY448" fmla="*/ 375789 h 633476"/>
                <a:gd name="connsiteX449" fmla="*/ 156349 w 158344"/>
                <a:gd name="connsiteY449" fmla="*/ 374192 h 633476"/>
                <a:gd name="connsiteX450" fmla="*/ 158265 w 158344"/>
                <a:gd name="connsiteY450" fmla="*/ 375469 h 633476"/>
                <a:gd name="connsiteX451" fmla="*/ 157946 w 158344"/>
                <a:gd name="connsiteY451" fmla="*/ 378982 h 633476"/>
                <a:gd name="connsiteX452" fmla="*/ 151559 w 158344"/>
                <a:gd name="connsiteY452" fmla="*/ 386327 h 633476"/>
                <a:gd name="connsiteX453" fmla="*/ 113559 w 158344"/>
                <a:gd name="connsiteY453" fmla="*/ 166309 h 633476"/>
                <a:gd name="connsiteX454" fmla="*/ 111643 w 158344"/>
                <a:gd name="connsiteY454" fmla="*/ 164712 h 633476"/>
                <a:gd name="connsiteX455" fmla="*/ 110046 w 158344"/>
                <a:gd name="connsiteY455" fmla="*/ 166309 h 633476"/>
                <a:gd name="connsiteX456" fmla="*/ 111643 w 158344"/>
                <a:gd name="connsiteY456" fmla="*/ 167905 h 633476"/>
                <a:gd name="connsiteX457" fmla="*/ 113559 w 158344"/>
                <a:gd name="connsiteY457" fmla="*/ 166309 h 63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</a:cxnLst>
              <a:rect l="l" t="t" r="r" b="b"/>
              <a:pathLst>
                <a:path w="158344" h="633476">
                  <a:moveTo>
                    <a:pt x="151559" y="386327"/>
                  </a:moveTo>
                  <a:cubicBezTo>
                    <a:pt x="150601" y="386007"/>
                    <a:pt x="150282" y="386007"/>
                    <a:pt x="149643" y="385688"/>
                  </a:cubicBezTo>
                  <a:cubicBezTo>
                    <a:pt x="147727" y="385049"/>
                    <a:pt x="145811" y="385049"/>
                    <a:pt x="143895" y="386007"/>
                  </a:cubicBezTo>
                  <a:cubicBezTo>
                    <a:pt x="140063" y="388243"/>
                    <a:pt x="135593" y="387604"/>
                    <a:pt x="131441" y="387604"/>
                  </a:cubicBezTo>
                  <a:cubicBezTo>
                    <a:pt x="130164" y="387604"/>
                    <a:pt x="129206" y="387604"/>
                    <a:pt x="127929" y="387604"/>
                  </a:cubicBezTo>
                  <a:cubicBezTo>
                    <a:pt x="124735" y="387923"/>
                    <a:pt x="121542" y="388243"/>
                    <a:pt x="118349" y="388243"/>
                  </a:cubicBezTo>
                  <a:cubicBezTo>
                    <a:pt x="116114" y="388243"/>
                    <a:pt x="114198" y="389520"/>
                    <a:pt x="112601" y="391117"/>
                  </a:cubicBezTo>
                  <a:cubicBezTo>
                    <a:pt x="111005" y="393032"/>
                    <a:pt x="109408" y="393352"/>
                    <a:pt x="107172" y="392713"/>
                  </a:cubicBezTo>
                  <a:cubicBezTo>
                    <a:pt x="105895" y="392394"/>
                    <a:pt x="104298" y="392394"/>
                    <a:pt x="103021" y="392074"/>
                  </a:cubicBezTo>
                  <a:cubicBezTo>
                    <a:pt x="100786" y="391436"/>
                    <a:pt x="98870" y="392394"/>
                    <a:pt x="96954" y="393352"/>
                  </a:cubicBezTo>
                  <a:cubicBezTo>
                    <a:pt x="95038" y="394310"/>
                    <a:pt x="95038" y="396864"/>
                    <a:pt x="96954" y="397822"/>
                  </a:cubicBezTo>
                  <a:cubicBezTo>
                    <a:pt x="98870" y="398780"/>
                    <a:pt x="101425" y="399419"/>
                    <a:pt x="103660" y="399738"/>
                  </a:cubicBezTo>
                  <a:cubicBezTo>
                    <a:pt x="107172" y="400377"/>
                    <a:pt x="110366" y="400696"/>
                    <a:pt x="113878" y="401335"/>
                  </a:cubicBezTo>
                  <a:cubicBezTo>
                    <a:pt x="115475" y="401654"/>
                    <a:pt x="117072" y="402293"/>
                    <a:pt x="118030" y="403890"/>
                  </a:cubicBezTo>
                  <a:cubicBezTo>
                    <a:pt x="118988" y="405486"/>
                    <a:pt x="118668" y="406444"/>
                    <a:pt x="117072" y="407083"/>
                  </a:cubicBezTo>
                  <a:cubicBezTo>
                    <a:pt x="116114" y="407402"/>
                    <a:pt x="114836" y="407722"/>
                    <a:pt x="113559" y="407722"/>
                  </a:cubicBezTo>
                  <a:cubicBezTo>
                    <a:pt x="112920" y="407722"/>
                    <a:pt x="112282" y="407402"/>
                    <a:pt x="111643" y="407722"/>
                  </a:cubicBezTo>
                  <a:cubicBezTo>
                    <a:pt x="111005" y="407722"/>
                    <a:pt x="110366" y="408360"/>
                    <a:pt x="110366" y="408680"/>
                  </a:cubicBezTo>
                  <a:cubicBezTo>
                    <a:pt x="110366" y="408999"/>
                    <a:pt x="111005" y="409957"/>
                    <a:pt x="111324" y="409957"/>
                  </a:cubicBezTo>
                  <a:cubicBezTo>
                    <a:pt x="113240" y="410276"/>
                    <a:pt x="114836" y="410915"/>
                    <a:pt x="116752" y="410915"/>
                  </a:cubicBezTo>
                  <a:cubicBezTo>
                    <a:pt x="119307" y="410915"/>
                    <a:pt x="121542" y="410596"/>
                    <a:pt x="124097" y="410276"/>
                  </a:cubicBezTo>
                  <a:cubicBezTo>
                    <a:pt x="126013" y="409957"/>
                    <a:pt x="127610" y="410915"/>
                    <a:pt x="129206" y="412192"/>
                  </a:cubicBezTo>
                  <a:cubicBezTo>
                    <a:pt x="130164" y="413150"/>
                    <a:pt x="130484" y="414108"/>
                    <a:pt x="129845" y="415386"/>
                  </a:cubicBezTo>
                  <a:cubicBezTo>
                    <a:pt x="128887" y="417621"/>
                    <a:pt x="126971" y="418579"/>
                    <a:pt x="125055" y="418260"/>
                  </a:cubicBezTo>
                  <a:cubicBezTo>
                    <a:pt x="120584" y="417940"/>
                    <a:pt x="116433" y="418898"/>
                    <a:pt x="112282" y="419856"/>
                  </a:cubicBezTo>
                  <a:cubicBezTo>
                    <a:pt x="111005" y="420175"/>
                    <a:pt x="110046" y="420175"/>
                    <a:pt x="108769" y="420175"/>
                  </a:cubicBezTo>
                  <a:cubicBezTo>
                    <a:pt x="104937" y="419856"/>
                    <a:pt x="101105" y="419856"/>
                    <a:pt x="97592" y="419537"/>
                  </a:cubicBezTo>
                  <a:cubicBezTo>
                    <a:pt x="96954" y="419537"/>
                    <a:pt x="96315" y="419537"/>
                    <a:pt x="95677" y="419537"/>
                  </a:cubicBezTo>
                  <a:cubicBezTo>
                    <a:pt x="91845" y="420814"/>
                    <a:pt x="88013" y="419537"/>
                    <a:pt x="84181" y="419217"/>
                  </a:cubicBezTo>
                  <a:cubicBezTo>
                    <a:pt x="83862" y="419217"/>
                    <a:pt x="83862" y="418898"/>
                    <a:pt x="83542" y="418898"/>
                  </a:cubicBezTo>
                  <a:cubicBezTo>
                    <a:pt x="81945" y="417940"/>
                    <a:pt x="81945" y="417940"/>
                    <a:pt x="79710" y="418898"/>
                  </a:cubicBezTo>
                  <a:cubicBezTo>
                    <a:pt x="79391" y="420175"/>
                    <a:pt x="80029" y="421133"/>
                    <a:pt x="81307" y="421453"/>
                  </a:cubicBezTo>
                  <a:cubicBezTo>
                    <a:pt x="83542" y="422730"/>
                    <a:pt x="86097" y="423688"/>
                    <a:pt x="88651" y="424646"/>
                  </a:cubicBezTo>
                  <a:cubicBezTo>
                    <a:pt x="89928" y="424965"/>
                    <a:pt x="90887" y="425923"/>
                    <a:pt x="90887" y="427201"/>
                  </a:cubicBezTo>
                  <a:cubicBezTo>
                    <a:pt x="90887" y="428478"/>
                    <a:pt x="90248" y="429116"/>
                    <a:pt x="89290" y="429436"/>
                  </a:cubicBezTo>
                  <a:cubicBezTo>
                    <a:pt x="87374" y="430075"/>
                    <a:pt x="85458" y="430713"/>
                    <a:pt x="83542" y="431033"/>
                  </a:cubicBezTo>
                  <a:cubicBezTo>
                    <a:pt x="81945" y="431352"/>
                    <a:pt x="80668" y="431671"/>
                    <a:pt x="79072" y="432310"/>
                  </a:cubicBezTo>
                  <a:cubicBezTo>
                    <a:pt x="76517" y="432949"/>
                    <a:pt x="74920" y="434865"/>
                    <a:pt x="74601" y="437419"/>
                  </a:cubicBezTo>
                  <a:cubicBezTo>
                    <a:pt x="74601" y="439335"/>
                    <a:pt x="73962" y="440613"/>
                    <a:pt x="72365" y="441570"/>
                  </a:cubicBezTo>
                  <a:cubicBezTo>
                    <a:pt x="69811" y="443486"/>
                    <a:pt x="69172" y="446041"/>
                    <a:pt x="69492" y="449234"/>
                  </a:cubicBezTo>
                  <a:cubicBezTo>
                    <a:pt x="69492" y="450193"/>
                    <a:pt x="69492" y="450831"/>
                    <a:pt x="69492" y="451789"/>
                  </a:cubicBezTo>
                  <a:cubicBezTo>
                    <a:pt x="68853" y="454663"/>
                    <a:pt x="69172" y="457537"/>
                    <a:pt x="69492" y="460092"/>
                  </a:cubicBezTo>
                  <a:cubicBezTo>
                    <a:pt x="69811" y="464882"/>
                    <a:pt x="70130" y="469672"/>
                    <a:pt x="70769" y="474461"/>
                  </a:cubicBezTo>
                  <a:cubicBezTo>
                    <a:pt x="71088" y="477016"/>
                    <a:pt x="71408" y="479251"/>
                    <a:pt x="71727" y="481806"/>
                  </a:cubicBezTo>
                  <a:cubicBezTo>
                    <a:pt x="72365" y="485638"/>
                    <a:pt x="72046" y="489470"/>
                    <a:pt x="71088" y="493302"/>
                  </a:cubicBezTo>
                  <a:cubicBezTo>
                    <a:pt x="70449" y="496815"/>
                    <a:pt x="69811" y="500008"/>
                    <a:pt x="71088" y="503520"/>
                  </a:cubicBezTo>
                  <a:cubicBezTo>
                    <a:pt x="71408" y="504479"/>
                    <a:pt x="71408" y="505436"/>
                    <a:pt x="71408" y="506394"/>
                  </a:cubicBezTo>
                  <a:cubicBezTo>
                    <a:pt x="70769" y="510545"/>
                    <a:pt x="72046" y="514378"/>
                    <a:pt x="72365" y="518529"/>
                  </a:cubicBezTo>
                  <a:cubicBezTo>
                    <a:pt x="72365" y="520764"/>
                    <a:pt x="72685" y="523319"/>
                    <a:pt x="73004" y="525554"/>
                  </a:cubicBezTo>
                  <a:cubicBezTo>
                    <a:pt x="73004" y="527151"/>
                    <a:pt x="73324" y="529067"/>
                    <a:pt x="73324" y="530663"/>
                  </a:cubicBezTo>
                  <a:cubicBezTo>
                    <a:pt x="73324" y="531302"/>
                    <a:pt x="73324" y="531622"/>
                    <a:pt x="73324" y="532260"/>
                  </a:cubicBezTo>
                  <a:cubicBezTo>
                    <a:pt x="72365" y="537688"/>
                    <a:pt x="73324" y="543437"/>
                    <a:pt x="73324" y="548865"/>
                  </a:cubicBezTo>
                  <a:cubicBezTo>
                    <a:pt x="73324" y="553016"/>
                    <a:pt x="72685" y="557168"/>
                    <a:pt x="72365" y="561319"/>
                  </a:cubicBezTo>
                  <a:cubicBezTo>
                    <a:pt x="72365" y="562277"/>
                    <a:pt x="72046" y="563235"/>
                    <a:pt x="72046" y="564193"/>
                  </a:cubicBezTo>
                  <a:cubicBezTo>
                    <a:pt x="72046" y="565151"/>
                    <a:pt x="72046" y="566109"/>
                    <a:pt x="71727" y="567067"/>
                  </a:cubicBezTo>
                  <a:cubicBezTo>
                    <a:pt x="70130" y="571538"/>
                    <a:pt x="70449" y="576647"/>
                    <a:pt x="69811" y="581118"/>
                  </a:cubicBezTo>
                  <a:cubicBezTo>
                    <a:pt x="69492" y="584949"/>
                    <a:pt x="69492" y="588781"/>
                    <a:pt x="69492" y="592613"/>
                  </a:cubicBezTo>
                  <a:cubicBezTo>
                    <a:pt x="69172" y="596764"/>
                    <a:pt x="69492" y="601235"/>
                    <a:pt x="68853" y="605387"/>
                  </a:cubicBezTo>
                  <a:cubicBezTo>
                    <a:pt x="68534" y="606983"/>
                    <a:pt x="68853" y="608899"/>
                    <a:pt x="69172" y="610496"/>
                  </a:cubicBezTo>
                  <a:cubicBezTo>
                    <a:pt x="69811" y="613689"/>
                    <a:pt x="70449" y="616882"/>
                    <a:pt x="71088" y="620395"/>
                  </a:cubicBezTo>
                  <a:cubicBezTo>
                    <a:pt x="71088" y="621034"/>
                    <a:pt x="71727" y="621672"/>
                    <a:pt x="71727" y="622311"/>
                  </a:cubicBezTo>
                  <a:cubicBezTo>
                    <a:pt x="72046" y="622950"/>
                    <a:pt x="72365" y="623907"/>
                    <a:pt x="72365" y="624546"/>
                  </a:cubicBezTo>
                  <a:cubicBezTo>
                    <a:pt x="72046" y="626781"/>
                    <a:pt x="72046" y="629017"/>
                    <a:pt x="71408" y="631252"/>
                  </a:cubicBezTo>
                  <a:cubicBezTo>
                    <a:pt x="71408" y="631891"/>
                    <a:pt x="70449" y="632530"/>
                    <a:pt x="69811" y="632849"/>
                  </a:cubicBezTo>
                  <a:cubicBezTo>
                    <a:pt x="66937" y="634126"/>
                    <a:pt x="63424" y="633487"/>
                    <a:pt x="61508" y="630614"/>
                  </a:cubicBezTo>
                  <a:cubicBezTo>
                    <a:pt x="60231" y="628697"/>
                    <a:pt x="60231" y="626781"/>
                    <a:pt x="61189" y="624866"/>
                  </a:cubicBezTo>
                  <a:cubicBezTo>
                    <a:pt x="62466" y="622630"/>
                    <a:pt x="62147" y="620076"/>
                    <a:pt x="61508" y="617521"/>
                  </a:cubicBezTo>
                  <a:cubicBezTo>
                    <a:pt x="60550" y="613051"/>
                    <a:pt x="59273" y="608580"/>
                    <a:pt x="60231" y="603790"/>
                  </a:cubicBezTo>
                  <a:cubicBezTo>
                    <a:pt x="60231" y="603790"/>
                    <a:pt x="60231" y="603471"/>
                    <a:pt x="60231" y="603471"/>
                  </a:cubicBezTo>
                  <a:cubicBezTo>
                    <a:pt x="60550" y="596126"/>
                    <a:pt x="60870" y="588781"/>
                    <a:pt x="61189" y="581437"/>
                  </a:cubicBezTo>
                  <a:cubicBezTo>
                    <a:pt x="61189" y="578244"/>
                    <a:pt x="61508" y="575050"/>
                    <a:pt x="61508" y="571857"/>
                  </a:cubicBezTo>
                  <a:cubicBezTo>
                    <a:pt x="61508" y="570580"/>
                    <a:pt x="62147" y="569302"/>
                    <a:pt x="62466" y="568025"/>
                  </a:cubicBezTo>
                  <a:cubicBezTo>
                    <a:pt x="63424" y="563874"/>
                    <a:pt x="64382" y="559403"/>
                    <a:pt x="65340" y="555252"/>
                  </a:cubicBezTo>
                  <a:cubicBezTo>
                    <a:pt x="65660" y="553016"/>
                    <a:pt x="65340" y="550781"/>
                    <a:pt x="65021" y="548227"/>
                  </a:cubicBezTo>
                  <a:cubicBezTo>
                    <a:pt x="64702" y="545672"/>
                    <a:pt x="64382" y="542798"/>
                    <a:pt x="64063" y="540243"/>
                  </a:cubicBezTo>
                  <a:cubicBezTo>
                    <a:pt x="63744" y="537688"/>
                    <a:pt x="63744" y="535453"/>
                    <a:pt x="64063" y="533218"/>
                  </a:cubicBezTo>
                  <a:cubicBezTo>
                    <a:pt x="64382" y="531941"/>
                    <a:pt x="64382" y="530344"/>
                    <a:pt x="64063" y="528748"/>
                  </a:cubicBezTo>
                  <a:cubicBezTo>
                    <a:pt x="64063" y="525235"/>
                    <a:pt x="63744" y="521722"/>
                    <a:pt x="63424" y="517890"/>
                  </a:cubicBezTo>
                  <a:cubicBezTo>
                    <a:pt x="63105" y="515335"/>
                    <a:pt x="62785" y="512781"/>
                    <a:pt x="62466" y="509907"/>
                  </a:cubicBezTo>
                  <a:cubicBezTo>
                    <a:pt x="62466" y="507352"/>
                    <a:pt x="62466" y="504479"/>
                    <a:pt x="62785" y="501924"/>
                  </a:cubicBezTo>
                  <a:cubicBezTo>
                    <a:pt x="63744" y="496176"/>
                    <a:pt x="63744" y="490428"/>
                    <a:pt x="63424" y="484361"/>
                  </a:cubicBezTo>
                  <a:cubicBezTo>
                    <a:pt x="63105" y="479571"/>
                    <a:pt x="62466" y="475100"/>
                    <a:pt x="62147" y="470310"/>
                  </a:cubicBezTo>
                  <a:cubicBezTo>
                    <a:pt x="62147" y="469352"/>
                    <a:pt x="61828" y="468713"/>
                    <a:pt x="61828" y="467756"/>
                  </a:cubicBezTo>
                  <a:cubicBezTo>
                    <a:pt x="61508" y="466478"/>
                    <a:pt x="61508" y="465201"/>
                    <a:pt x="61508" y="463923"/>
                  </a:cubicBezTo>
                  <a:cubicBezTo>
                    <a:pt x="61508" y="458495"/>
                    <a:pt x="61828" y="453066"/>
                    <a:pt x="61828" y="447638"/>
                  </a:cubicBezTo>
                  <a:cubicBezTo>
                    <a:pt x="61828" y="441890"/>
                    <a:pt x="61189" y="436142"/>
                    <a:pt x="60870" y="430394"/>
                  </a:cubicBezTo>
                  <a:cubicBezTo>
                    <a:pt x="60550" y="428159"/>
                    <a:pt x="59592" y="426243"/>
                    <a:pt x="57357" y="425604"/>
                  </a:cubicBezTo>
                  <a:cubicBezTo>
                    <a:pt x="54802" y="424965"/>
                    <a:pt x="52567" y="423369"/>
                    <a:pt x="50012" y="423369"/>
                  </a:cubicBezTo>
                  <a:cubicBezTo>
                    <a:pt x="49374" y="423369"/>
                    <a:pt x="48416" y="423369"/>
                    <a:pt x="47777" y="423688"/>
                  </a:cubicBezTo>
                  <a:cubicBezTo>
                    <a:pt x="46181" y="424327"/>
                    <a:pt x="44584" y="424327"/>
                    <a:pt x="42668" y="424327"/>
                  </a:cubicBezTo>
                  <a:cubicBezTo>
                    <a:pt x="41071" y="424327"/>
                    <a:pt x="39794" y="423688"/>
                    <a:pt x="38517" y="422730"/>
                  </a:cubicBezTo>
                  <a:cubicBezTo>
                    <a:pt x="37239" y="421453"/>
                    <a:pt x="35962" y="421133"/>
                    <a:pt x="34365" y="421453"/>
                  </a:cubicBezTo>
                  <a:cubicBezTo>
                    <a:pt x="32449" y="421772"/>
                    <a:pt x="29576" y="420175"/>
                    <a:pt x="28617" y="418260"/>
                  </a:cubicBezTo>
                  <a:cubicBezTo>
                    <a:pt x="27979" y="416663"/>
                    <a:pt x="28937" y="414427"/>
                    <a:pt x="30853" y="413789"/>
                  </a:cubicBezTo>
                  <a:cubicBezTo>
                    <a:pt x="34365" y="412831"/>
                    <a:pt x="36281" y="409957"/>
                    <a:pt x="38836" y="408041"/>
                  </a:cubicBezTo>
                  <a:cubicBezTo>
                    <a:pt x="39155" y="407722"/>
                    <a:pt x="39475" y="407402"/>
                    <a:pt x="39794" y="407083"/>
                  </a:cubicBezTo>
                  <a:cubicBezTo>
                    <a:pt x="40752" y="405806"/>
                    <a:pt x="40113" y="404528"/>
                    <a:pt x="38836" y="404209"/>
                  </a:cubicBezTo>
                  <a:cubicBezTo>
                    <a:pt x="38197" y="404209"/>
                    <a:pt x="37878" y="404209"/>
                    <a:pt x="37239" y="404209"/>
                  </a:cubicBezTo>
                  <a:cubicBezTo>
                    <a:pt x="35004" y="404209"/>
                    <a:pt x="32769" y="404528"/>
                    <a:pt x="30214" y="404209"/>
                  </a:cubicBezTo>
                  <a:cubicBezTo>
                    <a:pt x="27340" y="403890"/>
                    <a:pt x="24786" y="403251"/>
                    <a:pt x="22231" y="402932"/>
                  </a:cubicBezTo>
                  <a:cubicBezTo>
                    <a:pt x="20634" y="402932"/>
                    <a:pt x="18718" y="403251"/>
                    <a:pt x="17122" y="403251"/>
                  </a:cubicBezTo>
                  <a:cubicBezTo>
                    <a:pt x="15206" y="403251"/>
                    <a:pt x="13289" y="403251"/>
                    <a:pt x="11374" y="403251"/>
                  </a:cubicBezTo>
                  <a:cubicBezTo>
                    <a:pt x="9138" y="403251"/>
                    <a:pt x="6903" y="403251"/>
                    <a:pt x="4668" y="403251"/>
                  </a:cubicBezTo>
                  <a:cubicBezTo>
                    <a:pt x="4348" y="403251"/>
                    <a:pt x="4348" y="403251"/>
                    <a:pt x="4029" y="403251"/>
                  </a:cubicBezTo>
                  <a:cubicBezTo>
                    <a:pt x="1794" y="403570"/>
                    <a:pt x="516" y="402932"/>
                    <a:pt x="197" y="401654"/>
                  </a:cubicBezTo>
                  <a:cubicBezTo>
                    <a:pt x="-442" y="399419"/>
                    <a:pt x="516" y="397503"/>
                    <a:pt x="2433" y="396864"/>
                  </a:cubicBezTo>
                  <a:cubicBezTo>
                    <a:pt x="4668" y="396226"/>
                    <a:pt x="6903" y="395907"/>
                    <a:pt x="9138" y="395587"/>
                  </a:cubicBezTo>
                  <a:cubicBezTo>
                    <a:pt x="10416" y="395268"/>
                    <a:pt x="12012" y="395268"/>
                    <a:pt x="13609" y="395268"/>
                  </a:cubicBezTo>
                  <a:cubicBezTo>
                    <a:pt x="14886" y="395268"/>
                    <a:pt x="16483" y="395268"/>
                    <a:pt x="17760" y="395268"/>
                  </a:cubicBezTo>
                  <a:cubicBezTo>
                    <a:pt x="19038" y="395268"/>
                    <a:pt x="20315" y="394948"/>
                    <a:pt x="21912" y="394948"/>
                  </a:cubicBezTo>
                  <a:cubicBezTo>
                    <a:pt x="23508" y="394948"/>
                    <a:pt x="25105" y="394629"/>
                    <a:pt x="26382" y="395268"/>
                  </a:cubicBezTo>
                  <a:cubicBezTo>
                    <a:pt x="29576" y="396545"/>
                    <a:pt x="33088" y="396226"/>
                    <a:pt x="36281" y="395587"/>
                  </a:cubicBezTo>
                  <a:cubicBezTo>
                    <a:pt x="37878" y="395268"/>
                    <a:pt x="38517" y="393990"/>
                    <a:pt x="38836" y="392394"/>
                  </a:cubicBezTo>
                  <a:cubicBezTo>
                    <a:pt x="39155" y="391117"/>
                    <a:pt x="38517" y="390158"/>
                    <a:pt x="37559" y="389520"/>
                  </a:cubicBezTo>
                  <a:cubicBezTo>
                    <a:pt x="37559" y="389520"/>
                    <a:pt x="37239" y="389200"/>
                    <a:pt x="37239" y="389200"/>
                  </a:cubicBezTo>
                  <a:cubicBezTo>
                    <a:pt x="35962" y="387923"/>
                    <a:pt x="34365" y="386965"/>
                    <a:pt x="35004" y="384730"/>
                  </a:cubicBezTo>
                  <a:cubicBezTo>
                    <a:pt x="35642" y="382175"/>
                    <a:pt x="36920" y="380259"/>
                    <a:pt x="39794" y="379940"/>
                  </a:cubicBezTo>
                  <a:cubicBezTo>
                    <a:pt x="41071" y="379620"/>
                    <a:pt x="42349" y="379301"/>
                    <a:pt x="43626" y="378663"/>
                  </a:cubicBezTo>
                  <a:cubicBezTo>
                    <a:pt x="45542" y="377704"/>
                    <a:pt x="45861" y="376427"/>
                    <a:pt x="44584" y="374830"/>
                  </a:cubicBezTo>
                  <a:cubicBezTo>
                    <a:pt x="43306" y="373234"/>
                    <a:pt x="42029" y="371637"/>
                    <a:pt x="41710" y="369721"/>
                  </a:cubicBezTo>
                  <a:cubicBezTo>
                    <a:pt x="41391" y="368444"/>
                    <a:pt x="40113" y="367805"/>
                    <a:pt x="38836" y="367805"/>
                  </a:cubicBezTo>
                  <a:cubicBezTo>
                    <a:pt x="35642" y="368125"/>
                    <a:pt x="32449" y="368444"/>
                    <a:pt x="29256" y="368763"/>
                  </a:cubicBezTo>
                  <a:cubicBezTo>
                    <a:pt x="28617" y="368763"/>
                    <a:pt x="27979" y="369083"/>
                    <a:pt x="27340" y="368763"/>
                  </a:cubicBezTo>
                  <a:cubicBezTo>
                    <a:pt x="23508" y="368125"/>
                    <a:pt x="19676" y="369083"/>
                    <a:pt x="15844" y="369402"/>
                  </a:cubicBezTo>
                  <a:cubicBezTo>
                    <a:pt x="13289" y="369721"/>
                    <a:pt x="10735" y="369402"/>
                    <a:pt x="8180" y="369402"/>
                  </a:cubicBezTo>
                  <a:cubicBezTo>
                    <a:pt x="7222" y="369402"/>
                    <a:pt x="6264" y="369402"/>
                    <a:pt x="4987" y="369083"/>
                  </a:cubicBezTo>
                  <a:cubicBezTo>
                    <a:pt x="4029" y="369083"/>
                    <a:pt x="3390" y="368763"/>
                    <a:pt x="2433" y="368444"/>
                  </a:cubicBezTo>
                  <a:cubicBezTo>
                    <a:pt x="197" y="367486"/>
                    <a:pt x="197" y="364931"/>
                    <a:pt x="2113" y="363335"/>
                  </a:cubicBezTo>
                  <a:cubicBezTo>
                    <a:pt x="3390" y="362377"/>
                    <a:pt x="4668" y="361738"/>
                    <a:pt x="6264" y="362057"/>
                  </a:cubicBezTo>
                  <a:cubicBezTo>
                    <a:pt x="8819" y="362377"/>
                    <a:pt x="11693" y="362696"/>
                    <a:pt x="14248" y="361738"/>
                  </a:cubicBezTo>
                  <a:cubicBezTo>
                    <a:pt x="14886" y="361419"/>
                    <a:pt x="15525" y="361419"/>
                    <a:pt x="16163" y="361100"/>
                  </a:cubicBezTo>
                  <a:cubicBezTo>
                    <a:pt x="17122" y="360780"/>
                    <a:pt x="18399" y="360461"/>
                    <a:pt x="19357" y="360461"/>
                  </a:cubicBezTo>
                  <a:cubicBezTo>
                    <a:pt x="23189" y="361419"/>
                    <a:pt x="26701" y="359822"/>
                    <a:pt x="30533" y="358864"/>
                  </a:cubicBezTo>
                  <a:cubicBezTo>
                    <a:pt x="31811" y="358545"/>
                    <a:pt x="32769" y="358225"/>
                    <a:pt x="34046" y="357906"/>
                  </a:cubicBezTo>
                  <a:cubicBezTo>
                    <a:pt x="36281" y="357267"/>
                    <a:pt x="37559" y="355351"/>
                    <a:pt x="38836" y="353436"/>
                  </a:cubicBezTo>
                  <a:cubicBezTo>
                    <a:pt x="39155" y="353116"/>
                    <a:pt x="39155" y="352158"/>
                    <a:pt x="38836" y="351520"/>
                  </a:cubicBezTo>
                  <a:cubicBezTo>
                    <a:pt x="38517" y="351200"/>
                    <a:pt x="37559" y="350881"/>
                    <a:pt x="37239" y="350881"/>
                  </a:cubicBezTo>
                  <a:cubicBezTo>
                    <a:pt x="36281" y="350881"/>
                    <a:pt x="35323" y="351520"/>
                    <a:pt x="34365" y="351520"/>
                  </a:cubicBezTo>
                  <a:cubicBezTo>
                    <a:pt x="33088" y="351839"/>
                    <a:pt x="32130" y="351839"/>
                    <a:pt x="30853" y="351839"/>
                  </a:cubicBezTo>
                  <a:cubicBezTo>
                    <a:pt x="28298" y="351520"/>
                    <a:pt x="27340" y="349604"/>
                    <a:pt x="28617" y="347049"/>
                  </a:cubicBezTo>
                  <a:cubicBezTo>
                    <a:pt x="28937" y="346091"/>
                    <a:pt x="29576" y="345133"/>
                    <a:pt x="29895" y="344175"/>
                  </a:cubicBezTo>
                  <a:cubicBezTo>
                    <a:pt x="30214" y="343217"/>
                    <a:pt x="29895" y="342259"/>
                    <a:pt x="28937" y="341620"/>
                  </a:cubicBezTo>
                  <a:cubicBezTo>
                    <a:pt x="27979" y="340982"/>
                    <a:pt x="27021" y="341301"/>
                    <a:pt x="26063" y="341620"/>
                  </a:cubicBezTo>
                  <a:cubicBezTo>
                    <a:pt x="25105" y="342259"/>
                    <a:pt x="24466" y="342897"/>
                    <a:pt x="23508" y="343536"/>
                  </a:cubicBezTo>
                  <a:cubicBezTo>
                    <a:pt x="21592" y="344494"/>
                    <a:pt x="19676" y="345452"/>
                    <a:pt x="17760" y="346091"/>
                  </a:cubicBezTo>
                  <a:cubicBezTo>
                    <a:pt x="16163" y="346730"/>
                    <a:pt x="14886" y="345772"/>
                    <a:pt x="13928" y="344494"/>
                  </a:cubicBezTo>
                  <a:cubicBezTo>
                    <a:pt x="12970" y="343217"/>
                    <a:pt x="13289" y="342259"/>
                    <a:pt x="14248" y="340982"/>
                  </a:cubicBezTo>
                  <a:cubicBezTo>
                    <a:pt x="16163" y="337788"/>
                    <a:pt x="19038" y="335553"/>
                    <a:pt x="22231" y="333957"/>
                  </a:cubicBezTo>
                  <a:cubicBezTo>
                    <a:pt x="24466" y="332998"/>
                    <a:pt x="26063" y="331402"/>
                    <a:pt x="27659" y="329486"/>
                  </a:cubicBezTo>
                  <a:cubicBezTo>
                    <a:pt x="30214" y="325973"/>
                    <a:pt x="32769" y="322461"/>
                    <a:pt x="35323" y="319267"/>
                  </a:cubicBezTo>
                  <a:cubicBezTo>
                    <a:pt x="35962" y="318309"/>
                    <a:pt x="37239" y="317671"/>
                    <a:pt x="38197" y="317032"/>
                  </a:cubicBezTo>
                  <a:cubicBezTo>
                    <a:pt x="39155" y="316393"/>
                    <a:pt x="39794" y="315754"/>
                    <a:pt x="40752" y="315116"/>
                  </a:cubicBezTo>
                  <a:cubicBezTo>
                    <a:pt x="41391" y="314477"/>
                    <a:pt x="42029" y="313519"/>
                    <a:pt x="41391" y="312561"/>
                  </a:cubicBezTo>
                  <a:cubicBezTo>
                    <a:pt x="40752" y="311923"/>
                    <a:pt x="39794" y="311603"/>
                    <a:pt x="39155" y="311284"/>
                  </a:cubicBezTo>
                  <a:cubicBezTo>
                    <a:pt x="38517" y="311284"/>
                    <a:pt x="37878" y="311284"/>
                    <a:pt x="37559" y="311603"/>
                  </a:cubicBezTo>
                  <a:cubicBezTo>
                    <a:pt x="33727" y="313519"/>
                    <a:pt x="29576" y="314158"/>
                    <a:pt x="25105" y="314477"/>
                  </a:cubicBezTo>
                  <a:cubicBezTo>
                    <a:pt x="23189" y="314797"/>
                    <a:pt x="21592" y="315435"/>
                    <a:pt x="19676" y="316393"/>
                  </a:cubicBezTo>
                  <a:cubicBezTo>
                    <a:pt x="17760" y="317032"/>
                    <a:pt x="16163" y="317032"/>
                    <a:pt x="14248" y="316713"/>
                  </a:cubicBezTo>
                  <a:cubicBezTo>
                    <a:pt x="13289" y="316393"/>
                    <a:pt x="12651" y="316074"/>
                    <a:pt x="12332" y="314797"/>
                  </a:cubicBezTo>
                  <a:cubicBezTo>
                    <a:pt x="11693" y="311284"/>
                    <a:pt x="13928" y="308410"/>
                    <a:pt x="17441" y="308091"/>
                  </a:cubicBezTo>
                  <a:cubicBezTo>
                    <a:pt x="19996" y="307771"/>
                    <a:pt x="22231" y="307133"/>
                    <a:pt x="24466" y="306175"/>
                  </a:cubicBezTo>
                  <a:cubicBezTo>
                    <a:pt x="26382" y="305536"/>
                    <a:pt x="27979" y="304578"/>
                    <a:pt x="29576" y="303301"/>
                  </a:cubicBezTo>
                  <a:cubicBezTo>
                    <a:pt x="30533" y="302662"/>
                    <a:pt x="31172" y="301704"/>
                    <a:pt x="31491" y="300746"/>
                  </a:cubicBezTo>
                  <a:cubicBezTo>
                    <a:pt x="32130" y="298830"/>
                    <a:pt x="30853" y="297553"/>
                    <a:pt x="28937" y="297872"/>
                  </a:cubicBezTo>
                  <a:cubicBezTo>
                    <a:pt x="27659" y="298191"/>
                    <a:pt x="26382" y="298511"/>
                    <a:pt x="25105" y="298830"/>
                  </a:cubicBezTo>
                  <a:cubicBezTo>
                    <a:pt x="21592" y="299788"/>
                    <a:pt x="18079" y="300746"/>
                    <a:pt x="14248" y="300746"/>
                  </a:cubicBezTo>
                  <a:cubicBezTo>
                    <a:pt x="12970" y="300746"/>
                    <a:pt x="11693" y="300427"/>
                    <a:pt x="10096" y="300108"/>
                  </a:cubicBezTo>
                  <a:cubicBezTo>
                    <a:pt x="9138" y="299788"/>
                    <a:pt x="8499" y="299150"/>
                    <a:pt x="8180" y="298191"/>
                  </a:cubicBezTo>
                  <a:cubicBezTo>
                    <a:pt x="8180" y="297234"/>
                    <a:pt x="8180" y="295956"/>
                    <a:pt x="9458" y="295637"/>
                  </a:cubicBezTo>
                  <a:cubicBezTo>
                    <a:pt x="10096" y="295318"/>
                    <a:pt x="10735" y="294998"/>
                    <a:pt x="11693" y="294679"/>
                  </a:cubicBezTo>
                  <a:cubicBezTo>
                    <a:pt x="14886" y="294040"/>
                    <a:pt x="18399" y="293401"/>
                    <a:pt x="21912" y="292763"/>
                  </a:cubicBezTo>
                  <a:cubicBezTo>
                    <a:pt x="22550" y="292763"/>
                    <a:pt x="23189" y="292444"/>
                    <a:pt x="23827" y="292124"/>
                  </a:cubicBezTo>
                  <a:cubicBezTo>
                    <a:pt x="26063" y="290847"/>
                    <a:pt x="28298" y="289570"/>
                    <a:pt x="30533" y="288292"/>
                  </a:cubicBezTo>
                  <a:cubicBezTo>
                    <a:pt x="32449" y="287015"/>
                    <a:pt x="32449" y="285418"/>
                    <a:pt x="31172" y="283502"/>
                  </a:cubicBezTo>
                  <a:cubicBezTo>
                    <a:pt x="29256" y="281267"/>
                    <a:pt x="27340" y="280309"/>
                    <a:pt x="24466" y="280948"/>
                  </a:cubicBezTo>
                  <a:cubicBezTo>
                    <a:pt x="23189" y="281267"/>
                    <a:pt x="21273" y="280948"/>
                    <a:pt x="19996" y="280948"/>
                  </a:cubicBezTo>
                  <a:cubicBezTo>
                    <a:pt x="18399" y="280948"/>
                    <a:pt x="17122" y="280309"/>
                    <a:pt x="15844" y="280309"/>
                  </a:cubicBezTo>
                  <a:cubicBezTo>
                    <a:pt x="13928" y="279990"/>
                    <a:pt x="12970" y="278712"/>
                    <a:pt x="12332" y="277116"/>
                  </a:cubicBezTo>
                  <a:cubicBezTo>
                    <a:pt x="11693" y="275519"/>
                    <a:pt x="12651" y="274561"/>
                    <a:pt x="13928" y="273603"/>
                  </a:cubicBezTo>
                  <a:cubicBezTo>
                    <a:pt x="14886" y="272965"/>
                    <a:pt x="15844" y="272007"/>
                    <a:pt x="16802" y="271687"/>
                  </a:cubicBezTo>
                  <a:cubicBezTo>
                    <a:pt x="20634" y="270729"/>
                    <a:pt x="23827" y="268175"/>
                    <a:pt x="27340" y="266258"/>
                  </a:cubicBezTo>
                  <a:cubicBezTo>
                    <a:pt x="30533" y="264343"/>
                    <a:pt x="33727" y="262427"/>
                    <a:pt x="36920" y="260511"/>
                  </a:cubicBezTo>
                  <a:cubicBezTo>
                    <a:pt x="38517" y="259553"/>
                    <a:pt x="40113" y="258275"/>
                    <a:pt x="42349" y="257637"/>
                  </a:cubicBezTo>
                  <a:cubicBezTo>
                    <a:pt x="43945" y="256998"/>
                    <a:pt x="45222" y="255402"/>
                    <a:pt x="46181" y="254124"/>
                  </a:cubicBezTo>
                  <a:cubicBezTo>
                    <a:pt x="48735" y="250292"/>
                    <a:pt x="44584" y="245822"/>
                    <a:pt x="41391" y="245822"/>
                  </a:cubicBezTo>
                  <a:cubicBezTo>
                    <a:pt x="40432" y="245822"/>
                    <a:pt x="39155" y="246141"/>
                    <a:pt x="38197" y="246779"/>
                  </a:cubicBezTo>
                  <a:cubicBezTo>
                    <a:pt x="35642" y="248695"/>
                    <a:pt x="33727" y="247738"/>
                    <a:pt x="31811" y="246141"/>
                  </a:cubicBezTo>
                  <a:cubicBezTo>
                    <a:pt x="30533" y="245502"/>
                    <a:pt x="30214" y="244544"/>
                    <a:pt x="30533" y="242948"/>
                  </a:cubicBezTo>
                  <a:cubicBezTo>
                    <a:pt x="31172" y="239754"/>
                    <a:pt x="32130" y="236561"/>
                    <a:pt x="35642" y="235284"/>
                  </a:cubicBezTo>
                  <a:cubicBezTo>
                    <a:pt x="36281" y="234964"/>
                    <a:pt x="37239" y="234325"/>
                    <a:pt x="37878" y="234006"/>
                  </a:cubicBezTo>
                  <a:cubicBezTo>
                    <a:pt x="39475" y="232729"/>
                    <a:pt x="41391" y="231771"/>
                    <a:pt x="42987" y="230494"/>
                  </a:cubicBezTo>
                  <a:cubicBezTo>
                    <a:pt x="44265" y="229536"/>
                    <a:pt x="45542" y="228259"/>
                    <a:pt x="46819" y="226662"/>
                  </a:cubicBezTo>
                  <a:cubicBezTo>
                    <a:pt x="47777" y="225384"/>
                    <a:pt x="48735" y="224107"/>
                    <a:pt x="49374" y="222510"/>
                  </a:cubicBezTo>
                  <a:cubicBezTo>
                    <a:pt x="49693" y="221872"/>
                    <a:pt x="50012" y="220914"/>
                    <a:pt x="49693" y="219956"/>
                  </a:cubicBezTo>
                  <a:cubicBezTo>
                    <a:pt x="48735" y="217720"/>
                    <a:pt x="49055" y="215485"/>
                    <a:pt x="49374" y="213250"/>
                  </a:cubicBezTo>
                  <a:cubicBezTo>
                    <a:pt x="49693" y="211972"/>
                    <a:pt x="49374" y="210695"/>
                    <a:pt x="49693" y="209099"/>
                  </a:cubicBezTo>
                  <a:cubicBezTo>
                    <a:pt x="47458" y="209099"/>
                    <a:pt x="46181" y="210376"/>
                    <a:pt x="44584" y="211334"/>
                  </a:cubicBezTo>
                  <a:cubicBezTo>
                    <a:pt x="41710" y="213569"/>
                    <a:pt x="38517" y="214208"/>
                    <a:pt x="35004" y="214846"/>
                  </a:cubicBezTo>
                  <a:cubicBezTo>
                    <a:pt x="33727" y="215166"/>
                    <a:pt x="32449" y="214208"/>
                    <a:pt x="31811" y="212611"/>
                  </a:cubicBezTo>
                  <a:cubicBezTo>
                    <a:pt x="31172" y="211334"/>
                    <a:pt x="31811" y="210376"/>
                    <a:pt x="32769" y="209418"/>
                  </a:cubicBezTo>
                  <a:cubicBezTo>
                    <a:pt x="35004" y="207502"/>
                    <a:pt x="35004" y="206863"/>
                    <a:pt x="33727" y="204309"/>
                  </a:cubicBezTo>
                  <a:cubicBezTo>
                    <a:pt x="33088" y="203351"/>
                    <a:pt x="33088" y="202393"/>
                    <a:pt x="32769" y="201116"/>
                  </a:cubicBezTo>
                  <a:cubicBezTo>
                    <a:pt x="32449" y="200157"/>
                    <a:pt x="32449" y="199519"/>
                    <a:pt x="32449" y="198880"/>
                  </a:cubicBezTo>
                  <a:cubicBezTo>
                    <a:pt x="30214" y="198880"/>
                    <a:pt x="28298" y="198880"/>
                    <a:pt x="26382" y="198561"/>
                  </a:cubicBezTo>
                  <a:cubicBezTo>
                    <a:pt x="24466" y="198241"/>
                    <a:pt x="23189" y="197283"/>
                    <a:pt x="22869" y="195367"/>
                  </a:cubicBezTo>
                  <a:cubicBezTo>
                    <a:pt x="22231" y="192813"/>
                    <a:pt x="22231" y="190258"/>
                    <a:pt x="25743" y="188023"/>
                  </a:cubicBezTo>
                  <a:cubicBezTo>
                    <a:pt x="27979" y="186746"/>
                    <a:pt x="28298" y="184829"/>
                    <a:pt x="27979" y="182275"/>
                  </a:cubicBezTo>
                  <a:cubicBezTo>
                    <a:pt x="27659" y="181317"/>
                    <a:pt x="27659" y="180039"/>
                    <a:pt x="27979" y="179082"/>
                  </a:cubicBezTo>
                  <a:cubicBezTo>
                    <a:pt x="29256" y="175569"/>
                    <a:pt x="28298" y="173973"/>
                    <a:pt x="24466" y="173973"/>
                  </a:cubicBezTo>
                  <a:cubicBezTo>
                    <a:pt x="23508" y="173973"/>
                    <a:pt x="22869" y="173973"/>
                    <a:pt x="21912" y="173973"/>
                  </a:cubicBezTo>
                  <a:cubicBezTo>
                    <a:pt x="20315" y="173973"/>
                    <a:pt x="18718" y="173653"/>
                    <a:pt x="17122" y="173334"/>
                  </a:cubicBezTo>
                  <a:cubicBezTo>
                    <a:pt x="16163" y="173014"/>
                    <a:pt x="15525" y="172695"/>
                    <a:pt x="14886" y="172056"/>
                  </a:cubicBezTo>
                  <a:cubicBezTo>
                    <a:pt x="13289" y="170460"/>
                    <a:pt x="13609" y="168544"/>
                    <a:pt x="15525" y="167586"/>
                  </a:cubicBezTo>
                  <a:cubicBezTo>
                    <a:pt x="16483" y="166947"/>
                    <a:pt x="18079" y="166947"/>
                    <a:pt x="19357" y="166628"/>
                  </a:cubicBezTo>
                  <a:cubicBezTo>
                    <a:pt x="22231" y="166309"/>
                    <a:pt x="25105" y="166947"/>
                    <a:pt x="27659" y="165989"/>
                  </a:cubicBezTo>
                  <a:cubicBezTo>
                    <a:pt x="32449" y="164393"/>
                    <a:pt x="37559" y="162476"/>
                    <a:pt x="42029" y="159922"/>
                  </a:cubicBezTo>
                  <a:cubicBezTo>
                    <a:pt x="44584" y="158325"/>
                    <a:pt x="46181" y="156090"/>
                    <a:pt x="47458" y="153855"/>
                  </a:cubicBezTo>
                  <a:cubicBezTo>
                    <a:pt x="48096" y="152896"/>
                    <a:pt x="48416" y="151939"/>
                    <a:pt x="47458" y="150981"/>
                  </a:cubicBezTo>
                  <a:cubicBezTo>
                    <a:pt x="46500" y="150023"/>
                    <a:pt x="45861" y="150661"/>
                    <a:pt x="44903" y="151300"/>
                  </a:cubicBezTo>
                  <a:cubicBezTo>
                    <a:pt x="43306" y="151939"/>
                    <a:pt x="42029" y="152577"/>
                    <a:pt x="40432" y="153216"/>
                  </a:cubicBezTo>
                  <a:cubicBezTo>
                    <a:pt x="39155" y="153855"/>
                    <a:pt x="38197" y="154493"/>
                    <a:pt x="36920" y="155132"/>
                  </a:cubicBezTo>
                  <a:cubicBezTo>
                    <a:pt x="35323" y="156090"/>
                    <a:pt x="34365" y="156090"/>
                    <a:pt x="33407" y="154813"/>
                  </a:cubicBezTo>
                  <a:cubicBezTo>
                    <a:pt x="30853" y="152258"/>
                    <a:pt x="31491" y="149384"/>
                    <a:pt x="34365" y="147787"/>
                  </a:cubicBezTo>
                  <a:cubicBezTo>
                    <a:pt x="36920" y="146510"/>
                    <a:pt x="39155" y="144913"/>
                    <a:pt x="40432" y="142359"/>
                  </a:cubicBezTo>
                  <a:cubicBezTo>
                    <a:pt x="40432" y="142040"/>
                    <a:pt x="40752" y="142040"/>
                    <a:pt x="40752" y="141720"/>
                  </a:cubicBezTo>
                  <a:cubicBezTo>
                    <a:pt x="43306" y="140123"/>
                    <a:pt x="43306" y="137888"/>
                    <a:pt x="43306" y="135333"/>
                  </a:cubicBezTo>
                  <a:cubicBezTo>
                    <a:pt x="43306" y="134376"/>
                    <a:pt x="43626" y="133417"/>
                    <a:pt x="43626" y="132460"/>
                  </a:cubicBezTo>
                  <a:cubicBezTo>
                    <a:pt x="43945" y="130863"/>
                    <a:pt x="42987" y="129905"/>
                    <a:pt x="41391" y="129905"/>
                  </a:cubicBezTo>
                  <a:cubicBezTo>
                    <a:pt x="40752" y="129905"/>
                    <a:pt x="40432" y="130224"/>
                    <a:pt x="39794" y="130224"/>
                  </a:cubicBezTo>
                  <a:cubicBezTo>
                    <a:pt x="38197" y="130543"/>
                    <a:pt x="36920" y="129905"/>
                    <a:pt x="36601" y="128947"/>
                  </a:cubicBezTo>
                  <a:cubicBezTo>
                    <a:pt x="35962" y="127670"/>
                    <a:pt x="36281" y="126712"/>
                    <a:pt x="37559" y="125434"/>
                  </a:cubicBezTo>
                  <a:cubicBezTo>
                    <a:pt x="37878" y="125115"/>
                    <a:pt x="38197" y="125115"/>
                    <a:pt x="38517" y="124476"/>
                  </a:cubicBezTo>
                  <a:cubicBezTo>
                    <a:pt x="38836" y="123838"/>
                    <a:pt x="39155" y="122880"/>
                    <a:pt x="39794" y="122241"/>
                  </a:cubicBezTo>
                  <a:cubicBezTo>
                    <a:pt x="39794" y="121922"/>
                    <a:pt x="39475" y="121922"/>
                    <a:pt x="39475" y="121602"/>
                  </a:cubicBezTo>
                  <a:cubicBezTo>
                    <a:pt x="37559" y="121922"/>
                    <a:pt x="35642" y="122241"/>
                    <a:pt x="33727" y="122880"/>
                  </a:cubicBezTo>
                  <a:cubicBezTo>
                    <a:pt x="32769" y="123199"/>
                    <a:pt x="32130" y="123199"/>
                    <a:pt x="31172" y="123518"/>
                  </a:cubicBezTo>
                  <a:cubicBezTo>
                    <a:pt x="28298" y="124796"/>
                    <a:pt x="25743" y="123838"/>
                    <a:pt x="23189" y="121922"/>
                  </a:cubicBezTo>
                  <a:cubicBezTo>
                    <a:pt x="21912" y="120963"/>
                    <a:pt x="20953" y="120006"/>
                    <a:pt x="21273" y="118409"/>
                  </a:cubicBezTo>
                  <a:cubicBezTo>
                    <a:pt x="21592" y="116812"/>
                    <a:pt x="22550" y="115854"/>
                    <a:pt x="24147" y="115216"/>
                  </a:cubicBezTo>
                  <a:cubicBezTo>
                    <a:pt x="25424" y="114897"/>
                    <a:pt x="27021" y="114577"/>
                    <a:pt x="28298" y="114577"/>
                  </a:cubicBezTo>
                  <a:cubicBezTo>
                    <a:pt x="30533" y="114577"/>
                    <a:pt x="32769" y="114258"/>
                    <a:pt x="34685" y="112980"/>
                  </a:cubicBezTo>
                  <a:cubicBezTo>
                    <a:pt x="35642" y="112342"/>
                    <a:pt x="37239" y="112342"/>
                    <a:pt x="38517" y="112342"/>
                  </a:cubicBezTo>
                  <a:cubicBezTo>
                    <a:pt x="42668" y="112661"/>
                    <a:pt x="45861" y="110107"/>
                    <a:pt x="48735" y="107871"/>
                  </a:cubicBezTo>
                  <a:cubicBezTo>
                    <a:pt x="49693" y="107233"/>
                    <a:pt x="50012" y="106274"/>
                    <a:pt x="49693" y="105317"/>
                  </a:cubicBezTo>
                  <a:cubicBezTo>
                    <a:pt x="49055" y="102762"/>
                    <a:pt x="50012" y="101165"/>
                    <a:pt x="51609" y="99249"/>
                  </a:cubicBezTo>
                  <a:cubicBezTo>
                    <a:pt x="53206" y="97333"/>
                    <a:pt x="52886" y="95737"/>
                    <a:pt x="50651" y="94779"/>
                  </a:cubicBezTo>
                  <a:cubicBezTo>
                    <a:pt x="48416" y="93820"/>
                    <a:pt x="46500" y="93820"/>
                    <a:pt x="44265" y="94779"/>
                  </a:cubicBezTo>
                  <a:cubicBezTo>
                    <a:pt x="41071" y="96056"/>
                    <a:pt x="38197" y="95098"/>
                    <a:pt x="37239" y="91585"/>
                  </a:cubicBezTo>
                  <a:cubicBezTo>
                    <a:pt x="36920" y="90308"/>
                    <a:pt x="37239" y="89350"/>
                    <a:pt x="38836" y="88392"/>
                  </a:cubicBezTo>
                  <a:cubicBezTo>
                    <a:pt x="40432" y="87434"/>
                    <a:pt x="42349" y="87115"/>
                    <a:pt x="43945" y="87434"/>
                  </a:cubicBezTo>
                  <a:cubicBezTo>
                    <a:pt x="44265" y="87434"/>
                    <a:pt x="44584" y="87434"/>
                    <a:pt x="44903" y="87434"/>
                  </a:cubicBezTo>
                  <a:cubicBezTo>
                    <a:pt x="48096" y="87434"/>
                    <a:pt x="49374" y="86157"/>
                    <a:pt x="48735" y="82964"/>
                  </a:cubicBezTo>
                  <a:cubicBezTo>
                    <a:pt x="48416" y="81686"/>
                    <a:pt x="48735" y="80409"/>
                    <a:pt x="49693" y="79131"/>
                  </a:cubicBezTo>
                  <a:cubicBezTo>
                    <a:pt x="50970" y="77216"/>
                    <a:pt x="50651" y="75938"/>
                    <a:pt x="48416" y="75300"/>
                  </a:cubicBezTo>
                  <a:cubicBezTo>
                    <a:pt x="47139" y="74661"/>
                    <a:pt x="45861" y="74661"/>
                    <a:pt x="44584" y="74341"/>
                  </a:cubicBezTo>
                  <a:cubicBezTo>
                    <a:pt x="42987" y="74022"/>
                    <a:pt x="42349" y="73384"/>
                    <a:pt x="41710" y="72106"/>
                  </a:cubicBezTo>
                  <a:cubicBezTo>
                    <a:pt x="40752" y="69232"/>
                    <a:pt x="42029" y="67955"/>
                    <a:pt x="44265" y="68274"/>
                  </a:cubicBezTo>
                  <a:cubicBezTo>
                    <a:pt x="44903" y="68274"/>
                    <a:pt x="45542" y="68274"/>
                    <a:pt x="46181" y="68274"/>
                  </a:cubicBezTo>
                  <a:cubicBezTo>
                    <a:pt x="49693" y="68594"/>
                    <a:pt x="52567" y="66997"/>
                    <a:pt x="55441" y="65081"/>
                  </a:cubicBezTo>
                  <a:cubicBezTo>
                    <a:pt x="56719" y="64442"/>
                    <a:pt x="58315" y="63804"/>
                    <a:pt x="59592" y="63484"/>
                  </a:cubicBezTo>
                  <a:cubicBezTo>
                    <a:pt x="61828" y="62846"/>
                    <a:pt x="62466" y="61568"/>
                    <a:pt x="62147" y="59652"/>
                  </a:cubicBezTo>
                  <a:cubicBezTo>
                    <a:pt x="61189" y="56459"/>
                    <a:pt x="58954" y="55182"/>
                    <a:pt x="55760" y="56459"/>
                  </a:cubicBezTo>
                  <a:cubicBezTo>
                    <a:pt x="53206" y="57417"/>
                    <a:pt x="50970" y="58375"/>
                    <a:pt x="48416" y="59014"/>
                  </a:cubicBezTo>
                  <a:cubicBezTo>
                    <a:pt x="47458" y="59333"/>
                    <a:pt x="46181" y="59333"/>
                    <a:pt x="45222" y="59014"/>
                  </a:cubicBezTo>
                  <a:cubicBezTo>
                    <a:pt x="43945" y="58375"/>
                    <a:pt x="42668" y="57417"/>
                    <a:pt x="41391" y="56778"/>
                  </a:cubicBezTo>
                  <a:cubicBezTo>
                    <a:pt x="40432" y="56140"/>
                    <a:pt x="39794" y="55182"/>
                    <a:pt x="40432" y="54224"/>
                  </a:cubicBezTo>
                  <a:cubicBezTo>
                    <a:pt x="40752" y="53266"/>
                    <a:pt x="41391" y="52308"/>
                    <a:pt x="42987" y="52308"/>
                  </a:cubicBezTo>
                  <a:cubicBezTo>
                    <a:pt x="45542" y="52308"/>
                    <a:pt x="47458" y="51031"/>
                    <a:pt x="49374" y="49434"/>
                  </a:cubicBezTo>
                  <a:cubicBezTo>
                    <a:pt x="50651" y="48476"/>
                    <a:pt x="52567" y="47518"/>
                    <a:pt x="54164" y="47198"/>
                  </a:cubicBezTo>
                  <a:cubicBezTo>
                    <a:pt x="57357" y="46560"/>
                    <a:pt x="60231" y="44324"/>
                    <a:pt x="63105" y="42728"/>
                  </a:cubicBezTo>
                  <a:cubicBezTo>
                    <a:pt x="64063" y="42409"/>
                    <a:pt x="64382" y="40812"/>
                    <a:pt x="65021" y="40173"/>
                  </a:cubicBezTo>
                  <a:cubicBezTo>
                    <a:pt x="66298" y="38577"/>
                    <a:pt x="67575" y="37299"/>
                    <a:pt x="68534" y="35383"/>
                  </a:cubicBezTo>
                  <a:cubicBezTo>
                    <a:pt x="69172" y="34106"/>
                    <a:pt x="71088" y="33148"/>
                    <a:pt x="72685" y="32190"/>
                  </a:cubicBezTo>
                  <a:cubicBezTo>
                    <a:pt x="73004" y="31871"/>
                    <a:pt x="73324" y="31871"/>
                    <a:pt x="73643" y="31871"/>
                  </a:cubicBezTo>
                  <a:cubicBezTo>
                    <a:pt x="73643" y="30593"/>
                    <a:pt x="72685" y="30274"/>
                    <a:pt x="72046" y="29635"/>
                  </a:cubicBezTo>
                  <a:cubicBezTo>
                    <a:pt x="68534" y="26761"/>
                    <a:pt x="68534" y="21333"/>
                    <a:pt x="72046" y="18140"/>
                  </a:cubicBezTo>
                  <a:cubicBezTo>
                    <a:pt x="73324" y="17181"/>
                    <a:pt x="73962" y="15904"/>
                    <a:pt x="74282" y="14627"/>
                  </a:cubicBezTo>
                  <a:cubicBezTo>
                    <a:pt x="74601" y="12711"/>
                    <a:pt x="75239" y="11114"/>
                    <a:pt x="75878" y="9198"/>
                  </a:cubicBezTo>
                  <a:cubicBezTo>
                    <a:pt x="75878" y="8560"/>
                    <a:pt x="76198" y="8240"/>
                    <a:pt x="76198" y="7602"/>
                  </a:cubicBezTo>
                  <a:cubicBezTo>
                    <a:pt x="76198" y="3770"/>
                    <a:pt x="78752" y="1854"/>
                    <a:pt x="81307" y="257"/>
                  </a:cubicBezTo>
                  <a:cubicBezTo>
                    <a:pt x="82265" y="-382"/>
                    <a:pt x="83542" y="257"/>
                    <a:pt x="84500" y="1215"/>
                  </a:cubicBezTo>
                  <a:cubicBezTo>
                    <a:pt x="86097" y="3131"/>
                    <a:pt x="86735" y="5686"/>
                    <a:pt x="86735" y="8240"/>
                  </a:cubicBezTo>
                  <a:cubicBezTo>
                    <a:pt x="86735" y="9518"/>
                    <a:pt x="87055" y="10795"/>
                    <a:pt x="87374" y="12391"/>
                  </a:cubicBezTo>
                  <a:cubicBezTo>
                    <a:pt x="88013" y="14627"/>
                    <a:pt x="89609" y="15904"/>
                    <a:pt x="91525" y="16862"/>
                  </a:cubicBezTo>
                  <a:cubicBezTo>
                    <a:pt x="93441" y="17820"/>
                    <a:pt x="95038" y="18778"/>
                    <a:pt x="96635" y="19736"/>
                  </a:cubicBezTo>
                  <a:cubicBezTo>
                    <a:pt x="97912" y="20694"/>
                    <a:pt x="98231" y="21652"/>
                    <a:pt x="97912" y="23249"/>
                  </a:cubicBezTo>
                  <a:cubicBezTo>
                    <a:pt x="97592" y="24526"/>
                    <a:pt x="96954" y="25804"/>
                    <a:pt x="96635" y="27081"/>
                  </a:cubicBezTo>
                  <a:cubicBezTo>
                    <a:pt x="95996" y="29316"/>
                    <a:pt x="96315" y="29955"/>
                    <a:pt x="98551" y="30593"/>
                  </a:cubicBezTo>
                  <a:cubicBezTo>
                    <a:pt x="100147" y="31232"/>
                    <a:pt x="100786" y="31871"/>
                    <a:pt x="100786" y="33468"/>
                  </a:cubicBezTo>
                  <a:cubicBezTo>
                    <a:pt x="100786" y="34106"/>
                    <a:pt x="101105" y="35064"/>
                    <a:pt x="101744" y="35383"/>
                  </a:cubicBezTo>
                  <a:cubicBezTo>
                    <a:pt x="102702" y="36341"/>
                    <a:pt x="103979" y="37299"/>
                    <a:pt x="105256" y="38257"/>
                  </a:cubicBezTo>
                  <a:cubicBezTo>
                    <a:pt x="105576" y="38577"/>
                    <a:pt x="106215" y="38577"/>
                    <a:pt x="106534" y="38896"/>
                  </a:cubicBezTo>
                  <a:cubicBezTo>
                    <a:pt x="107172" y="39854"/>
                    <a:pt x="107811" y="40812"/>
                    <a:pt x="107811" y="41451"/>
                  </a:cubicBezTo>
                  <a:cubicBezTo>
                    <a:pt x="107811" y="42728"/>
                    <a:pt x="106534" y="43047"/>
                    <a:pt x="105256" y="43047"/>
                  </a:cubicBezTo>
                  <a:cubicBezTo>
                    <a:pt x="102382" y="43047"/>
                    <a:pt x="99508" y="43047"/>
                    <a:pt x="96954" y="41451"/>
                  </a:cubicBezTo>
                  <a:cubicBezTo>
                    <a:pt x="95357" y="40493"/>
                    <a:pt x="93761" y="40493"/>
                    <a:pt x="92483" y="41131"/>
                  </a:cubicBezTo>
                  <a:cubicBezTo>
                    <a:pt x="91845" y="42409"/>
                    <a:pt x="92483" y="43047"/>
                    <a:pt x="93122" y="44005"/>
                  </a:cubicBezTo>
                  <a:cubicBezTo>
                    <a:pt x="94718" y="46241"/>
                    <a:pt x="95038" y="48476"/>
                    <a:pt x="93441" y="51031"/>
                  </a:cubicBezTo>
                  <a:cubicBezTo>
                    <a:pt x="92164" y="52947"/>
                    <a:pt x="92803" y="54224"/>
                    <a:pt x="95038" y="54862"/>
                  </a:cubicBezTo>
                  <a:cubicBezTo>
                    <a:pt x="95996" y="55182"/>
                    <a:pt x="96954" y="55182"/>
                    <a:pt x="97912" y="55182"/>
                  </a:cubicBezTo>
                  <a:cubicBezTo>
                    <a:pt x="100147" y="54862"/>
                    <a:pt x="102063" y="55501"/>
                    <a:pt x="104298" y="56140"/>
                  </a:cubicBezTo>
                  <a:cubicBezTo>
                    <a:pt x="106215" y="56778"/>
                    <a:pt x="107492" y="58694"/>
                    <a:pt x="108450" y="60611"/>
                  </a:cubicBezTo>
                  <a:cubicBezTo>
                    <a:pt x="109088" y="62207"/>
                    <a:pt x="108450" y="63804"/>
                    <a:pt x="106853" y="64123"/>
                  </a:cubicBezTo>
                  <a:cubicBezTo>
                    <a:pt x="103341" y="64762"/>
                    <a:pt x="100147" y="66358"/>
                    <a:pt x="96315" y="66358"/>
                  </a:cubicBezTo>
                  <a:cubicBezTo>
                    <a:pt x="95677" y="66358"/>
                    <a:pt x="95038" y="66358"/>
                    <a:pt x="94399" y="66358"/>
                  </a:cubicBezTo>
                  <a:cubicBezTo>
                    <a:pt x="93441" y="66358"/>
                    <a:pt x="92483" y="66358"/>
                    <a:pt x="91845" y="66997"/>
                  </a:cubicBezTo>
                  <a:cubicBezTo>
                    <a:pt x="90248" y="67636"/>
                    <a:pt x="90248" y="67955"/>
                    <a:pt x="91206" y="69232"/>
                  </a:cubicBezTo>
                  <a:cubicBezTo>
                    <a:pt x="91525" y="69871"/>
                    <a:pt x="91845" y="70829"/>
                    <a:pt x="92164" y="71467"/>
                  </a:cubicBezTo>
                  <a:cubicBezTo>
                    <a:pt x="93122" y="74980"/>
                    <a:pt x="95038" y="77216"/>
                    <a:pt x="98551" y="77854"/>
                  </a:cubicBezTo>
                  <a:cubicBezTo>
                    <a:pt x="99189" y="78174"/>
                    <a:pt x="100147" y="78174"/>
                    <a:pt x="100786" y="78493"/>
                  </a:cubicBezTo>
                  <a:cubicBezTo>
                    <a:pt x="101744" y="78812"/>
                    <a:pt x="103021" y="79451"/>
                    <a:pt x="103660" y="80090"/>
                  </a:cubicBezTo>
                  <a:cubicBezTo>
                    <a:pt x="104937" y="81047"/>
                    <a:pt x="105576" y="83283"/>
                    <a:pt x="104937" y="84880"/>
                  </a:cubicBezTo>
                  <a:cubicBezTo>
                    <a:pt x="103979" y="87115"/>
                    <a:pt x="102382" y="88073"/>
                    <a:pt x="100147" y="87754"/>
                  </a:cubicBezTo>
                  <a:cubicBezTo>
                    <a:pt x="97592" y="87434"/>
                    <a:pt x="95357" y="86157"/>
                    <a:pt x="93122" y="84560"/>
                  </a:cubicBezTo>
                  <a:cubicBezTo>
                    <a:pt x="92164" y="83921"/>
                    <a:pt x="90887" y="83602"/>
                    <a:pt x="89928" y="83921"/>
                  </a:cubicBezTo>
                  <a:cubicBezTo>
                    <a:pt x="89290" y="83921"/>
                    <a:pt x="88332" y="84560"/>
                    <a:pt x="88013" y="85199"/>
                  </a:cubicBezTo>
                  <a:cubicBezTo>
                    <a:pt x="87693" y="85518"/>
                    <a:pt x="88013" y="86795"/>
                    <a:pt x="88651" y="87115"/>
                  </a:cubicBezTo>
                  <a:cubicBezTo>
                    <a:pt x="90887" y="89669"/>
                    <a:pt x="93761" y="91266"/>
                    <a:pt x="96635" y="92863"/>
                  </a:cubicBezTo>
                  <a:cubicBezTo>
                    <a:pt x="99828" y="94459"/>
                    <a:pt x="103021" y="96375"/>
                    <a:pt x="104298" y="99888"/>
                  </a:cubicBezTo>
                  <a:cubicBezTo>
                    <a:pt x="104937" y="101484"/>
                    <a:pt x="106853" y="102123"/>
                    <a:pt x="108450" y="102123"/>
                  </a:cubicBezTo>
                  <a:cubicBezTo>
                    <a:pt x="111005" y="102443"/>
                    <a:pt x="113559" y="103081"/>
                    <a:pt x="116433" y="102762"/>
                  </a:cubicBezTo>
                  <a:cubicBezTo>
                    <a:pt x="118349" y="102443"/>
                    <a:pt x="120265" y="103081"/>
                    <a:pt x="122181" y="103720"/>
                  </a:cubicBezTo>
                  <a:cubicBezTo>
                    <a:pt x="124735" y="104678"/>
                    <a:pt x="125694" y="107233"/>
                    <a:pt x="124097" y="109468"/>
                  </a:cubicBezTo>
                  <a:cubicBezTo>
                    <a:pt x="123778" y="110107"/>
                    <a:pt x="122820" y="110426"/>
                    <a:pt x="122181" y="110426"/>
                  </a:cubicBezTo>
                  <a:cubicBezTo>
                    <a:pt x="119626" y="110426"/>
                    <a:pt x="117391" y="111703"/>
                    <a:pt x="115475" y="113300"/>
                  </a:cubicBezTo>
                  <a:cubicBezTo>
                    <a:pt x="113878" y="114577"/>
                    <a:pt x="111962" y="114897"/>
                    <a:pt x="110046" y="114258"/>
                  </a:cubicBezTo>
                  <a:cubicBezTo>
                    <a:pt x="107811" y="113619"/>
                    <a:pt x="105576" y="113619"/>
                    <a:pt x="103660" y="114258"/>
                  </a:cubicBezTo>
                  <a:cubicBezTo>
                    <a:pt x="102063" y="114897"/>
                    <a:pt x="100147" y="114897"/>
                    <a:pt x="98551" y="115535"/>
                  </a:cubicBezTo>
                  <a:cubicBezTo>
                    <a:pt x="96954" y="116174"/>
                    <a:pt x="96954" y="117132"/>
                    <a:pt x="98231" y="117770"/>
                  </a:cubicBezTo>
                  <a:cubicBezTo>
                    <a:pt x="98231" y="117770"/>
                    <a:pt x="98551" y="118090"/>
                    <a:pt x="98551" y="118090"/>
                  </a:cubicBezTo>
                  <a:cubicBezTo>
                    <a:pt x="101744" y="118090"/>
                    <a:pt x="102702" y="121283"/>
                    <a:pt x="104298" y="122880"/>
                  </a:cubicBezTo>
                  <a:cubicBezTo>
                    <a:pt x="105256" y="123838"/>
                    <a:pt x="105256" y="124796"/>
                    <a:pt x="104937" y="126073"/>
                  </a:cubicBezTo>
                  <a:cubicBezTo>
                    <a:pt x="104298" y="128308"/>
                    <a:pt x="103979" y="130543"/>
                    <a:pt x="104937" y="133098"/>
                  </a:cubicBezTo>
                  <a:cubicBezTo>
                    <a:pt x="105895" y="135014"/>
                    <a:pt x="105256" y="135972"/>
                    <a:pt x="103341" y="136930"/>
                  </a:cubicBezTo>
                  <a:cubicBezTo>
                    <a:pt x="102382" y="137250"/>
                    <a:pt x="101425" y="137250"/>
                    <a:pt x="100467" y="137569"/>
                  </a:cubicBezTo>
                  <a:cubicBezTo>
                    <a:pt x="99828" y="137888"/>
                    <a:pt x="98870" y="137888"/>
                    <a:pt x="98870" y="138207"/>
                  </a:cubicBezTo>
                  <a:cubicBezTo>
                    <a:pt x="98870" y="138846"/>
                    <a:pt x="98870" y="139804"/>
                    <a:pt x="99508" y="140123"/>
                  </a:cubicBezTo>
                  <a:cubicBezTo>
                    <a:pt x="101105" y="141401"/>
                    <a:pt x="102702" y="142359"/>
                    <a:pt x="104298" y="143317"/>
                  </a:cubicBezTo>
                  <a:cubicBezTo>
                    <a:pt x="105256" y="143955"/>
                    <a:pt x="106215" y="144275"/>
                    <a:pt x="107172" y="144913"/>
                  </a:cubicBezTo>
                  <a:cubicBezTo>
                    <a:pt x="109408" y="146191"/>
                    <a:pt x="109408" y="147468"/>
                    <a:pt x="107811" y="149384"/>
                  </a:cubicBezTo>
                  <a:cubicBezTo>
                    <a:pt x="107492" y="149703"/>
                    <a:pt x="107172" y="150023"/>
                    <a:pt x="106853" y="150342"/>
                  </a:cubicBezTo>
                  <a:cubicBezTo>
                    <a:pt x="105256" y="152577"/>
                    <a:pt x="105256" y="154174"/>
                    <a:pt x="107811" y="155451"/>
                  </a:cubicBezTo>
                  <a:cubicBezTo>
                    <a:pt x="110685" y="157048"/>
                    <a:pt x="113559" y="158325"/>
                    <a:pt x="116433" y="159603"/>
                  </a:cubicBezTo>
                  <a:cubicBezTo>
                    <a:pt x="117072" y="159922"/>
                    <a:pt x="118030" y="159603"/>
                    <a:pt x="118988" y="159603"/>
                  </a:cubicBezTo>
                  <a:cubicBezTo>
                    <a:pt x="121223" y="159603"/>
                    <a:pt x="122500" y="160560"/>
                    <a:pt x="123139" y="163115"/>
                  </a:cubicBezTo>
                  <a:cubicBezTo>
                    <a:pt x="123458" y="164393"/>
                    <a:pt x="122820" y="165350"/>
                    <a:pt x="120904" y="166309"/>
                  </a:cubicBezTo>
                  <a:cubicBezTo>
                    <a:pt x="120584" y="166628"/>
                    <a:pt x="120265" y="166628"/>
                    <a:pt x="119626" y="166947"/>
                  </a:cubicBezTo>
                  <a:cubicBezTo>
                    <a:pt x="117391" y="168224"/>
                    <a:pt x="116752" y="169502"/>
                    <a:pt x="118030" y="172056"/>
                  </a:cubicBezTo>
                  <a:cubicBezTo>
                    <a:pt x="118349" y="172695"/>
                    <a:pt x="118668" y="173014"/>
                    <a:pt x="118988" y="173653"/>
                  </a:cubicBezTo>
                  <a:cubicBezTo>
                    <a:pt x="119626" y="174930"/>
                    <a:pt x="120584" y="175888"/>
                    <a:pt x="120904" y="177166"/>
                  </a:cubicBezTo>
                  <a:cubicBezTo>
                    <a:pt x="121223" y="178762"/>
                    <a:pt x="122181" y="179401"/>
                    <a:pt x="123458" y="180039"/>
                  </a:cubicBezTo>
                  <a:cubicBezTo>
                    <a:pt x="126971" y="181317"/>
                    <a:pt x="130484" y="182594"/>
                    <a:pt x="133996" y="183872"/>
                  </a:cubicBezTo>
                  <a:cubicBezTo>
                    <a:pt x="134954" y="184191"/>
                    <a:pt x="135912" y="184191"/>
                    <a:pt x="135912" y="185468"/>
                  </a:cubicBezTo>
                  <a:cubicBezTo>
                    <a:pt x="135912" y="186426"/>
                    <a:pt x="134954" y="188023"/>
                    <a:pt x="133677" y="188023"/>
                  </a:cubicBezTo>
                  <a:cubicBezTo>
                    <a:pt x="132080" y="188023"/>
                    <a:pt x="130164" y="188023"/>
                    <a:pt x="128568" y="187703"/>
                  </a:cubicBezTo>
                  <a:cubicBezTo>
                    <a:pt x="126971" y="187384"/>
                    <a:pt x="125374" y="187065"/>
                    <a:pt x="123778" y="186746"/>
                  </a:cubicBezTo>
                  <a:cubicBezTo>
                    <a:pt x="121861" y="186426"/>
                    <a:pt x="120584" y="187384"/>
                    <a:pt x="119626" y="189300"/>
                  </a:cubicBezTo>
                  <a:cubicBezTo>
                    <a:pt x="119307" y="189939"/>
                    <a:pt x="118668" y="190577"/>
                    <a:pt x="118030" y="191216"/>
                  </a:cubicBezTo>
                  <a:cubicBezTo>
                    <a:pt x="116433" y="192493"/>
                    <a:pt x="116114" y="194090"/>
                    <a:pt x="117391" y="195687"/>
                  </a:cubicBezTo>
                  <a:cubicBezTo>
                    <a:pt x="118668" y="197283"/>
                    <a:pt x="119626" y="199199"/>
                    <a:pt x="120904" y="200796"/>
                  </a:cubicBezTo>
                  <a:cubicBezTo>
                    <a:pt x="121542" y="201754"/>
                    <a:pt x="122500" y="202712"/>
                    <a:pt x="123139" y="203670"/>
                  </a:cubicBezTo>
                  <a:cubicBezTo>
                    <a:pt x="124416" y="204947"/>
                    <a:pt x="126013" y="206225"/>
                    <a:pt x="127610" y="207502"/>
                  </a:cubicBezTo>
                  <a:cubicBezTo>
                    <a:pt x="129206" y="209099"/>
                    <a:pt x="129206" y="211015"/>
                    <a:pt x="127610" y="212611"/>
                  </a:cubicBezTo>
                  <a:cubicBezTo>
                    <a:pt x="126013" y="214208"/>
                    <a:pt x="124097" y="215166"/>
                    <a:pt x="121861" y="215166"/>
                  </a:cubicBezTo>
                  <a:cubicBezTo>
                    <a:pt x="121542" y="215166"/>
                    <a:pt x="121223" y="215166"/>
                    <a:pt x="120904" y="215485"/>
                  </a:cubicBezTo>
                  <a:cubicBezTo>
                    <a:pt x="118030" y="216443"/>
                    <a:pt x="114836" y="216762"/>
                    <a:pt x="111962" y="214846"/>
                  </a:cubicBezTo>
                  <a:cubicBezTo>
                    <a:pt x="111643" y="214846"/>
                    <a:pt x="111324" y="214527"/>
                    <a:pt x="111324" y="214527"/>
                  </a:cubicBezTo>
                  <a:cubicBezTo>
                    <a:pt x="110046" y="214527"/>
                    <a:pt x="108450" y="214208"/>
                    <a:pt x="107811" y="215485"/>
                  </a:cubicBezTo>
                  <a:cubicBezTo>
                    <a:pt x="107172" y="216762"/>
                    <a:pt x="108450" y="217720"/>
                    <a:pt x="109408" y="218359"/>
                  </a:cubicBezTo>
                  <a:cubicBezTo>
                    <a:pt x="111643" y="220595"/>
                    <a:pt x="113878" y="222830"/>
                    <a:pt x="116433" y="225065"/>
                  </a:cubicBezTo>
                  <a:cubicBezTo>
                    <a:pt x="118349" y="226662"/>
                    <a:pt x="120584" y="227939"/>
                    <a:pt x="122500" y="229216"/>
                  </a:cubicBezTo>
                  <a:cubicBezTo>
                    <a:pt x="123778" y="230174"/>
                    <a:pt x="125055" y="231132"/>
                    <a:pt x="126013" y="232090"/>
                  </a:cubicBezTo>
                  <a:cubicBezTo>
                    <a:pt x="127610" y="233687"/>
                    <a:pt x="126651" y="235922"/>
                    <a:pt x="124416" y="236880"/>
                  </a:cubicBezTo>
                  <a:cubicBezTo>
                    <a:pt x="123458" y="237200"/>
                    <a:pt x="122181" y="237200"/>
                    <a:pt x="121223" y="237200"/>
                  </a:cubicBezTo>
                  <a:cubicBezTo>
                    <a:pt x="119307" y="237200"/>
                    <a:pt x="117710" y="237519"/>
                    <a:pt x="116114" y="238796"/>
                  </a:cubicBezTo>
                  <a:cubicBezTo>
                    <a:pt x="113559" y="241032"/>
                    <a:pt x="110046" y="241670"/>
                    <a:pt x="106534" y="240712"/>
                  </a:cubicBezTo>
                  <a:cubicBezTo>
                    <a:pt x="103979" y="240074"/>
                    <a:pt x="101425" y="239435"/>
                    <a:pt x="98870" y="239754"/>
                  </a:cubicBezTo>
                  <a:cubicBezTo>
                    <a:pt x="97592" y="240074"/>
                    <a:pt x="96635" y="240393"/>
                    <a:pt x="96315" y="241351"/>
                  </a:cubicBezTo>
                  <a:cubicBezTo>
                    <a:pt x="95677" y="242628"/>
                    <a:pt x="96315" y="243586"/>
                    <a:pt x="97273" y="244544"/>
                  </a:cubicBezTo>
                  <a:cubicBezTo>
                    <a:pt x="97592" y="244863"/>
                    <a:pt x="98231" y="245502"/>
                    <a:pt x="98551" y="245822"/>
                  </a:cubicBezTo>
                  <a:cubicBezTo>
                    <a:pt x="100786" y="247099"/>
                    <a:pt x="103341" y="248376"/>
                    <a:pt x="105895" y="249653"/>
                  </a:cubicBezTo>
                  <a:cubicBezTo>
                    <a:pt x="107492" y="250612"/>
                    <a:pt x="108769" y="251569"/>
                    <a:pt x="110366" y="252847"/>
                  </a:cubicBezTo>
                  <a:cubicBezTo>
                    <a:pt x="111962" y="254124"/>
                    <a:pt x="113878" y="255082"/>
                    <a:pt x="115475" y="256359"/>
                  </a:cubicBezTo>
                  <a:cubicBezTo>
                    <a:pt x="115475" y="256359"/>
                    <a:pt x="115794" y="256679"/>
                    <a:pt x="115794" y="256679"/>
                  </a:cubicBezTo>
                  <a:cubicBezTo>
                    <a:pt x="119307" y="257317"/>
                    <a:pt x="122500" y="259233"/>
                    <a:pt x="126013" y="259553"/>
                  </a:cubicBezTo>
                  <a:cubicBezTo>
                    <a:pt x="127610" y="259553"/>
                    <a:pt x="129206" y="260191"/>
                    <a:pt x="130803" y="260830"/>
                  </a:cubicBezTo>
                  <a:cubicBezTo>
                    <a:pt x="133996" y="262107"/>
                    <a:pt x="136870" y="264023"/>
                    <a:pt x="139744" y="265939"/>
                  </a:cubicBezTo>
                  <a:cubicBezTo>
                    <a:pt x="141979" y="267536"/>
                    <a:pt x="144534" y="267217"/>
                    <a:pt x="147089" y="266897"/>
                  </a:cubicBezTo>
                  <a:cubicBezTo>
                    <a:pt x="149324" y="266578"/>
                    <a:pt x="150601" y="267536"/>
                    <a:pt x="150601" y="269132"/>
                  </a:cubicBezTo>
                  <a:cubicBezTo>
                    <a:pt x="150601" y="270091"/>
                    <a:pt x="150282" y="271048"/>
                    <a:pt x="149324" y="271368"/>
                  </a:cubicBezTo>
                  <a:cubicBezTo>
                    <a:pt x="146450" y="272007"/>
                    <a:pt x="144534" y="273284"/>
                    <a:pt x="143257" y="276158"/>
                  </a:cubicBezTo>
                  <a:cubicBezTo>
                    <a:pt x="142618" y="277435"/>
                    <a:pt x="141341" y="278393"/>
                    <a:pt x="139425" y="278393"/>
                  </a:cubicBezTo>
                  <a:cubicBezTo>
                    <a:pt x="139105" y="278393"/>
                    <a:pt x="138786" y="278393"/>
                    <a:pt x="138786" y="278393"/>
                  </a:cubicBezTo>
                  <a:cubicBezTo>
                    <a:pt x="135593" y="279032"/>
                    <a:pt x="132399" y="278074"/>
                    <a:pt x="129525" y="277755"/>
                  </a:cubicBezTo>
                  <a:cubicBezTo>
                    <a:pt x="128248" y="277435"/>
                    <a:pt x="126651" y="277435"/>
                    <a:pt x="125694" y="278074"/>
                  </a:cubicBezTo>
                  <a:cubicBezTo>
                    <a:pt x="122181" y="280309"/>
                    <a:pt x="118349" y="279670"/>
                    <a:pt x="114517" y="279032"/>
                  </a:cubicBezTo>
                  <a:cubicBezTo>
                    <a:pt x="113878" y="279032"/>
                    <a:pt x="113240" y="278712"/>
                    <a:pt x="112601" y="278712"/>
                  </a:cubicBezTo>
                  <a:cubicBezTo>
                    <a:pt x="110366" y="278393"/>
                    <a:pt x="108450" y="279351"/>
                    <a:pt x="107492" y="281586"/>
                  </a:cubicBezTo>
                  <a:cubicBezTo>
                    <a:pt x="107172" y="282545"/>
                    <a:pt x="106215" y="283183"/>
                    <a:pt x="105895" y="284141"/>
                  </a:cubicBezTo>
                  <a:cubicBezTo>
                    <a:pt x="104298" y="286057"/>
                    <a:pt x="104618" y="287334"/>
                    <a:pt x="106534" y="288931"/>
                  </a:cubicBezTo>
                  <a:cubicBezTo>
                    <a:pt x="109088" y="290847"/>
                    <a:pt x="111962" y="292444"/>
                    <a:pt x="114836" y="294040"/>
                  </a:cubicBezTo>
                  <a:cubicBezTo>
                    <a:pt x="115475" y="294360"/>
                    <a:pt x="116114" y="294998"/>
                    <a:pt x="116752" y="295637"/>
                  </a:cubicBezTo>
                  <a:cubicBezTo>
                    <a:pt x="118030" y="296914"/>
                    <a:pt x="119307" y="298511"/>
                    <a:pt x="120584" y="299788"/>
                  </a:cubicBezTo>
                  <a:cubicBezTo>
                    <a:pt x="121542" y="300746"/>
                    <a:pt x="121861" y="301704"/>
                    <a:pt x="121542" y="302662"/>
                  </a:cubicBezTo>
                  <a:cubicBezTo>
                    <a:pt x="121223" y="304578"/>
                    <a:pt x="120584" y="305217"/>
                    <a:pt x="118668" y="304578"/>
                  </a:cubicBezTo>
                  <a:cubicBezTo>
                    <a:pt x="115156" y="303620"/>
                    <a:pt x="111324" y="303301"/>
                    <a:pt x="108131" y="302024"/>
                  </a:cubicBezTo>
                  <a:cubicBezTo>
                    <a:pt x="105576" y="300746"/>
                    <a:pt x="102702" y="300427"/>
                    <a:pt x="100147" y="298830"/>
                  </a:cubicBezTo>
                  <a:cubicBezTo>
                    <a:pt x="99189" y="298191"/>
                    <a:pt x="97592" y="298191"/>
                    <a:pt x="96954" y="298830"/>
                  </a:cubicBezTo>
                  <a:cubicBezTo>
                    <a:pt x="96315" y="299788"/>
                    <a:pt x="95677" y="301385"/>
                    <a:pt x="95677" y="302343"/>
                  </a:cubicBezTo>
                  <a:cubicBezTo>
                    <a:pt x="96315" y="305217"/>
                    <a:pt x="97273" y="307771"/>
                    <a:pt x="100467" y="308729"/>
                  </a:cubicBezTo>
                  <a:cubicBezTo>
                    <a:pt x="101744" y="309049"/>
                    <a:pt x="102702" y="310326"/>
                    <a:pt x="103341" y="311284"/>
                  </a:cubicBezTo>
                  <a:cubicBezTo>
                    <a:pt x="104298" y="312561"/>
                    <a:pt x="105256" y="313519"/>
                    <a:pt x="106534" y="314477"/>
                  </a:cubicBezTo>
                  <a:cubicBezTo>
                    <a:pt x="107811" y="315754"/>
                    <a:pt x="109088" y="317032"/>
                    <a:pt x="110366" y="318309"/>
                  </a:cubicBezTo>
                  <a:cubicBezTo>
                    <a:pt x="111962" y="320225"/>
                    <a:pt x="114198" y="321183"/>
                    <a:pt x="116433" y="322141"/>
                  </a:cubicBezTo>
                  <a:cubicBezTo>
                    <a:pt x="119626" y="323418"/>
                    <a:pt x="122820" y="325015"/>
                    <a:pt x="125694" y="326931"/>
                  </a:cubicBezTo>
                  <a:cubicBezTo>
                    <a:pt x="127290" y="327889"/>
                    <a:pt x="129206" y="328528"/>
                    <a:pt x="131122" y="328528"/>
                  </a:cubicBezTo>
                  <a:cubicBezTo>
                    <a:pt x="133677" y="328208"/>
                    <a:pt x="135593" y="329486"/>
                    <a:pt x="137509" y="331082"/>
                  </a:cubicBezTo>
                  <a:cubicBezTo>
                    <a:pt x="139105" y="332041"/>
                    <a:pt x="140702" y="332998"/>
                    <a:pt x="142299" y="333957"/>
                  </a:cubicBezTo>
                  <a:cubicBezTo>
                    <a:pt x="142938" y="334276"/>
                    <a:pt x="143576" y="334595"/>
                    <a:pt x="144215" y="334914"/>
                  </a:cubicBezTo>
                  <a:cubicBezTo>
                    <a:pt x="146769" y="336831"/>
                    <a:pt x="146450" y="339066"/>
                    <a:pt x="143895" y="340662"/>
                  </a:cubicBezTo>
                  <a:cubicBezTo>
                    <a:pt x="141979" y="341940"/>
                    <a:pt x="140063" y="341940"/>
                    <a:pt x="137828" y="340982"/>
                  </a:cubicBezTo>
                  <a:cubicBezTo>
                    <a:pt x="135912" y="340343"/>
                    <a:pt x="133996" y="339704"/>
                    <a:pt x="132080" y="339385"/>
                  </a:cubicBezTo>
                  <a:cubicBezTo>
                    <a:pt x="130164" y="339066"/>
                    <a:pt x="128568" y="340024"/>
                    <a:pt x="127929" y="341940"/>
                  </a:cubicBezTo>
                  <a:cubicBezTo>
                    <a:pt x="127290" y="343536"/>
                    <a:pt x="126332" y="344175"/>
                    <a:pt x="124735" y="344175"/>
                  </a:cubicBezTo>
                  <a:cubicBezTo>
                    <a:pt x="121861" y="344494"/>
                    <a:pt x="119307" y="344175"/>
                    <a:pt x="116433" y="342578"/>
                  </a:cubicBezTo>
                  <a:cubicBezTo>
                    <a:pt x="112601" y="340662"/>
                    <a:pt x="108769" y="339385"/>
                    <a:pt x="104618" y="339066"/>
                  </a:cubicBezTo>
                  <a:cubicBezTo>
                    <a:pt x="101744" y="338746"/>
                    <a:pt x="99189" y="340024"/>
                    <a:pt x="96635" y="341301"/>
                  </a:cubicBezTo>
                  <a:cubicBezTo>
                    <a:pt x="95038" y="341940"/>
                    <a:pt x="94718" y="343217"/>
                    <a:pt x="95677" y="344814"/>
                  </a:cubicBezTo>
                  <a:cubicBezTo>
                    <a:pt x="96635" y="346410"/>
                    <a:pt x="97912" y="348007"/>
                    <a:pt x="99189" y="348965"/>
                  </a:cubicBezTo>
                  <a:cubicBezTo>
                    <a:pt x="100467" y="350242"/>
                    <a:pt x="101744" y="351200"/>
                    <a:pt x="102702" y="353116"/>
                  </a:cubicBezTo>
                  <a:cubicBezTo>
                    <a:pt x="103660" y="355032"/>
                    <a:pt x="105576" y="356310"/>
                    <a:pt x="107811" y="357267"/>
                  </a:cubicBezTo>
                  <a:cubicBezTo>
                    <a:pt x="111324" y="358545"/>
                    <a:pt x="114517" y="360461"/>
                    <a:pt x="118030" y="361419"/>
                  </a:cubicBezTo>
                  <a:cubicBezTo>
                    <a:pt x="119946" y="362057"/>
                    <a:pt x="121542" y="362057"/>
                    <a:pt x="123458" y="361738"/>
                  </a:cubicBezTo>
                  <a:cubicBezTo>
                    <a:pt x="127290" y="361100"/>
                    <a:pt x="131122" y="360461"/>
                    <a:pt x="134954" y="360141"/>
                  </a:cubicBezTo>
                  <a:cubicBezTo>
                    <a:pt x="137828" y="359822"/>
                    <a:pt x="140063" y="361100"/>
                    <a:pt x="142618" y="362377"/>
                  </a:cubicBezTo>
                  <a:cubicBezTo>
                    <a:pt x="143895" y="363015"/>
                    <a:pt x="144534" y="363974"/>
                    <a:pt x="144534" y="365570"/>
                  </a:cubicBezTo>
                  <a:cubicBezTo>
                    <a:pt x="144215" y="367167"/>
                    <a:pt x="143576" y="367805"/>
                    <a:pt x="142299" y="368444"/>
                  </a:cubicBezTo>
                  <a:cubicBezTo>
                    <a:pt x="140063" y="369083"/>
                    <a:pt x="137828" y="369721"/>
                    <a:pt x="135593" y="370360"/>
                  </a:cubicBezTo>
                  <a:cubicBezTo>
                    <a:pt x="133996" y="370679"/>
                    <a:pt x="132719" y="371318"/>
                    <a:pt x="131122" y="371637"/>
                  </a:cubicBezTo>
                  <a:cubicBezTo>
                    <a:pt x="130164" y="371957"/>
                    <a:pt x="129525" y="371957"/>
                    <a:pt x="128568" y="371637"/>
                  </a:cubicBezTo>
                  <a:cubicBezTo>
                    <a:pt x="125055" y="370679"/>
                    <a:pt x="121542" y="370041"/>
                    <a:pt x="117710" y="370360"/>
                  </a:cubicBezTo>
                  <a:cubicBezTo>
                    <a:pt x="116433" y="370679"/>
                    <a:pt x="114836" y="370041"/>
                    <a:pt x="113240" y="370041"/>
                  </a:cubicBezTo>
                  <a:cubicBezTo>
                    <a:pt x="110685" y="370041"/>
                    <a:pt x="109727" y="372276"/>
                    <a:pt x="110685" y="374511"/>
                  </a:cubicBezTo>
                  <a:cubicBezTo>
                    <a:pt x="111324" y="376427"/>
                    <a:pt x="112282" y="377704"/>
                    <a:pt x="114517" y="378024"/>
                  </a:cubicBezTo>
                  <a:cubicBezTo>
                    <a:pt x="117072" y="378343"/>
                    <a:pt x="119307" y="379301"/>
                    <a:pt x="122181" y="378982"/>
                  </a:cubicBezTo>
                  <a:cubicBezTo>
                    <a:pt x="123139" y="378663"/>
                    <a:pt x="124097" y="378982"/>
                    <a:pt x="125374" y="378982"/>
                  </a:cubicBezTo>
                  <a:cubicBezTo>
                    <a:pt x="126971" y="378982"/>
                    <a:pt x="128887" y="378982"/>
                    <a:pt x="130484" y="378982"/>
                  </a:cubicBezTo>
                  <a:cubicBezTo>
                    <a:pt x="133677" y="378663"/>
                    <a:pt x="136551" y="378343"/>
                    <a:pt x="139744" y="378024"/>
                  </a:cubicBezTo>
                  <a:cubicBezTo>
                    <a:pt x="142938" y="377385"/>
                    <a:pt x="146131" y="376427"/>
                    <a:pt x="149324" y="375789"/>
                  </a:cubicBezTo>
                  <a:cubicBezTo>
                    <a:pt x="151559" y="375150"/>
                    <a:pt x="154114" y="374511"/>
                    <a:pt x="156349" y="374192"/>
                  </a:cubicBezTo>
                  <a:cubicBezTo>
                    <a:pt x="157627" y="373873"/>
                    <a:pt x="158265" y="374511"/>
                    <a:pt x="158265" y="375469"/>
                  </a:cubicBezTo>
                  <a:cubicBezTo>
                    <a:pt x="158265" y="376747"/>
                    <a:pt x="158584" y="378024"/>
                    <a:pt x="157946" y="378982"/>
                  </a:cubicBezTo>
                  <a:cubicBezTo>
                    <a:pt x="153475" y="382814"/>
                    <a:pt x="152517" y="384410"/>
                    <a:pt x="151559" y="386327"/>
                  </a:cubicBezTo>
                  <a:close/>
                  <a:moveTo>
                    <a:pt x="113559" y="166309"/>
                  </a:moveTo>
                  <a:cubicBezTo>
                    <a:pt x="113559" y="165350"/>
                    <a:pt x="112601" y="164393"/>
                    <a:pt x="111643" y="164712"/>
                  </a:cubicBezTo>
                  <a:cubicBezTo>
                    <a:pt x="110685" y="165031"/>
                    <a:pt x="110046" y="165350"/>
                    <a:pt x="110046" y="166309"/>
                  </a:cubicBezTo>
                  <a:cubicBezTo>
                    <a:pt x="110046" y="167266"/>
                    <a:pt x="110366" y="167905"/>
                    <a:pt x="111643" y="167905"/>
                  </a:cubicBezTo>
                  <a:cubicBezTo>
                    <a:pt x="112920" y="167905"/>
                    <a:pt x="113559" y="167266"/>
                    <a:pt x="113559" y="166309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A37E2B0A-7D6A-D968-B4BF-48CBC56DBF30}"/>
                </a:ext>
              </a:extLst>
            </p:cNvPr>
            <p:cNvSpPr/>
            <p:nvPr/>
          </p:nvSpPr>
          <p:spPr>
            <a:xfrm>
              <a:off x="1329320" y="5734138"/>
              <a:ext cx="7100804" cy="1688121"/>
            </a:xfrm>
            <a:custGeom>
              <a:avLst/>
              <a:gdLst>
                <a:gd name="connsiteX0" fmla="*/ 0 w 4507336"/>
                <a:gd name="connsiteY0" fmla="*/ 1071560 h 1071559"/>
                <a:gd name="connsiteX1" fmla="*/ 258338 w 4507336"/>
                <a:gd name="connsiteY1" fmla="*/ 751272 h 1071559"/>
                <a:gd name="connsiteX2" fmla="*/ 388943 w 4507336"/>
                <a:gd name="connsiteY2" fmla="*/ 625137 h 1071559"/>
                <a:gd name="connsiteX3" fmla="*/ 435566 w 4507336"/>
                <a:gd name="connsiteY3" fmla="*/ 593523 h 1071559"/>
                <a:gd name="connsiteX4" fmla="*/ 474524 w 4507336"/>
                <a:gd name="connsiteY4" fmla="*/ 568616 h 1071559"/>
                <a:gd name="connsiteX5" fmla="*/ 509331 w 4507336"/>
                <a:gd name="connsiteY5" fmla="*/ 568616 h 1071559"/>
                <a:gd name="connsiteX6" fmla="*/ 532642 w 4507336"/>
                <a:gd name="connsiteY6" fmla="*/ 593523 h 1071559"/>
                <a:gd name="connsiteX7" fmla="*/ 561062 w 4507336"/>
                <a:gd name="connsiteY7" fmla="*/ 583944 h 1071559"/>
                <a:gd name="connsiteX8" fmla="*/ 577029 w 4507336"/>
                <a:gd name="connsiteY8" fmla="*/ 532212 h 1071559"/>
                <a:gd name="connsiteX9" fmla="*/ 628760 w 4507336"/>
                <a:gd name="connsiteY9" fmla="*/ 474733 h 1071559"/>
                <a:gd name="connsiteX10" fmla="*/ 678256 w 4507336"/>
                <a:gd name="connsiteY10" fmla="*/ 444077 h 1071559"/>
                <a:gd name="connsiteX11" fmla="*/ 708912 w 4507336"/>
                <a:gd name="connsiteY11" fmla="*/ 417254 h 1071559"/>
                <a:gd name="connsiteX12" fmla="*/ 755214 w 4507336"/>
                <a:gd name="connsiteY12" fmla="*/ 371270 h 1071559"/>
                <a:gd name="connsiteX13" fmla="*/ 798324 w 4507336"/>
                <a:gd name="connsiteY13" fmla="*/ 350194 h 1071559"/>
                <a:gd name="connsiteX14" fmla="*/ 823551 w 4507336"/>
                <a:gd name="connsiteY14" fmla="*/ 315707 h 1071559"/>
                <a:gd name="connsiteX15" fmla="*/ 851971 w 4507336"/>
                <a:gd name="connsiteY15" fmla="*/ 315707 h 1071559"/>
                <a:gd name="connsiteX16" fmla="*/ 880392 w 4507336"/>
                <a:gd name="connsiteY16" fmla="*/ 308043 h 1071559"/>
                <a:gd name="connsiteX17" fmla="*/ 916156 w 4507336"/>
                <a:gd name="connsiteY17" fmla="*/ 332951 h 1071559"/>
                <a:gd name="connsiteX18" fmla="*/ 960543 w 4507336"/>
                <a:gd name="connsiteY18" fmla="*/ 405758 h 1071559"/>
                <a:gd name="connsiteX19" fmla="*/ 1001737 w 4507336"/>
                <a:gd name="connsiteY19" fmla="*/ 405758 h 1071559"/>
                <a:gd name="connsiteX20" fmla="*/ 1032392 w 4507336"/>
                <a:gd name="connsiteY20" fmla="*/ 373186 h 1071559"/>
                <a:gd name="connsiteX21" fmla="*/ 1107435 w 4507336"/>
                <a:gd name="connsiteY21" fmla="*/ 371270 h 1071559"/>
                <a:gd name="connsiteX22" fmla="*/ 1152780 w 4507336"/>
                <a:gd name="connsiteY22" fmla="*/ 394262 h 1071559"/>
                <a:gd name="connsiteX23" fmla="*/ 1227822 w 4507336"/>
                <a:gd name="connsiteY23" fmla="*/ 394262 h 1071559"/>
                <a:gd name="connsiteX24" fmla="*/ 1330007 w 4507336"/>
                <a:gd name="connsiteY24" fmla="*/ 394262 h 1071559"/>
                <a:gd name="connsiteX25" fmla="*/ 1407924 w 4507336"/>
                <a:gd name="connsiteY25" fmla="*/ 427153 h 1071559"/>
                <a:gd name="connsiteX26" fmla="*/ 1482647 w 4507336"/>
                <a:gd name="connsiteY26" fmla="*/ 352110 h 1071559"/>
                <a:gd name="connsiteX27" fmla="*/ 1547151 w 4507336"/>
                <a:gd name="connsiteY27" fmla="*/ 328480 h 1071559"/>
                <a:gd name="connsiteX28" fmla="*/ 1598883 w 4507336"/>
                <a:gd name="connsiteY28" fmla="*/ 277068 h 1071559"/>
                <a:gd name="connsiteX29" fmla="*/ 1643589 w 4507336"/>
                <a:gd name="connsiteY29" fmla="*/ 262060 h 1071559"/>
                <a:gd name="connsiteX30" fmla="*/ 1722463 w 4507336"/>
                <a:gd name="connsiteY30" fmla="*/ 172328 h 1071559"/>
                <a:gd name="connsiteX31" fmla="*/ 1811876 w 4507336"/>
                <a:gd name="connsiteY31" fmla="*/ 103992 h 1071559"/>
                <a:gd name="connsiteX32" fmla="*/ 1885960 w 4507336"/>
                <a:gd name="connsiteY32" fmla="*/ 86748 h 1071559"/>
                <a:gd name="connsiteX33" fmla="*/ 2041154 w 4507336"/>
                <a:gd name="connsiteY33" fmla="*/ 71739 h 1071559"/>
                <a:gd name="connsiteX34" fmla="*/ 2113961 w 4507336"/>
                <a:gd name="connsiteY34" fmla="*/ 61201 h 1071559"/>
                <a:gd name="connsiteX35" fmla="*/ 2170483 w 4507336"/>
                <a:gd name="connsiteY35" fmla="*/ 114529 h 1071559"/>
                <a:gd name="connsiteX36" fmla="*/ 2227962 w 4507336"/>
                <a:gd name="connsiteY36" fmla="*/ 129538 h 1071559"/>
                <a:gd name="connsiteX37" fmla="*/ 2278416 w 4507336"/>
                <a:gd name="connsiteY37" fmla="*/ 155084 h 1071559"/>
                <a:gd name="connsiteX38" fmla="*/ 2316097 w 4507336"/>
                <a:gd name="connsiteY38" fmla="*/ 180631 h 1071559"/>
                <a:gd name="connsiteX39" fmla="*/ 2387627 w 4507336"/>
                <a:gd name="connsiteY39" fmla="*/ 157000 h 1071559"/>
                <a:gd name="connsiteX40" fmla="*/ 2431056 w 4507336"/>
                <a:gd name="connsiteY40" fmla="*/ 141991 h 1071559"/>
                <a:gd name="connsiteX41" fmla="*/ 2529729 w 4507336"/>
                <a:gd name="connsiteY41" fmla="*/ 159235 h 1071559"/>
                <a:gd name="connsiteX42" fmla="*/ 2657780 w 4507336"/>
                <a:gd name="connsiteY42" fmla="*/ 110058 h 1071559"/>
                <a:gd name="connsiteX43" fmla="*/ 2745915 w 4507336"/>
                <a:gd name="connsiteY43" fmla="*/ 45873 h 1071559"/>
                <a:gd name="connsiteX44" fmla="*/ 2813932 w 4507336"/>
                <a:gd name="connsiteY44" fmla="*/ 848 h 1071559"/>
                <a:gd name="connsiteX45" fmla="*/ 2899831 w 4507336"/>
                <a:gd name="connsiteY45" fmla="*/ 26394 h 1071559"/>
                <a:gd name="connsiteX46" fmla="*/ 2958588 w 4507336"/>
                <a:gd name="connsiteY46" fmla="*/ 529 h 1071559"/>
                <a:gd name="connsiteX47" fmla="*/ 3096219 w 4507336"/>
                <a:gd name="connsiteY47" fmla="*/ 86109 h 1071559"/>
                <a:gd name="connsiteX48" fmla="*/ 3268976 w 4507336"/>
                <a:gd name="connsiteY48" fmla="*/ 143908 h 1071559"/>
                <a:gd name="connsiteX49" fmla="*/ 3502725 w 4507336"/>
                <a:gd name="connsiteY49" fmla="*/ 273236 h 1071559"/>
                <a:gd name="connsiteX50" fmla="*/ 4507336 w 4507336"/>
                <a:gd name="connsiteY50" fmla="*/ 1070921 h 1071559"/>
                <a:gd name="connsiteX51" fmla="*/ 0 w 4507336"/>
                <a:gd name="connsiteY51" fmla="*/ 1070921 h 107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507336" h="1071559">
                  <a:moveTo>
                    <a:pt x="0" y="1071560"/>
                  </a:moveTo>
                  <a:cubicBezTo>
                    <a:pt x="0" y="1071560"/>
                    <a:pt x="199581" y="796298"/>
                    <a:pt x="258338" y="751272"/>
                  </a:cubicBezTo>
                  <a:cubicBezTo>
                    <a:pt x="316775" y="706566"/>
                    <a:pt x="363078" y="651003"/>
                    <a:pt x="388943" y="625137"/>
                  </a:cubicBezTo>
                  <a:cubicBezTo>
                    <a:pt x="414809" y="599271"/>
                    <a:pt x="419918" y="593523"/>
                    <a:pt x="435566" y="593523"/>
                  </a:cubicBezTo>
                  <a:cubicBezTo>
                    <a:pt x="451532" y="593523"/>
                    <a:pt x="462070" y="568616"/>
                    <a:pt x="474524" y="568616"/>
                  </a:cubicBezTo>
                  <a:cubicBezTo>
                    <a:pt x="487297" y="568616"/>
                    <a:pt x="499751" y="562868"/>
                    <a:pt x="509331" y="568616"/>
                  </a:cubicBezTo>
                  <a:cubicBezTo>
                    <a:pt x="518910" y="574364"/>
                    <a:pt x="524020" y="593523"/>
                    <a:pt x="532642" y="593523"/>
                  </a:cubicBezTo>
                  <a:cubicBezTo>
                    <a:pt x="540944" y="593523"/>
                    <a:pt x="545415" y="595439"/>
                    <a:pt x="561062" y="583944"/>
                  </a:cubicBezTo>
                  <a:cubicBezTo>
                    <a:pt x="577029" y="572448"/>
                    <a:pt x="567449" y="549456"/>
                    <a:pt x="577029" y="532212"/>
                  </a:cubicBezTo>
                  <a:cubicBezTo>
                    <a:pt x="586609" y="514968"/>
                    <a:pt x="599062" y="495809"/>
                    <a:pt x="628760" y="474733"/>
                  </a:cubicBezTo>
                  <a:cubicBezTo>
                    <a:pt x="658458" y="453657"/>
                    <a:pt x="666760" y="449825"/>
                    <a:pt x="678256" y="444077"/>
                  </a:cubicBezTo>
                  <a:cubicBezTo>
                    <a:pt x="689752" y="438329"/>
                    <a:pt x="692945" y="445993"/>
                    <a:pt x="708912" y="417254"/>
                  </a:cubicBezTo>
                  <a:cubicBezTo>
                    <a:pt x="724878" y="388514"/>
                    <a:pt x="734139" y="371270"/>
                    <a:pt x="755214" y="371270"/>
                  </a:cubicBezTo>
                  <a:cubicBezTo>
                    <a:pt x="776290" y="371270"/>
                    <a:pt x="784593" y="367438"/>
                    <a:pt x="798324" y="350194"/>
                  </a:cubicBezTo>
                  <a:cubicBezTo>
                    <a:pt x="812055" y="332951"/>
                    <a:pt x="804710" y="315707"/>
                    <a:pt x="823551" y="315707"/>
                  </a:cubicBezTo>
                  <a:cubicBezTo>
                    <a:pt x="842391" y="315707"/>
                    <a:pt x="841433" y="298463"/>
                    <a:pt x="851971" y="315707"/>
                  </a:cubicBezTo>
                  <a:cubicBezTo>
                    <a:pt x="862509" y="332951"/>
                    <a:pt x="867938" y="311875"/>
                    <a:pt x="880392" y="308043"/>
                  </a:cubicBezTo>
                  <a:cubicBezTo>
                    <a:pt x="893165" y="304211"/>
                    <a:pt x="902425" y="294631"/>
                    <a:pt x="916156" y="332951"/>
                  </a:cubicBezTo>
                  <a:cubicBezTo>
                    <a:pt x="929888" y="371270"/>
                    <a:pt x="945535" y="405758"/>
                    <a:pt x="960543" y="405758"/>
                  </a:cubicBezTo>
                  <a:cubicBezTo>
                    <a:pt x="975232" y="405758"/>
                    <a:pt x="1001737" y="405758"/>
                    <a:pt x="1001737" y="405758"/>
                  </a:cubicBezTo>
                  <a:cubicBezTo>
                    <a:pt x="1001737" y="405758"/>
                    <a:pt x="1011317" y="373186"/>
                    <a:pt x="1032392" y="373186"/>
                  </a:cubicBezTo>
                  <a:cubicBezTo>
                    <a:pt x="1053468" y="373186"/>
                    <a:pt x="1083166" y="371270"/>
                    <a:pt x="1107435" y="371270"/>
                  </a:cubicBezTo>
                  <a:cubicBezTo>
                    <a:pt x="1131704" y="371270"/>
                    <a:pt x="1136813" y="390111"/>
                    <a:pt x="1152780" y="394262"/>
                  </a:cubicBezTo>
                  <a:cubicBezTo>
                    <a:pt x="1168746" y="398094"/>
                    <a:pt x="1195889" y="396178"/>
                    <a:pt x="1227822" y="394262"/>
                  </a:cubicBezTo>
                  <a:cubicBezTo>
                    <a:pt x="1259436" y="392346"/>
                    <a:pt x="1301587" y="386598"/>
                    <a:pt x="1330007" y="394262"/>
                  </a:cubicBezTo>
                  <a:cubicBezTo>
                    <a:pt x="1358428" y="401926"/>
                    <a:pt x="1407924" y="427153"/>
                    <a:pt x="1407924" y="427153"/>
                  </a:cubicBezTo>
                  <a:cubicBezTo>
                    <a:pt x="1407924" y="427153"/>
                    <a:pt x="1449756" y="373505"/>
                    <a:pt x="1482647" y="352110"/>
                  </a:cubicBezTo>
                  <a:cubicBezTo>
                    <a:pt x="1515538" y="330715"/>
                    <a:pt x="1547151" y="328480"/>
                    <a:pt x="1547151" y="328480"/>
                  </a:cubicBezTo>
                  <a:cubicBezTo>
                    <a:pt x="1547151" y="328480"/>
                    <a:pt x="1574294" y="300698"/>
                    <a:pt x="1598883" y="277068"/>
                  </a:cubicBezTo>
                  <a:cubicBezTo>
                    <a:pt x="1623471" y="253437"/>
                    <a:pt x="1643589" y="262060"/>
                    <a:pt x="1643589" y="262060"/>
                  </a:cubicBezTo>
                  <a:cubicBezTo>
                    <a:pt x="1643589" y="262060"/>
                    <a:pt x="1700110" y="185101"/>
                    <a:pt x="1722463" y="172328"/>
                  </a:cubicBezTo>
                  <a:cubicBezTo>
                    <a:pt x="1744816" y="159555"/>
                    <a:pt x="1790481" y="112613"/>
                    <a:pt x="1811876" y="103992"/>
                  </a:cubicBezTo>
                  <a:cubicBezTo>
                    <a:pt x="1832951" y="95369"/>
                    <a:pt x="1836464" y="86748"/>
                    <a:pt x="1885960" y="86748"/>
                  </a:cubicBezTo>
                  <a:cubicBezTo>
                    <a:pt x="1935456" y="86748"/>
                    <a:pt x="2006986" y="76210"/>
                    <a:pt x="2041154" y="71739"/>
                  </a:cubicBezTo>
                  <a:cubicBezTo>
                    <a:pt x="2075323" y="67588"/>
                    <a:pt x="2094163" y="48109"/>
                    <a:pt x="2113961" y="61201"/>
                  </a:cubicBezTo>
                  <a:cubicBezTo>
                    <a:pt x="2134079" y="73974"/>
                    <a:pt x="2146852" y="114529"/>
                    <a:pt x="2170483" y="114529"/>
                  </a:cubicBezTo>
                  <a:cubicBezTo>
                    <a:pt x="2194113" y="114529"/>
                    <a:pt x="2217424" y="118681"/>
                    <a:pt x="2227962" y="129538"/>
                  </a:cubicBezTo>
                  <a:cubicBezTo>
                    <a:pt x="2238500" y="140076"/>
                    <a:pt x="2258618" y="155084"/>
                    <a:pt x="2278416" y="155084"/>
                  </a:cubicBezTo>
                  <a:cubicBezTo>
                    <a:pt x="2298215" y="155084"/>
                    <a:pt x="2299492" y="180631"/>
                    <a:pt x="2316097" y="180631"/>
                  </a:cubicBezTo>
                  <a:cubicBezTo>
                    <a:pt x="2332702" y="180631"/>
                    <a:pt x="2367828" y="167857"/>
                    <a:pt x="2387627" y="157000"/>
                  </a:cubicBezTo>
                  <a:cubicBezTo>
                    <a:pt x="2407425" y="146143"/>
                    <a:pt x="2400400" y="139756"/>
                    <a:pt x="2431056" y="141991"/>
                  </a:cubicBezTo>
                  <a:cubicBezTo>
                    <a:pt x="2461711" y="144227"/>
                    <a:pt x="2503863" y="159235"/>
                    <a:pt x="2529729" y="159235"/>
                  </a:cubicBezTo>
                  <a:cubicBezTo>
                    <a:pt x="2555594" y="159235"/>
                    <a:pt x="2621376" y="131454"/>
                    <a:pt x="2657780" y="110058"/>
                  </a:cubicBezTo>
                  <a:cubicBezTo>
                    <a:pt x="2694183" y="88664"/>
                    <a:pt x="2721326" y="58646"/>
                    <a:pt x="2745915" y="45873"/>
                  </a:cubicBezTo>
                  <a:cubicBezTo>
                    <a:pt x="2770503" y="33100"/>
                    <a:pt x="2791898" y="-1068"/>
                    <a:pt x="2813932" y="848"/>
                  </a:cubicBezTo>
                  <a:cubicBezTo>
                    <a:pt x="2836285" y="3083"/>
                    <a:pt x="2862151" y="35016"/>
                    <a:pt x="2899831" y="26394"/>
                  </a:cubicBezTo>
                  <a:cubicBezTo>
                    <a:pt x="2937512" y="17773"/>
                    <a:pt x="2949327" y="-3623"/>
                    <a:pt x="2958588" y="529"/>
                  </a:cubicBezTo>
                  <a:cubicBezTo>
                    <a:pt x="2967849" y="4999"/>
                    <a:pt x="3046723" y="73336"/>
                    <a:pt x="3096219" y="86109"/>
                  </a:cubicBezTo>
                  <a:cubicBezTo>
                    <a:pt x="3145715" y="98882"/>
                    <a:pt x="3227783" y="141672"/>
                    <a:pt x="3268976" y="143908"/>
                  </a:cubicBezTo>
                  <a:cubicBezTo>
                    <a:pt x="3310170" y="146143"/>
                    <a:pt x="3412036" y="241942"/>
                    <a:pt x="3502725" y="273236"/>
                  </a:cubicBezTo>
                  <a:cubicBezTo>
                    <a:pt x="3593415" y="304530"/>
                    <a:pt x="4507336" y="1070921"/>
                    <a:pt x="4507336" y="1070921"/>
                  </a:cubicBezTo>
                  <a:lnTo>
                    <a:pt x="0" y="1070921"/>
                  </a:lnTo>
                  <a:close/>
                </a:path>
              </a:pathLst>
            </a:custGeom>
            <a:gradFill>
              <a:gsLst>
                <a:gs pos="5000">
                  <a:schemeClr val="accent2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</p:grpSp>
      <p:sp>
        <p:nvSpPr>
          <p:cNvPr id="1108" name="Freeform: Shape 1107">
            <a:extLst>
              <a:ext uri="{FF2B5EF4-FFF2-40B4-BE49-F238E27FC236}">
                <a16:creationId xmlns:a16="http://schemas.microsoft.com/office/drawing/2014/main" id="{56CBCEA5-6114-08A6-005D-2A4E9BB61C52}"/>
              </a:ext>
            </a:extLst>
          </p:cNvPr>
          <p:cNvSpPr/>
          <p:nvPr/>
        </p:nvSpPr>
        <p:spPr>
          <a:xfrm>
            <a:off x="-227171" y="-572996"/>
            <a:ext cx="12707998" cy="8003809"/>
          </a:xfrm>
          <a:custGeom>
            <a:avLst/>
            <a:gdLst>
              <a:gd name="connsiteX0" fmla="*/ 0 w 8066582"/>
              <a:gd name="connsiteY0" fmla="*/ 0 h 5080532"/>
              <a:gd name="connsiteX1" fmla="*/ 8066583 w 8066582"/>
              <a:gd name="connsiteY1" fmla="*/ 0 h 5080532"/>
              <a:gd name="connsiteX2" fmla="*/ 8066583 w 8066582"/>
              <a:gd name="connsiteY2" fmla="*/ 5080532 h 5080532"/>
              <a:gd name="connsiteX3" fmla="*/ 0 w 8066582"/>
              <a:gd name="connsiteY3" fmla="*/ 5080532 h 508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582" h="5080532">
                <a:moveTo>
                  <a:pt x="0" y="0"/>
                </a:moveTo>
                <a:lnTo>
                  <a:pt x="8066583" y="0"/>
                </a:lnTo>
                <a:lnTo>
                  <a:pt x="8066583" y="5080532"/>
                </a:lnTo>
                <a:lnTo>
                  <a:pt x="0" y="5080532"/>
                </a:lnTo>
                <a:close/>
              </a:path>
            </a:pathLst>
          </a:custGeom>
          <a:noFill/>
          <a:ln w="319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6A71A5AC-3E98-0FE0-7BE8-486AA0A22742}"/>
              </a:ext>
            </a:extLst>
          </p:cNvPr>
          <p:cNvGrpSpPr/>
          <p:nvPr/>
        </p:nvGrpSpPr>
        <p:grpSpPr>
          <a:xfrm>
            <a:off x="3929175" y="2650070"/>
            <a:ext cx="12032881" cy="4781244"/>
            <a:chOff x="3929175" y="2650070"/>
            <a:chExt cx="12032881" cy="4781244"/>
          </a:xfrm>
          <a:effectLst/>
        </p:grpSpPr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75DF145C-7D56-DB4F-E325-9E81A1BAEC66}"/>
                </a:ext>
              </a:extLst>
            </p:cNvPr>
            <p:cNvSpPr/>
            <p:nvPr/>
          </p:nvSpPr>
          <p:spPr>
            <a:xfrm>
              <a:off x="9555951" y="3675094"/>
              <a:ext cx="561241" cy="1754634"/>
            </a:xfrm>
            <a:custGeom>
              <a:avLst/>
              <a:gdLst>
                <a:gd name="connsiteX0" fmla="*/ 252614 w 356256"/>
                <a:gd name="connsiteY0" fmla="*/ 314422 h 1113779"/>
                <a:gd name="connsiteX1" fmla="*/ 266984 w 356256"/>
                <a:gd name="connsiteY1" fmla="*/ 323682 h 1113779"/>
                <a:gd name="connsiteX2" fmla="*/ 273370 w 356256"/>
                <a:gd name="connsiteY2" fmla="*/ 332304 h 1113779"/>
                <a:gd name="connsiteX3" fmla="*/ 287102 w 356256"/>
                <a:gd name="connsiteY3" fmla="*/ 342842 h 1113779"/>
                <a:gd name="connsiteX4" fmla="*/ 302110 w 356256"/>
                <a:gd name="connsiteY4" fmla="*/ 348271 h 1113779"/>
                <a:gd name="connsiteX5" fmla="*/ 307220 w 356256"/>
                <a:gd name="connsiteY5" fmla="*/ 362002 h 1113779"/>
                <a:gd name="connsiteX6" fmla="*/ 330211 w 356256"/>
                <a:gd name="connsiteY6" fmla="*/ 366153 h 1113779"/>
                <a:gd name="connsiteX7" fmla="*/ 333404 w 356256"/>
                <a:gd name="connsiteY7" fmla="*/ 366153 h 1113779"/>
                <a:gd name="connsiteX8" fmla="*/ 348732 w 356256"/>
                <a:gd name="connsiteY8" fmla="*/ 366472 h 1113779"/>
                <a:gd name="connsiteX9" fmla="*/ 353841 w 356256"/>
                <a:gd name="connsiteY9" fmla="*/ 370624 h 1113779"/>
                <a:gd name="connsiteX10" fmla="*/ 348413 w 356256"/>
                <a:gd name="connsiteY10" fmla="*/ 377968 h 1113779"/>
                <a:gd name="connsiteX11" fmla="*/ 339152 w 356256"/>
                <a:gd name="connsiteY11" fmla="*/ 382758 h 1113779"/>
                <a:gd name="connsiteX12" fmla="*/ 333723 w 356256"/>
                <a:gd name="connsiteY12" fmla="*/ 383397 h 1113779"/>
                <a:gd name="connsiteX13" fmla="*/ 318076 w 356256"/>
                <a:gd name="connsiteY13" fmla="*/ 380523 h 1113779"/>
                <a:gd name="connsiteX14" fmla="*/ 311370 w 356256"/>
                <a:gd name="connsiteY14" fmla="*/ 379246 h 1113779"/>
                <a:gd name="connsiteX15" fmla="*/ 289017 w 356256"/>
                <a:gd name="connsiteY15" fmla="*/ 375094 h 1113779"/>
                <a:gd name="connsiteX16" fmla="*/ 271135 w 356256"/>
                <a:gd name="connsiteY16" fmla="*/ 374136 h 1113779"/>
                <a:gd name="connsiteX17" fmla="*/ 266664 w 356256"/>
                <a:gd name="connsiteY17" fmla="*/ 376371 h 1113779"/>
                <a:gd name="connsiteX18" fmla="*/ 272732 w 356256"/>
                <a:gd name="connsiteY18" fmla="*/ 384674 h 1113779"/>
                <a:gd name="connsiteX19" fmla="*/ 284866 w 356256"/>
                <a:gd name="connsiteY19" fmla="*/ 402237 h 1113779"/>
                <a:gd name="connsiteX20" fmla="*/ 286463 w 356256"/>
                <a:gd name="connsiteY20" fmla="*/ 406389 h 1113779"/>
                <a:gd name="connsiteX21" fmla="*/ 296362 w 356256"/>
                <a:gd name="connsiteY21" fmla="*/ 412775 h 1113779"/>
                <a:gd name="connsiteX22" fmla="*/ 305942 w 356256"/>
                <a:gd name="connsiteY22" fmla="*/ 416926 h 1113779"/>
                <a:gd name="connsiteX23" fmla="*/ 317438 w 356256"/>
                <a:gd name="connsiteY23" fmla="*/ 429380 h 1113779"/>
                <a:gd name="connsiteX24" fmla="*/ 306900 w 356256"/>
                <a:gd name="connsiteY24" fmla="*/ 433532 h 1113779"/>
                <a:gd name="connsiteX25" fmla="*/ 288379 w 356256"/>
                <a:gd name="connsiteY25" fmla="*/ 428103 h 1113779"/>
                <a:gd name="connsiteX26" fmla="*/ 272732 w 356256"/>
                <a:gd name="connsiteY26" fmla="*/ 424271 h 1113779"/>
                <a:gd name="connsiteX27" fmla="*/ 264749 w 356256"/>
                <a:gd name="connsiteY27" fmla="*/ 421078 h 1113779"/>
                <a:gd name="connsiteX28" fmla="*/ 255807 w 356256"/>
                <a:gd name="connsiteY28" fmla="*/ 422674 h 1113779"/>
                <a:gd name="connsiteX29" fmla="*/ 248782 w 356256"/>
                <a:gd name="connsiteY29" fmla="*/ 429061 h 1113779"/>
                <a:gd name="connsiteX30" fmla="*/ 248144 w 356256"/>
                <a:gd name="connsiteY30" fmla="*/ 437044 h 1113779"/>
                <a:gd name="connsiteX31" fmla="*/ 258681 w 356256"/>
                <a:gd name="connsiteY31" fmla="*/ 450775 h 1113779"/>
                <a:gd name="connsiteX32" fmla="*/ 275925 w 356256"/>
                <a:gd name="connsiteY32" fmla="*/ 466103 h 1113779"/>
                <a:gd name="connsiteX33" fmla="*/ 298917 w 356256"/>
                <a:gd name="connsiteY33" fmla="*/ 477599 h 1113779"/>
                <a:gd name="connsiteX34" fmla="*/ 309455 w 356256"/>
                <a:gd name="connsiteY34" fmla="*/ 481111 h 1113779"/>
                <a:gd name="connsiteX35" fmla="*/ 318396 w 356256"/>
                <a:gd name="connsiteY35" fmla="*/ 490372 h 1113779"/>
                <a:gd name="connsiteX36" fmla="*/ 313286 w 356256"/>
                <a:gd name="connsiteY36" fmla="*/ 498994 h 1113779"/>
                <a:gd name="connsiteX37" fmla="*/ 309455 w 356256"/>
                <a:gd name="connsiteY37" fmla="*/ 500591 h 1113779"/>
                <a:gd name="connsiteX38" fmla="*/ 303068 w 356256"/>
                <a:gd name="connsiteY38" fmla="*/ 499952 h 1113779"/>
                <a:gd name="connsiteX39" fmla="*/ 283270 w 356256"/>
                <a:gd name="connsiteY39" fmla="*/ 489095 h 1113779"/>
                <a:gd name="connsiteX40" fmla="*/ 272412 w 356256"/>
                <a:gd name="connsiteY40" fmla="*/ 482070 h 1113779"/>
                <a:gd name="connsiteX41" fmla="*/ 253572 w 356256"/>
                <a:gd name="connsiteY41" fmla="*/ 483666 h 1113779"/>
                <a:gd name="connsiteX42" fmla="*/ 253572 w 356256"/>
                <a:gd name="connsiteY42" fmla="*/ 489414 h 1113779"/>
                <a:gd name="connsiteX43" fmla="*/ 267942 w 356256"/>
                <a:gd name="connsiteY43" fmla="*/ 500591 h 1113779"/>
                <a:gd name="connsiteX44" fmla="*/ 274967 w 356256"/>
                <a:gd name="connsiteY44" fmla="*/ 506977 h 1113779"/>
                <a:gd name="connsiteX45" fmla="*/ 268900 w 356256"/>
                <a:gd name="connsiteY45" fmla="*/ 509851 h 1113779"/>
                <a:gd name="connsiteX46" fmla="*/ 260277 w 356256"/>
                <a:gd name="connsiteY46" fmla="*/ 508254 h 1113779"/>
                <a:gd name="connsiteX47" fmla="*/ 254849 w 356256"/>
                <a:gd name="connsiteY47" fmla="*/ 509851 h 1113779"/>
                <a:gd name="connsiteX48" fmla="*/ 255169 w 356256"/>
                <a:gd name="connsiteY48" fmla="*/ 515599 h 1113779"/>
                <a:gd name="connsiteX49" fmla="*/ 257084 w 356256"/>
                <a:gd name="connsiteY49" fmla="*/ 517834 h 1113779"/>
                <a:gd name="connsiteX50" fmla="*/ 269857 w 356256"/>
                <a:gd name="connsiteY50" fmla="*/ 526456 h 1113779"/>
                <a:gd name="connsiteX51" fmla="*/ 278160 w 356256"/>
                <a:gd name="connsiteY51" fmla="*/ 531566 h 1113779"/>
                <a:gd name="connsiteX52" fmla="*/ 304345 w 356256"/>
                <a:gd name="connsiteY52" fmla="*/ 544339 h 1113779"/>
                <a:gd name="connsiteX53" fmla="*/ 318396 w 356256"/>
                <a:gd name="connsiteY53" fmla="*/ 546255 h 1113779"/>
                <a:gd name="connsiteX54" fmla="*/ 335640 w 356256"/>
                <a:gd name="connsiteY54" fmla="*/ 552322 h 1113779"/>
                <a:gd name="connsiteX55" fmla="*/ 342026 w 356256"/>
                <a:gd name="connsiteY55" fmla="*/ 552961 h 1113779"/>
                <a:gd name="connsiteX56" fmla="*/ 354799 w 356256"/>
                <a:gd name="connsiteY56" fmla="*/ 557751 h 1113779"/>
                <a:gd name="connsiteX57" fmla="*/ 351926 w 356256"/>
                <a:gd name="connsiteY57" fmla="*/ 568927 h 1113779"/>
                <a:gd name="connsiteX58" fmla="*/ 332766 w 356256"/>
                <a:gd name="connsiteY58" fmla="*/ 579465 h 1113779"/>
                <a:gd name="connsiteX59" fmla="*/ 327656 w 356256"/>
                <a:gd name="connsiteY59" fmla="*/ 581062 h 1113779"/>
                <a:gd name="connsiteX60" fmla="*/ 314883 w 356256"/>
                <a:gd name="connsiteY60" fmla="*/ 580104 h 1113779"/>
                <a:gd name="connsiteX61" fmla="*/ 296682 w 356256"/>
                <a:gd name="connsiteY61" fmla="*/ 574675 h 1113779"/>
                <a:gd name="connsiteX62" fmla="*/ 286143 w 356256"/>
                <a:gd name="connsiteY62" fmla="*/ 577549 h 1113779"/>
                <a:gd name="connsiteX63" fmla="*/ 270816 w 356256"/>
                <a:gd name="connsiteY63" fmla="*/ 580743 h 1113779"/>
                <a:gd name="connsiteX64" fmla="*/ 269857 w 356256"/>
                <a:gd name="connsiteY64" fmla="*/ 580104 h 1113779"/>
                <a:gd name="connsiteX65" fmla="*/ 264110 w 356256"/>
                <a:gd name="connsiteY65" fmla="*/ 579784 h 1113779"/>
                <a:gd name="connsiteX66" fmla="*/ 266664 w 356256"/>
                <a:gd name="connsiteY66" fmla="*/ 585532 h 1113779"/>
                <a:gd name="connsiteX67" fmla="*/ 277841 w 356256"/>
                <a:gd name="connsiteY67" fmla="*/ 595751 h 1113779"/>
                <a:gd name="connsiteX68" fmla="*/ 291892 w 356256"/>
                <a:gd name="connsiteY68" fmla="*/ 604373 h 1113779"/>
                <a:gd name="connsiteX69" fmla="*/ 303707 w 356256"/>
                <a:gd name="connsiteY69" fmla="*/ 608843 h 1113779"/>
                <a:gd name="connsiteX70" fmla="*/ 306261 w 356256"/>
                <a:gd name="connsiteY70" fmla="*/ 608843 h 1113779"/>
                <a:gd name="connsiteX71" fmla="*/ 324783 w 356256"/>
                <a:gd name="connsiteY71" fmla="*/ 607247 h 1113779"/>
                <a:gd name="connsiteX72" fmla="*/ 330850 w 356256"/>
                <a:gd name="connsiteY72" fmla="*/ 618423 h 1113779"/>
                <a:gd name="connsiteX73" fmla="*/ 330530 w 356256"/>
                <a:gd name="connsiteY73" fmla="*/ 619062 h 1113779"/>
                <a:gd name="connsiteX74" fmla="*/ 317118 w 356256"/>
                <a:gd name="connsiteY74" fmla="*/ 627045 h 1113779"/>
                <a:gd name="connsiteX75" fmla="*/ 309135 w 356256"/>
                <a:gd name="connsiteY75" fmla="*/ 628322 h 1113779"/>
                <a:gd name="connsiteX76" fmla="*/ 298917 w 356256"/>
                <a:gd name="connsiteY76" fmla="*/ 628642 h 1113779"/>
                <a:gd name="connsiteX77" fmla="*/ 296043 w 356256"/>
                <a:gd name="connsiteY77" fmla="*/ 628642 h 1113779"/>
                <a:gd name="connsiteX78" fmla="*/ 279118 w 356256"/>
                <a:gd name="connsiteY78" fmla="*/ 627045 h 1113779"/>
                <a:gd name="connsiteX79" fmla="*/ 260597 w 356256"/>
                <a:gd name="connsiteY79" fmla="*/ 618423 h 1113779"/>
                <a:gd name="connsiteX80" fmla="*/ 250698 w 356256"/>
                <a:gd name="connsiteY80" fmla="*/ 621616 h 1113779"/>
                <a:gd name="connsiteX81" fmla="*/ 251337 w 356256"/>
                <a:gd name="connsiteY81" fmla="*/ 635348 h 1113779"/>
                <a:gd name="connsiteX82" fmla="*/ 253891 w 356256"/>
                <a:gd name="connsiteY82" fmla="*/ 641734 h 1113779"/>
                <a:gd name="connsiteX83" fmla="*/ 263152 w 356256"/>
                <a:gd name="connsiteY83" fmla="*/ 650356 h 1113779"/>
                <a:gd name="connsiteX84" fmla="*/ 279757 w 356256"/>
                <a:gd name="connsiteY84" fmla="*/ 655465 h 1113779"/>
                <a:gd name="connsiteX85" fmla="*/ 285185 w 356256"/>
                <a:gd name="connsiteY85" fmla="*/ 660894 h 1113779"/>
                <a:gd name="connsiteX86" fmla="*/ 278160 w 356256"/>
                <a:gd name="connsiteY86" fmla="*/ 670474 h 1113779"/>
                <a:gd name="connsiteX87" fmla="*/ 265067 w 356256"/>
                <a:gd name="connsiteY87" fmla="*/ 667919 h 1113779"/>
                <a:gd name="connsiteX88" fmla="*/ 256446 w 356256"/>
                <a:gd name="connsiteY88" fmla="*/ 668238 h 1113779"/>
                <a:gd name="connsiteX89" fmla="*/ 255807 w 356256"/>
                <a:gd name="connsiteY89" fmla="*/ 677499 h 1113779"/>
                <a:gd name="connsiteX90" fmla="*/ 270497 w 356256"/>
                <a:gd name="connsiteY90" fmla="*/ 690911 h 1113779"/>
                <a:gd name="connsiteX91" fmla="*/ 274009 w 356256"/>
                <a:gd name="connsiteY91" fmla="*/ 692188 h 1113779"/>
                <a:gd name="connsiteX92" fmla="*/ 287740 w 356256"/>
                <a:gd name="connsiteY92" fmla="*/ 698256 h 1113779"/>
                <a:gd name="connsiteX93" fmla="*/ 297640 w 356256"/>
                <a:gd name="connsiteY93" fmla="*/ 703684 h 1113779"/>
                <a:gd name="connsiteX94" fmla="*/ 306580 w 356256"/>
                <a:gd name="connsiteY94" fmla="*/ 707197 h 1113779"/>
                <a:gd name="connsiteX95" fmla="*/ 320631 w 356256"/>
                <a:gd name="connsiteY95" fmla="*/ 708474 h 1113779"/>
                <a:gd name="connsiteX96" fmla="*/ 326698 w 356256"/>
                <a:gd name="connsiteY96" fmla="*/ 723483 h 1113779"/>
                <a:gd name="connsiteX97" fmla="*/ 303707 w 356256"/>
                <a:gd name="connsiteY97" fmla="*/ 718054 h 1113779"/>
                <a:gd name="connsiteX98" fmla="*/ 299236 w 356256"/>
                <a:gd name="connsiteY98" fmla="*/ 716458 h 1113779"/>
                <a:gd name="connsiteX99" fmla="*/ 281673 w 356256"/>
                <a:gd name="connsiteY99" fmla="*/ 713584 h 1113779"/>
                <a:gd name="connsiteX100" fmla="*/ 276564 w 356256"/>
                <a:gd name="connsiteY100" fmla="*/ 711668 h 1113779"/>
                <a:gd name="connsiteX101" fmla="*/ 270816 w 356256"/>
                <a:gd name="connsiteY101" fmla="*/ 714222 h 1113779"/>
                <a:gd name="connsiteX102" fmla="*/ 270497 w 356256"/>
                <a:gd name="connsiteY102" fmla="*/ 714861 h 1113779"/>
                <a:gd name="connsiteX103" fmla="*/ 259000 w 356256"/>
                <a:gd name="connsiteY103" fmla="*/ 720289 h 1113779"/>
                <a:gd name="connsiteX104" fmla="*/ 250379 w 356256"/>
                <a:gd name="connsiteY104" fmla="*/ 718054 h 1113779"/>
                <a:gd name="connsiteX105" fmla="*/ 250379 w 356256"/>
                <a:gd name="connsiteY105" fmla="*/ 727634 h 1113779"/>
                <a:gd name="connsiteX106" fmla="*/ 250059 w 356256"/>
                <a:gd name="connsiteY106" fmla="*/ 733701 h 1113779"/>
                <a:gd name="connsiteX107" fmla="*/ 253891 w 356256"/>
                <a:gd name="connsiteY107" fmla="*/ 743920 h 1113779"/>
                <a:gd name="connsiteX108" fmla="*/ 266026 w 356256"/>
                <a:gd name="connsiteY108" fmla="*/ 754138 h 1113779"/>
                <a:gd name="connsiteX109" fmla="*/ 274009 w 356256"/>
                <a:gd name="connsiteY109" fmla="*/ 758290 h 1113779"/>
                <a:gd name="connsiteX110" fmla="*/ 288698 w 356256"/>
                <a:gd name="connsiteY110" fmla="*/ 766592 h 1113779"/>
                <a:gd name="connsiteX111" fmla="*/ 293169 w 356256"/>
                <a:gd name="connsiteY111" fmla="*/ 769785 h 1113779"/>
                <a:gd name="connsiteX112" fmla="*/ 296682 w 356256"/>
                <a:gd name="connsiteY112" fmla="*/ 777130 h 1113779"/>
                <a:gd name="connsiteX113" fmla="*/ 291572 w 356256"/>
                <a:gd name="connsiteY113" fmla="*/ 781920 h 1113779"/>
                <a:gd name="connsiteX114" fmla="*/ 278799 w 356256"/>
                <a:gd name="connsiteY114" fmla="*/ 779046 h 1113779"/>
                <a:gd name="connsiteX115" fmla="*/ 265707 w 356256"/>
                <a:gd name="connsiteY115" fmla="*/ 771063 h 1113779"/>
                <a:gd name="connsiteX116" fmla="*/ 254211 w 356256"/>
                <a:gd name="connsiteY116" fmla="*/ 771063 h 1113779"/>
                <a:gd name="connsiteX117" fmla="*/ 249740 w 356256"/>
                <a:gd name="connsiteY117" fmla="*/ 769785 h 1113779"/>
                <a:gd name="connsiteX118" fmla="*/ 233454 w 356256"/>
                <a:gd name="connsiteY118" fmla="*/ 762441 h 1113779"/>
                <a:gd name="connsiteX119" fmla="*/ 226429 w 356256"/>
                <a:gd name="connsiteY119" fmla="*/ 759567 h 1113779"/>
                <a:gd name="connsiteX120" fmla="*/ 221001 w 356256"/>
                <a:gd name="connsiteY120" fmla="*/ 761483 h 1113779"/>
                <a:gd name="connsiteX121" fmla="*/ 221958 w 356256"/>
                <a:gd name="connsiteY121" fmla="*/ 767231 h 1113779"/>
                <a:gd name="connsiteX122" fmla="*/ 228026 w 356256"/>
                <a:gd name="connsiteY122" fmla="*/ 774895 h 1113779"/>
                <a:gd name="connsiteX123" fmla="*/ 232496 w 356256"/>
                <a:gd name="connsiteY123" fmla="*/ 776172 h 1113779"/>
                <a:gd name="connsiteX124" fmla="*/ 239521 w 356256"/>
                <a:gd name="connsiteY124" fmla="*/ 783197 h 1113779"/>
                <a:gd name="connsiteX125" fmla="*/ 248462 w 356256"/>
                <a:gd name="connsiteY125" fmla="*/ 793735 h 1113779"/>
                <a:gd name="connsiteX126" fmla="*/ 253572 w 356256"/>
                <a:gd name="connsiteY126" fmla="*/ 795651 h 1113779"/>
                <a:gd name="connsiteX127" fmla="*/ 265387 w 356256"/>
                <a:gd name="connsiteY127" fmla="*/ 799483 h 1113779"/>
                <a:gd name="connsiteX128" fmla="*/ 275287 w 356256"/>
                <a:gd name="connsiteY128" fmla="*/ 802677 h 1113779"/>
                <a:gd name="connsiteX129" fmla="*/ 290295 w 356256"/>
                <a:gd name="connsiteY129" fmla="*/ 808105 h 1113779"/>
                <a:gd name="connsiteX130" fmla="*/ 302748 w 356256"/>
                <a:gd name="connsiteY130" fmla="*/ 817046 h 1113779"/>
                <a:gd name="connsiteX131" fmla="*/ 301471 w 356256"/>
                <a:gd name="connsiteY131" fmla="*/ 818643 h 1113779"/>
                <a:gd name="connsiteX132" fmla="*/ 288698 w 356256"/>
                <a:gd name="connsiteY132" fmla="*/ 822156 h 1113779"/>
                <a:gd name="connsiteX133" fmla="*/ 286463 w 356256"/>
                <a:gd name="connsiteY133" fmla="*/ 821836 h 1113779"/>
                <a:gd name="connsiteX134" fmla="*/ 270816 w 356256"/>
                <a:gd name="connsiteY134" fmla="*/ 817046 h 1113779"/>
                <a:gd name="connsiteX135" fmla="*/ 265707 w 356256"/>
                <a:gd name="connsiteY135" fmla="*/ 813533 h 1113779"/>
                <a:gd name="connsiteX136" fmla="*/ 254211 w 356256"/>
                <a:gd name="connsiteY136" fmla="*/ 809702 h 1113779"/>
                <a:gd name="connsiteX137" fmla="*/ 245269 w 356256"/>
                <a:gd name="connsiteY137" fmla="*/ 809063 h 1113779"/>
                <a:gd name="connsiteX138" fmla="*/ 238564 w 356256"/>
                <a:gd name="connsiteY138" fmla="*/ 807786 h 1113779"/>
                <a:gd name="connsiteX139" fmla="*/ 222916 w 356256"/>
                <a:gd name="connsiteY139" fmla="*/ 802996 h 1113779"/>
                <a:gd name="connsiteX140" fmla="*/ 209185 w 356256"/>
                <a:gd name="connsiteY140" fmla="*/ 797567 h 1113779"/>
                <a:gd name="connsiteX141" fmla="*/ 204714 w 356256"/>
                <a:gd name="connsiteY141" fmla="*/ 800760 h 1113779"/>
                <a:gd name="connsiteX142" fmla="*/ 204076 w 356256"/>
                <a:gd name="connsiteY142" fmla="*/ 811298 h 1113779"/>
                <a:gd name="connsiteX143" fmla="*/ 206311 w 356256"/>
                <a:gd name="connsiteY143" fmla="*/ 848340 h 1113779"/>
                <a:gd name="connsiteX144" fmla="*/ 205991 w 356256"/>
                <a:gd name="connsiteY144" fmla="*/ 850895 h 1113779"/>
                <a:gd name="connsiteX145" fmla="*/ 204714 w 356256"/>
                <a:gd name="connsiteY145" fmla="*/ 869736 h 1113779"/>
                <a:gd name="connsiteX146" fmla="*/ 204076 w 356256"/>
                <a:gd name="connsiteY146" fmla="*/ 873248 h 1113779"/>
                <a:gd name="connsiteX147" fmla="*/ 204076 w 356256"/>
                <a:gd name="connsiteY147" fmla="*/ 882189 h 1113779"/>
                <a:gd name="connsiteX148" fmla="*/ 203437 w 356256"/>
                <a:gd name="connsiteY148" fmla="*/ 889853 h 1113779"/>
                <a:gd name="connsiteX149" fmla="*/ 203437 w 356256"/>
                <a:gd name="connsiteY149" fmla="*/ 916038 h 1113779"/>
                <a:gd name="connsiteX150" fmla="*/ 205673 w 356256"/>
                <a:gd name="connsiteY150" fmla="*/ 942223 h 1113779"/>
                <a:gd name="connsiteX151" fmla="*/ 207269 w 356256"/>
                <a:gd name="connsiteY151" fmla="*/ 961383 h 1113779"/>
                <a:gd name="connsiteX152" fmla="*/ 210463 w 356256"/>
                <a:gd name="connsiteY152" fmla="*/ 983098 h 1113779"/>
                <a:gd name="connsiteX153" fmla="*/ 211101 w 356256"/>
                <a:gd name="connsiteY153" fmla="*/ 997148 h 1113779"/>
                <a:gd name="connsiteX154" fmla="*/ 210143 w 356256"/>
                <a:gd name="connsiteY154" fmla="*/ 1015669 h 1113779"/>
                <a:gd name="connsiteX155" fmla="*/ 210781 w 356256"/>
                <a:gd name="connsiteY155" fmla="*/ 1035148 h 1113779"/>
                <a:gd name="connsiteX156" fmla="*/ 210781 w 356256"/>
                <a:gd name="connsiteY156" fmla="*/ 1041215 h 1113779"/>
                <a:gd name="connsiteX157" fmla="*/ 210143 w 356256"/>
                <a:gd name="connsiteY157" fmla="*/ 1044090 h 1113779"/>
                <a:gd name="connsiteX158" fmla="*/ 210143 w 356256"/>
                <a:gd name="connsiteY158" fmla="*/ 1069636 h 1113779"/>
                <a:gd name="connsiteX159" fmla="*/ 209824 w 356256"/>
                <a:gd name="connsiteY159" fmla="*/ 1085602 h 1113779"/>
                <a:gd name="connsiteX160" fmla="*/ 210463 w 356256"/>
                <a:gd name="connsiteY160" fmla="*/ 1096460 h 1113779"/>
                <a:gd name="connsiteX161" fmla="*/ 208227 w 356256"/>
                <a:gd name="connsiteY161" fmla="*/ 1102207 h 1113779"/>
                <a:gd name="connsiteX162" fmla="*/ 205353 w 356256"/>
                <a:gd name="connsiteY162" fmla="*/ 1107636 h 1113779"/>
                <a:gd name="connsiteX163" fmla="*/ 203437 w 356256"/>
                <a:gd name="connsiteY163" fmla="*/ 1112745 h 1113779"/>
                <a:gd name="connsiteX164" fmla="*/ 195773 w 356256"/>
                <a:gd name="connsiteY164" fmla="*/ 1113065 h 1113779"/>
                <a:gd name="connsiteX165" fmla="*/ 183000 w 356256"/>
                <a:gd name="connsiteY165" fmla="*/ 1101250 h 1113779"/>
                <a:gd name="connsiteX166" fmla="*/ 183320 w 356256"/>
                <a:gd name="connsiteY166" fmla="*/ 1099653 h 1113779"/>
                <a:gd name="connsiteX167" fmla="*/ 190025 w 356256"/>
                <a:gd name="connsiteY167" fmla="*/ 1082090 h 1113779"/>
                <a:gd name="connsiteX168" fmla="*/ 191303 w 356256"/>
                <a:gd name="connsiteY168" fmla="*/ 1068678 h 1113779"/>
                <a:gd name="connsiteX169" fmla="*/ 192261 w 356256"/>
                <a:gd name="connsiteY169" fmla="*/ 1027804 h 1113779"/>
                <a:gd name="connsiteX170" fmla="*/ 191622 w 356256"/>
                <a:gd name="connsiteY170" fmla="*/ 1019821 h 1113779"/>
                <a:gd name="connsiteX171" fmla="*/ 190345 w 356256"/>
                <a:gd name="connsiteY171" fmla="*/ 988526 h 1113779"/>
                <a:gd name="connsiteX172" fmla="*/ 187790 w 356256"/>
                <a:gd name="connsiteY172" fmla="*/ 941585 h 1113779"/>
                <a:gd name="connsiteX173" fmla="*/ 187151 w 356256"/>
                <a:gd name="connsiteY173" fmla="*/ 938711 h 1113779"/>
                <a:gd name="connsiteX174" fmla="*/ 184916 w 356256"/>
                <a:gd name="connsiteY174" fmla="*/ 919870 h 1113779"/>
                <a:gd name="connsiteX175" fmla="*/ 186513 w 356256"/>
                <a:gd name="connsiteY175" fmla="*/ 882828 h 1113779"/>
                <a:gd name="connsiteX176" fmla="*/ 187790 w 356256"/>
                <a:gd name="connsiteY176" fmla="*/ 853769 h 1113779"/>
                <a:gd name="connsiteX177" fmla="*/ 186513 w 356256"/>
                <a:gd name="connsiteY177" fmla="*/ 826626 h 1113779"/>
                <a:gd name="connsiteX178" fmla="*/ 184278 w 356256"/>
                <a:gd name="connsiteY178" fmla="*/ 805870 h 1113779"/>
                <a:gd name="connsiteX179" fmla="*/ 175975 w 356256"/>
                <a:gd name="connsiteY179" fmla="*/ 796928 h 1113779"/>
                <a:gd name="connsiteX180" fmla="*/ 166075 w 356256"/>
                <a:gd name="connsiteY180" fmla="*/ 787987 h 1113779"/>
                <a:gd name="connsiteX181" fmla="*/ 163202 w 356256"/>
                <a:gd name="connsiteY181" fmla="*/ 776172 h 1113779"/>
                <a:gd name="connsiteX182" fmla="*/ 155218 w 356256"/>
                <a:gd name="connsiteY182" fmla="*/ 788945 h 1113779"/>
                <a:gd name="connsiteX183" fmla="*/ 142445 w 356256"/>
                <a:gd name="connsiteY183" fmla="*/ 799802 h 1113779"/>
                <a:gd name="connsiteX184" fmla="*/ 137975 w 356256"/>
                <a:gd name="connsiteY184" fmla="*/ 799164 h 1113779"/>
                <a:gd name="connsiteX185" fmla="*/ 139572 w 356256"/>
                <a:gd name="connsiteY185" fmla="*/ 784155 h 1113779"/>
                <a:gd name="connsiteX186" fmla="*/ 139890 w 356256"/>
                <a:gd name="connsiteY186" fmla="*/ 770105 h 1113779"/>
                <a:gd name="connsiteX187" fmla="*/ 137655 w 356256"/>
                <a:gd name="connsiteY187" fmla="*/ 761802 h 1113779"/>
                <a:gd name="connsiteX188" fmla="*/ 123285 w 356256"/>
                <a:gd name="connsiteY188" fmla="*/ 755096 h 1113779"/>
                <a:gd name="connsiteX189" fmla="*/ 116260 w 356256"/>
                <a:gd name="connsiteY189" fmla="*/ 761164 h 1113779"/>
                <a:gd name="connsiteX190" fmla="*/ 113706 w 356256"/>
                <a:gd name="connsiteY190" fmla="*/ 762760 h 1113779"/>
                <a:gd name="connsiteX191" fmla="*/ 106042 w 356256"/>
                <a:gd name="connsiteY191" fmla="*/ 769147 h 1113779"/>
                <a:gd name="connsiteX192" fmla="*/ 84008 w 356256"/>
                <a:gd name="connsiteY192" fmla="*/ 776172 h 1113779"/>
                <a:gd name="connsiteX193" fmla="*/ 82092 w 356256"/>
                <a:gd name="connsiteY193" fmla="*/ 774575 h 1113779"/>
                <a:gd name="connsiteX194" fmla="*/ 81134 w 356256"/>
                <a:gd name="connsiteY194" fmla="*/ 772979 h 1113779"/>
                <a:gd name="connsiteX195" fmla="*/ 70916 w 356256"/>
                <a:gd name="connsiteY195" fmla="*/ 771701 h 1113779"/>
                <a:gd name="connsiteX196" fmla="*/ 53033 w 356256"/>
                <a:gd name="connsiteY196" fmla="*/ 773298 h 1113779"/>
                <a:gd name="connsiteX197" fmla="*/ 47604 w 356256"/>
                <a:gd name="connsiteY197" fmla="*/ 772659 h 1113779"/>
                <a:gd name="connsiteX198" fmla="*/ 38663 w 356256"/>
                <a:gd name="connsiteY198" fmla="*/ 772979 h 1113779"/>
                <a:gd name="connsiteX199" fmla="*/ 31000 w 356256"/>
                <a:gd name="connsiteY199" fmla="*/ 775534 h 1113779"/>
                <a:gd name="connsiteX200" fmla="*/ 28445 w 356256"/>
                <a:gd name="connsiteY200" fmla="*/ 776811 h 1113779"/>
                <a:gd name="connsiteX201" fmla="*/ 19503 w 356256"/>
                <a:gd name="connsiteY201" fmla="*/ 779365 h 1113779"/>
                <a:gd name="connsiteX202" fmla="*/ 14713 w 356256"/>
                <a:gd name="connsiteY202" fmla="*/ 779685 h 1113779"/>
                <a:gd name="connsiteX203" fmla="*/ 2898 w 356256"/>
                <a:gd name="connsiteY203" fmla="*/ 774575 h 1113779"/>
                <a:gd name="connsiteX204" fmla="*/ 344 w 356256"/>
                <a:gd name="connsiteY204" fmla="*/ 768189 h 1113779"/>
                <a:gd name="connsiteX205" fmla="*/ 2579 w 356256"/>
                <a:gd name="connsiteY205" fmla="*/ 760525 h 1113779"/>
                <a:gd name="connsiteX206" fmla="*/ 4814 w 356256"/>
                <a:gd name="connsiteY206" fmla="*/ 755735 h 1113779"/>
                <a:gd name="connsiteX207" fmla="*/ 5772 w 356256"/>
                <a:gd name="connsiteY207" fmla="*/ 749029 h 1113779"/>
                <a:gd name="connsiteX208" fmla="*/ 12797 w 356256"/>
                <a:gd name="connsiteY208" fmla="*/ 754138 h 1113779"/>
                <a:gd name="connsiteX209" fmla="*/ 23016 w 356256"/>
                <a:gd name="connsiteY209" fmla="*/ 749668 h 1113779"/>
                <a:gd name="connsiteX210" fmla="*/ 26210 w 356256"/>
                <a:gd name="connsiteY210" fmla="*/ 746155 h 1113779"/>
                <a:gd name="connsiteX211" fmla="*/ 35470 w 356256"/>
                <a:gd name="connsiteY211" fmla="*/ 739130 h 1113779"/>
                <a:gd name="connsiteX212" fmla="*/ 43453 w 356256"/>
                <a:gd name="connsiteY212" fmla="*/ 730188 h 1113779"/>
                <a:gd name="connsiteX213" fmla="*/ 46646 w 356256"/>
                <a:gd name="connsiteY213" fmla="*/ 726357 h 1113779"/>
                <a:gd name="connsiteX214" fmla="*/ 54949 w 356256"/>
                <a:gd name="connsiteY214" fmla="*/ 722205 h 1113779"/>
                <a:gd name="connsiteX215" fmla="*/ 57503 w 356256"/>
                <a:gd name="connsiteY215" fmla="*/ 720609 h 1113779"/>
                <a:gd name="connsiteX216" fmla="*/ 76344 w 356256"/>
                <a:gd name="connsiteY216" fmla="*/ 703365 h 1113779"/>
                <a:gd name="connsiteX217" fmla="*/ 78899 w 356256"/>
                <a:gd name="connsiteY217" fmla="*/ 700171 h 1113779"/>
                <a:gd name="connsiteX218" fmla="*/ 84966 w 356256"/>
                <a:gd name="connsiteY218" fmla="*/ 694104 h 1113779"/>
                <a:gd name="connsiteX219" fmla="*/ 94865 w 356256"/>
                <a:gd name="connsiteY219" fmla="*/ 683247 h 1113779"/>
                <a:gd name="connsiteX220" fmla="*/ 96781 w 356256"/>
                <a:gd name="connsiteY220" fmla="*/ 681012 h 1113779"/>
                <a:gd name="connsiteX221" fmla="*/ 105403 w 356256"/>
                <a:gd name="connsiteY221" fmla="*/ 673348 h 1113779"/>
                <a:gd name="connsiteX222" fmla="*/ 121050 w 356256"/>
                <a:gd name="connsiteY222" fmla="*/ 655146 h 1113779"/>
                <a:gd name="connsiteX223" fmla="*/ 124244 w 356256"/>
                <a:gd name="connsiteY223" fmla="*/ 649398 h 1113779"/>
                <a:gd name="connsiteX224" fmla="*/ 129034 w 356256"/>
                <a:gd name="connsiteY224" fmla="*/ 640776 h 1113779"/>
                <a:gd name="connsiteX225" fmla="*/ 136697 w 356256"/>
                <a:gd name="connsiteY225" fmla="*/ 628322 h 1113779"/>
                <a:gd name="connsiteX226" fmla="*/ 136059 w 356256"/>
                <a:gd name="connsiteY226" fmla="*/ 624491 h 1113779"/>
                <a:gd name="connsiteX227" fmla="*/ 131907 w 356256"/>
                <a:gd name="connsiteY227" fmla="*/ 625449 h 1113779"/>
                <a:gd name="connsiteX228" fmla="*/ 124882 w 356256"/>
                <a:gd name="connsiteY228" fmla="*/ 628003 h 1113779"/>
                <a:gd name="connsiteX229" fmla="*/ 110193 w 356256"/>
                <a:gd name="connsiteY229" fmla="*/ 620339 h 1113779"/>
                <a:gd name="connsiteX230" fmla="*/ 100613 w 356256"/>
                <a:gd name="connsiteY230" fmla="*/ 620659 h 1113779"/>
                <a:gd name="connsiteX231" fmla="*/ 98059 w 356256"/>
                <a:gd name="connsiteY231" fmla="*/ 623213 h 1113779"/>
                <a:gd name="connsiteX232" fmla="*/ 93269 w 356256"/>
                <a:gd name="connsiteY232" fmla="*/ 632474 h 1113779"/>
                <a:gd name="connsiteX233" fmla="*/ 88798 w 356256"/>
                <a:gd name="connsiteY233" fmla="*/ 633432 h 1113779"/>
                <a:gd name="connsiteX234" fmla="*/ 81134 w 356256"/>
                <a:gd name="connsiteY234" fmla="*/ 637902 h 1113779"/>
                <a:gd name="connsiteX235" fmla="*/ 72512 w 356256"/>
                <a:gd name="connsiteY235" fmla="*/ 643970 h 1113779"/>
                <a:gd name="connsiteX236" fmla="*/ 61974 w 356256"/>
                <a:gd name="connsiteY236" fmla="*/ 649398 h 1113779"/>
                <a:gd name="connsiteX237" fmla="*/ 46966 w 356256"/>
                <a:gd name="connsiteY237" fmla="*/ 635029 h 1113779"/>
                <a:gd name="connsiteX238" fmla="*/ 53991 w 356256"/>
                <a:gd name="connsiteY238" fmla="*/ 627684 h 1113779"/>
                <a:gd name="connsiteX239" fmla="*/ 55268 w 356256"/>
                <a:gd name="connsiteY239" fmla="*/ 626726 h 1113779"/>
                <a:gd name="connsiteX240" fmla="*/ 62613 w 356256"/>
                <a:gd name="connsiteY240" fmla="*/ 620978 h 1113779"/>
                <a:gd name="connsiteX241" fmla="*/ 75386 w 356256"/>
                <a:gd name="connsiteY241" fmla="*/ 606927 h 1113779"/>
                <a:gd name="connsiteX242" fmla="*/ 79856 w 356256"/>
                <a:gd name="connsiteY242" fmla="*/ 593516 h 1113779"/>
                <a:gd name="connsiteX243" fmla="*/ 72193 w 356256"/>
                <a:gd name="connsiteY243" fmla="*/ 595432 h 1113779"/>
                <a:gd name="connsiteX244" fmla="*/ 71235 w 356256"/>
                <a:gd name="connsiteY244" fmla="*/ 594793 h 1113779"/>
                <a:gd name="connsiteX245" fmla="*/ 65168 w 356256"/>
                <a:gd name="connsiteY245" fmla="*/ 585213 h 1113779"/>
                <a:gd name="connsiteX246" fmla="*/ 72193 w 356256"/>
                <a:gd name="connsiteY246" fmla="*/ 575953 h 1113779"/>
                <a:gd name="connsiteX247" fmla="*/ 85924 w 356256"/>
                <a:gd name="connsiteY247" fmla="*/ 562860 h 1113779"/>
                <a:gd name="connsiteX248" fmla="*/ 95504 w 356256"/>
                <a:gd name="connsiteY248" fmla="*/ 550087 h 1113779"/>
                <a:gd name="connsiteX249" fmla="*/ 94226 w 356256"/>
                <a:gd name="connsiteY249" fmla="*/ 541465 h 1113779"/>
                <a:gd name="connsiteX250" fmla="*/ 91033 w 356256"/>
                <a:gd name="connsiteY250" fmla="*/ 536356 h 1113779"/>
                <a:gd name="connsiteX251" fmla="*/ 91672 w 356256"/>
                <a:gd name="connsiteY251" fmla="*/ 529650 h 1113779"/>
                <a:gd name="connsiteX252" fmla="*/ 94226 w 356256"/>
                <a:gd name="connsiteY252" fmla="*/ 520389 h 1113779"/>
                <a:gd name="connsiteX253" fmla="*/ 91991 w 356256"/>
                <a:gd name="connsiteY253" fmla="*/ 517834 h 1113779"/>
                <a:gd name="connsiteX254" fmla="*/ 89436 w 356256"/>
                <a:gd name="connsiteY254" fmla="*/ 519431 h 1113779"/>
                <a:gd name="connsiteX255" fmla="*/ 80176 w 356256"/>
                <a:gd name="connsiteY255" fmla="*/ 527414 h 1113779"/>
                <a:gd name="connsiteX256" fmla="*/ 67403 w 356256"/>
                <a:gd name="connsiteY256" fmla="*/ 535398 h 1113779"/>
                <a:gd name="connsiteX257" fmla="*/ 62293 w 356256"/>
                <a:gd name="connsiteY257" fmla="*/ 537952 h 1113779"/>
                <a:gd name="connsiteX258" fmla="*/ 55588 w 356256"/>
                <a:gd name="connsiteY258" fmla="*/ 540187 h 1113779"/>
                <a:gd name="connsiteX259" fmla="*/ 41218 w 356256"/>
                <a:gd name="connsiteY259" fmla="*/ 541146 h 1113779"/>
                <a:gd name="connsiteX260" fmla="*/ 37705 w 356256"/>
                <a:gd name="connsiteY260" fmla="*/ 536994 h 1113779"/>
                <a:gd name="connsiteX261" fmla="*/ 40579 w 356256"/>
                <a:gd name="connsiteY261" fmla="*/ 520708 h 1113779"/>
                <a:gd name="connsiteX262" fmla="*/ 41537 w 356256"/>
                <a:gd name="connsiteY262" fmla="*/ 519750 h 1113779"/>
                <a:gd name="connsiteX263" fmla="*/ 43453 w 356256"/>
                <a:gd name="connsiteY263" fmla="*/ 521028 h 1113779"/>
                <a:gd name="connsiteX264" fmla="*/ 49840 w 356256"/>
                <a:gd name="connsiteY264" fmla="*/ 520389 h 1113779"/>
                <a:gd name="connsiteX265" fmla="*/ 64529 w 356256"/>
                <a:gd name="connsiteY265" fmla="*/ 506658 h 1113779"/>
                <a:gd name="connsiteX266" fmla="*/ 72831 w 356256"/>
                <a:gd name="connsiteY266" fmla="*/ 496759 h 1113779"/>
                <a:gd name="connsiteX267" fmla="*/ 86882 w 356256"/>
                <a:gd name="connsiteY267" fmla="*/ 481750 h 1113779"/>
                <a:gd name="connsiteX268" fmla="*/ 93588 w 356256"/>
                <a:gd name="connsiteY268" fmla="*/ 476322 h 1113779"/>
                <a:gd name="connsiteX269" fmla="*/ 99655 w 356256"/>
                <a:gd name="connsiteY269" fmla="*/ 472809 h 1113779"/>
                <a:gd name="connsiteX270" fmla="*/ 106680 w 356256"/>
                <a:gd name="connsiteY270" fmla="*/ 468019 h 1113779"/>
                <a:gd name="connsiteX271" fmla="*/ 121050 w 356256"/>
                <a:gd name="connsiteY271" fmla="*/ 441515 h 1113779"/>
                <a:gd name="connsiteX272" fmla="*/ 123924 w 356256"/>
                <a:gd name="connsiteY272" fmla="*/ 434809 h 1113779"/>
                <a:gd name="connsiteX273" fmla="*/ 123924 w 356256"/>
                <a:gd name="connsiteY273" fmla="*/ 430657 h 1113779"/>
                <a:gd name="connsiteX274" fmla="*/ 122008 w 356256"/>
                <a:gd name="connsiteY274" fmla="*/ 429700 h 1113779"/>
                <a:gd name="connsiteX275" fmla="*/ 111789 w 356256"/>
                <a:gd name="connsiteY275" fmla="*/ 420439 h 1113779"/>
                <a:gd name="connsiteX276" fmla="*/ 102529 w 356256"/>
                <a:gd name="connsiteY276" fmla="*/ 416607 h 1113779"/>
                <a:gd name="connsiteX277" fmla="*/ 100613 w 356256"/>
                <a:gd name="connsiteY277" fmla="*/ 417884 h 1113779"/>
                <a:gd name="connsiteX278" fmla="*/ 85604 w 356256"/>
                <a:gd name="connsiteY278" fmla="*/ 412136 h 1113779"/>
                <a:gd name="connsiteX279" fmla="*/ 86563 w 356256"/>
                <a:gd name="connsiteY279" fmla="*/ 408304 h 1113779"/>
                <a:gd name="connsiteX280" fmla="*/ 89756 w 356256"/>
                <a:gd name="connsiteY280" fmla="*/ 403834 h 1113779"/>
                <a:gd name="connsiteX281" fmla="*/ 96462 w 356256"/>
                <a:gd name="connsiteY281" fmla="*/ 395531 h 1113779"/>
                <a:gd name="connsiteX282" fmla="*/ 119454 w 356256"/>
                <a:gd name="connsiteY282" fmla="*/ 385632 h 1113779"/>
                <a:gd name="connsiteX283" fmla="*/ 123285 w 356256"/>
                <a:gd name="connsiteY283" fmla="*/ 383716 h 1113779"/>
                <a:gd name="connsiteX284" fmla="*/ 138932 w 356256"/>
                <a:gd name="connsiteY284" fmla="*/ 371901 h 1113779"/>
                <a:gd name="connsiteX285" fmla="*/ 141168 w 356256"/>
                <a:gd name="connsiteY285" fmla="*/ 369027 h 1113779"/>
                <a:gd name="connsiteX286" fmla="*/ 148512 w 356256"/>
                <a:gd name="connsiteY286" fmla="*/ 358489 h 1113779"/>
                <a:gd name="connsiteX287" fmla="*/ 152664 w 356256"/>
                <a:gd name="connsiteY287" fmla="*/ 352102 h 1113779"/>
                <a:gd name="connsiteX288" fmla="*/ 157454 w 356256"/>
                <a:gd name="connsiteY288" fmla="*/ 347632 h 1113779"/>
                <a:gd name="connsiteX289" fmla="*/ 158412 w 356256"/>
                <a:gd name="connsiteY289" fmla="*/ 340607 h 1113779"/>
                <a:gd name="connsiteX290" fmla="*/ 146916 w 356256"/>
                <a:gd name="connsiteY290" fmla="*/ 339329 h 1113779"/>
                <a:gd name="connsiteX291" fmla="*/ 140210 w 356256"/>
                <a:gd name="connsiteY291" fmla="*/ 335178 h 1113779"/>
                <a:gd name="connsiteX292" fmla="*/ 140849 w 356256"/>
                <a:gd name="connsiteY292" fmla="*/ 325917 h 1113779"/>
                <a:gd name="connsiteX293" fmla="*/ 146597 w 356256"/>
                <a:gd name="connsiteY293" fmla="*/ 313144 h 1113779"/>
                <a:gd name="connsiteX294" fmla="*/ 144680 w 356256"/>
                <a:gd name="connsiteY294" fmla="*/ 306438 h 1113779"/>
                <a:gd name="connsiteX295" fmla="*/ 139572 w 356256"/>
                <a:gd name="connsiteY295" fmla="*/ 301968 h 1113779"/>
                <a:gd name="connsiteX296" fmla="*/ 131907 w 356256"/>
                <a:gd name="connsiteY296" fmla="*/ 301329 h 1113779"/>
                <a:gd name="connsiteX297" fmla="*/ 129034 w 356256"/>
                <a:gd name="connsiteY297" fmla="*/ 303245 h 1113779"/>
                <a:gd name="connsiteX298" fmla="*/ 115302 w 356256"/>
                <a:gd name="connsiteY298" fmla="*/ 307716 h 1113779"/>
                <a:gd name="connsiteX299" fmla="*/ 102529 w 356256"/>
                <a:gd name="connsiteY299" fmla="*/ 298455 h 1113779"/>
                <a:gd name="connsiteX300" fmla="*/ 103168 w 356256"/>
                <a:gd name="connsiteY300" fmla="*/ 291749 h 1113779"/>
                <a:gd name="connsiteX301" fmla="*/ 113067 w 356256"/>
                <a:gd name="connsiteY301" fmla="*/ 284724 h 1113779"/>
                <a:gd name="connsiteX302" fmla="*/ 114664 w 356256"/>
                <a:gd name="connsiteY302" fmla="*/ 285043 h 1113779"/>
                <a:gd name="connsiteX303" fmla="*/ 115941 w 356256"/>
                <a:gd name="connsiteY303" fmla="*/ 284405 h 1113779"/>
                <a:gd name="connsiteX304" fmla="*/ 132546 w 356256"/>
                <a:gd name="connsiteY304" fmla="*/ 268757 h 1113779"/>
                <a:gd name="connsiteX305" fmla="*/ 136697 w 356256"/>
                <a:gd name="connsiteY305" fmla="*/ 263329 h 1113779"/>
                <a:gd name="connsiteX306" fmla="*/ 135739 w 356256"/>
                <a:gd name="connsiteY306" fmla="*/ 254388 h 1113779"/>
                <a:gd name="connsiteX307" fmla="*/ 132546 w 356256"/>
                <a:gd name="connsiteY307" fmla="*/ 244488 h 1113779"/>
                <a:gd name="connsiteX308" fmla="*/ 132227 w 356256"/>
                <a:gd name="connsiteY308" fmla="*/ 238421 h 1113779"/>
                <a:gd name="connsiteX309" fmla="*/ 125202 w 356256"/>
                <a:gd name="connsiteY309" fmla="*/ 233951 h 1113779"/>
                <a:gd name="connsiteX310" fmla="*/ 113067 w 356256"/>
                <a:gd name="connsiteY310" fmla="*/ 229161 h 1113779"/>
                <a:gd name="connsiteX311" fmla="*/ 113067 w 356256"/>
                <a:gd name="connsiteY311" fmla="*/ 221177 h 1113779"/>
                <a:gd name="connsiteX312" fmla="*/ 120092 w 356256"/>
                <a:gd name="connsiteY312" fmla="*/ 213513 h 1113779"/>
                <a:gd name="connsiteX313" fmla="*/ 130949 w 356256"/>
                <a:gd name="connsiteY313" fmla="*/ 204572 h 1113779"/>
                <a:gd name="connsiteX314" fmla="*/ 134462 w 356256"/>
                <a:gd name="connsiteY314" fmla="*/ 202018 h 1113779"/>
                <a:gd name="connsiteX315" fmla="*/ 150748 w 356256"/>
                <a:gd name="connsiteY315" fmla="*/ 184455 h 1113779"/>
                <a:gd name="connsiteX316" fmla="*/ 153622 w 356256"/>
                <a:gd name="connsiteY316" fmla="*/ 178387 h 1113779"/>
                <a:gd name="connsiteX317" fmla="*/ 147555 w 356256"/>
                <a:gd name="connsiteY317" fmla="*/ 169446 h 1113779"/>
                <a:gd name="connsiteX318" fmla="*/ 140210 w 356256"/>
                <a:gd name="connsiteY318" fmla="*/ 165933 h 1113779"/>
                <a:gd name="connsiteX319" fmla="*/ 127437 w 356256"/>
                <a:gd name="connsiteY319" fmla="*/ 155715 h 1113779"/>
                <a:gd name="connsiteX320" fmla="*/ 124562 w 356256"/>
                <a:gd name="connsiteY320" fmla="*/ 143580 h 1113779"/>
                <a:gd name="connsiteX321" fmla="*/ 137975 w 356256"/>
                <a:gd name="connsiteY321" fmla="*/ 131765 h 1113779"/>
                <a:gd name="connsiteX322" fmla="*/ 153622 w 356256"/>
                <a:gd name="connsiteY322" fmla="*/ 123462 h 1113779"/>
                <a:gd name="connsiteX323" fmla="*/ 165118 w 356256"/>
                <a:gd name="connsiteY323" fmla="*/ 107177 h 1113779"/>
                <a:gd name="connsiteX324" fmla="*/ 174378 w 356256"/>
                <a:gd name="connsiteY324" fmla="*/ 87059 h 1113779"/>
                <a:gd name="connsiteX325" fmla="*/ 173101 w 356256"/>
                <a:gd name="connsiteY325" fmla="*/ 73008 h 1113779"/>
                <a:gd name="connsiteX326" fmla="*/ 176613 w 356256"/>
                <a:gd name="connsiteY326" fmla="*/ 68857 h 1113779"/>
                <a:gd name="connsiteX327" fmla="*/ 179168 w 356256"/>
                <a:gd name="connsiteY327" fmla="*/ 61513 h 1113779"/>
                <a:gd name="connsiteX328" fmla="*/ 181723 w 356256"/>
                <a:gd name="connsiteY328" fmla="*/ 50975 h 1113779"/>
                <a:gd name="connsiteX329" fmla="*/ 184278 w 356256"/>
                <a:gd name="connsiteY329" fmla="*/ 42353 h 1113779"/>
                <a:gd name="connsiteX330" fmla="*/ 184278 w 356256"/>
                <a:gd name="connsiteY330" fmla="*/ 38521 h 1113779"/>
                <a:gd name="connsiteX331" fmla="*/ 182681 w 356256"/>
                <a:gd name="connsiteY331" fmla="*/ 26067 h 1113779"/>
                <a:gd name="connsiteX332" fmla="*/ 183000 w 356256"/>
                <a:gd name="connsiteY332" fmla="*/ 19042 h 1113779"/>
                <a:gd name="connsiteX333" fmla="*/ 187471 w 356256"/>
                <a:gd name="connsiteY333" fmla="*/ 4991 h 1113779"/>
                <a:gd name="connsiteX334" fmla="*/ 195135 w 356256"/>
                <a:gd name="connsiteY334" fmla="*/ 840 h 1113779"/>
                <a:gd name="connsiteX335" fmla="*/ 203118 w 356256"/>
                <a:gd name="connsiteY335" fmla="*/ 840 h 1113779"/>
                <a:gd name="connsiteX336" fmla="*/ 208227 w 356256"/>
                <a:gd name="connsiteY336" fmla="*/ 4033 h 1113779"/>
                <a:gd name="connsiteX337" fmla="*/ 210143 w 356256"/>
                <a:gd name="connsiteY337" fmla="*/ 12975 h 1113779"/>
                <a:gd name="connsiteX338" fmla="*/ 212698 w 356256"/>
                <a:gd name="connsiteY338" fmla="*/ 19042 h 1113779"/>
                <a:gd name="connsiteX339" fmla="*/ 209504 w 356256"/>
                <a:gd name="connsiteY339" fmla="*/ 28622 h 1113779"/>
                <a:gd name="connsiteX340" fmla="*/ 211740 w 356256"/>
                <a:gd name="connsiteY340" fmla="*/ 38202 h 1113779"/>
                <a:gd name="connsiteX341" fmla="*/ 220361 w 356256"/>
                <a:gd name="connsiteY341" fmla="*/ 41395 h 1113779"/>
                <a:gd name="connsiteX342" fmla="*/ 224832 w 356256"/>
                <a:gd name="connsiteY342" fmla="*/ 48420 h 1113779"/>
                <a:gd name="connsiteX343" fmla="*/ 225151 w 356256"/>
                <a:gd name="connsiteY343" fmla="*/ 68538 h 1113779"/>
                <a:gd name="connsiteX344" fmla="*/ 230580 w 356256"/>
                <a:gd name="connsiteY344" fmla="*/ 84504 h 1113779"/>
                <a:gd name="connsiteX345" fmla="*/ 231857 w 356256"/>
                <a:gd name="connsiteY345" fmla="*/ 87698 h 1113779"/>
                <a:gd name="connsiteX346" fmla="*/ 236647 w 356256"/>
                <a:gd name="connsiteY346" fmla="*/ 102068 h 1113779"/>
                <a:gd name="connsiteX347" fmla="*/ 238883 w 356256"/>
                <a:gd name="connsiteY347" fmla="*/ 104941 h 1113779"/>
                <a:gd name="connsiteX348" fmla="*/ 236647 w 356256"/>
                <a:gd name="connsiteY348" fmla="*/ 116118 h 1113779"/>
                <a:gd name="connsiteX349" fmla="*/ 235370 w 356256"/>
                <a:gd name="connsiteY349" fmla="*/ 116437 h 1113779"/>
                <a:gd name="connsiteX350" fmla="*/ 228984 w 356256"/>
                <a:gd name="connsiteY350" fmla="*/ 137194 h 1113779"/>
                <a:gd name="connsiteX351" fmla="*/ 234093 w 356256"/>
                <a:gd name="connsiteY351" fmla="*/ 141026 h 1113779"/>
                <a:gd name="connsiteX352" fmla="*/ 239202 w 356256"/>
                <a:gd name="connsiteY352" fmla="*/ 149967 h 1113779"/>
                <a:gd name="connsiteX353" fmla="*/ 244950 w 356256"/>
                <a:gd name="connsiteY353" fmla="*/ 158589 h 1113779"/>
                <a:gd name="connsiteX354" fmla="*/ 247504 w 356256"/>
                <a:gd name="connsiteY354" fmla="*/ 169127 h 1113779"/>
                <a:gd name="connsiteX355" fmla="*/ 250059 w 356256"/>
                <a:gd name="connsiteY355" fmla="*/ 172959 h 1113779"/>
                <a:gd name="connsiteX356" fmla="*/ 255488 w 356256"/>
                <a:gd name="connsiteY356" fmla="*/ 175833 h 1113779"/>
                <a:gd name="connsiteX357" fmla="*/ 268900 w 356256"/>
                <a:gd name="connsiteY357" fmla="*/ 184135 h 1113779"/>
                <a:gd name="connsiteX358" fmla="*/ 274328 w 356256"/>
                <a:gd name="connsiteY358" fmla="*/ 187967 h 1113779"/>
                <a:gd name="connsiteX359" fmla="*/ 268580 w 356256"/>
                <a:gd name="connsiteY359" fmla="*/ 197547 h 1113779"/>
                <a:gd name="connsiteX360" fmla="*/ 259639 w 356256"/>
                <a:gd name="connsiteY360" fmla="*/ 198505 h 1113779"/>
                <a:gd name="connsiteX361" fmla="*/ 257084 w 356256"/>
                <a:gd name="connsiteY361" fmla="*/ 196908 h 1113779"/>
                <a:gd name="connsiteX362" fmla="*/ 250698 w 356256"/>
                <a:gd name="connsiteY362" fmla="*/ 201698 h 1113779"/>
                <a:gd name="connsiteX363" fmla="*/ 248782 w 356256"/>
                <a:gd name="connsiteY363" fmla="*/ 208404 h 1113779"/>
                <a:gd name="connsiteX364" fmla="*/ 249740 w 356256"/>
                <a:gd name="connsiteY364" fmla="*/ 219261 h 1113779"/>
                <a:gd name="connsiteX365" fmla="*/ 252294 w 356256"/>
                <a:gd name="connsiteY365" fmla="*/ 221177 h 1113779"/>
                <a:gd name="connsiteX366" fmla="*/ 257404 w 356256"/>
                <a:gd name="connsiteY366" fmla="*/ 235866 h 1113779"/>
                <a:gd name="connsiteX367" fmla="*/ 247185 w 356256"/>
                <a:gd name="connsiteY367" fmla="*/ 239698 h 1113779"/>
                <a:gd name="connsiteX368" fmla="*/ 245269 w 356256"/>
                <a:gd name="connsiteY368" fmla="*/ 238102 h 1113779"/>
                <a:gd name="connsiteX369" fmla="*/ 237924 w 356256"/>
                <a:gd name="connsiteY369" fmla="*/ 236186 h 1113779"/>
                <a:gd name="connsiteX370" fmla="*/ 236009 w 356256"/>
                <a:gd name="connsiteY370" fmla="*/ 246404 h 1113779"/>
                <a:gd name="connsiteX371" fmla="*/ 244950 w 356256"/>
                <a:gd name="connsiteY371" fmla="*/ 254388 h 1113779"/>
                <a:gd name="connsiteX372" fmla="*/ 258681 w 356256"/>
                <a:gd name="connsiteY372" fmla="*/ 259816 h 1113779"/>
                <a:gd name="connsiteX373" fmla="*/ 270816 w 356256"/>
                <a:gd name="connsiteY373" fmla="*/ 269716 h 1113779"/>
                <a:gd name="connsiteX374" fmla="*/ 268580 w 356256"/>
                <a:gd name="connsiteY374" fmla="*/ 275783 h 1113779"/>
                <a:gd name="connsiteX375" fmla="*/ 264749 w 356256"/>
                <a:gd name="connsiteY375" fmla="*/ 277379 h 1113779"/>
                <a:gd name="connsiteX376" fmla="*/ 264110 w 356256"/>
                <a:gd name="connsiteY376" fmla="*/ 283127 h 1113779"/>
                <a:gd name="connsiteX377" fmla="*/ 274009 w 356256"/>
                <a:gd name="connsiteY377" fmla="*/ 285363 h 1113779"/>
                <a:gd name="connsiteX378" fmla="*/ 278160 w 356256"/>
                <a:gd name="connsiteY378" fmla="*/ 284724 h 1113779"/>
                <a:gd name="connsiteX379" fmla="*/ 299875 w 356256"/>
                <a:gd name="connsiteY379" fmla="*/ 288556 h 1113779"/>
                <a:gd name="connsiteX380" fmla="*/ 305942 w 356256"/>
                <a:gd name="connsiteY380" fmla="*/ 291430 h 1113779"/>
                <a:gd name="connsiteX381" fmla="*/ 314883 w 356256"/>
                <a:gd name="connsiteY381" fmla="*/ 302606 h 1113779"/>
                <a:gd name="connsiteX382" fmla="*/ 309774 w 356256"/>
                <a:gd name="connsiteY382" fmla="*/ 309951 h 1113779"/>
                <a:gd name="connsiteX383" fmla="*/ 289017 w 356256"/>
                <a:gd name="connsiteY383" fmla="*/ 308674 h 1113779"/>
                <a:gd name="connsiteX384" fmla="*/ 278799 w 356256"/>
                <a:gd name="connsiteY384" fmla="*/ 310590 h 1113779"/>
                <a:gd name="connsiteX385" fmla="*/ 271774 w 356256"/>
                <a:gd name="connsiteY385" fmla="*/ 314102 h 1113779"/>
                <a:gd name="connsiteX386" fmla="*/ 267303 w 356256"/>
                <a:gd name="connsiteY386" fmla="*/ 313464 h 1113779"/>
                <a:gd name="connsiteX387" fmla="*/ 252614 w 356256"/>
                <a:gd name="connsiteY387" fmla="*/ 314422 h 1113779"/>
                <a:gd name="connsiteX388" fmla="*/ 197370 w 356256"/>
                <a:gd name="connsiteY388" fmla="*/ 170723 h 1113779"/>
                <a:gd name="connsiteX389" fmla="*/ 198966 w 356256"/>
                <a:gd name="connsiteY389" fmla="*/ 171043 h 1113779"/>
                <a:gd name="connsiteX390" fmla="*/ 198328 w 356256"/>
                <a:gd name="connsiteY390" fmla="*/ 162421 h 1113779"/>
                <a:gd name="connsiteX391" fmla="*/ 197370 w 356256"/>
                <a:gd name="connsiteY391" fmla="*/ 170723 h 1113779"/>
                <a:gd name="connsiteX392" fmla="*/ 189706 w 356256"/>
                <a:gd name="connsiteY392" fmla="*/ 629600 h 1113779"/>
                <a:gd name="connsiteX393" fmla="*/ 190983 w 356256"/>
                <a:gd name="connsiteY393" fmla="*/ 624171 h 1113779"/>
                <a:gd name="connsiteX394" fmla="*/ 188748 w 356256"/>
                <a:gd name="connsiteY394" fmla="*/ 624171 h 1113779"/>
                <a:gd name="connsiteX395" fmla="*/ 189706 w 356256"/>
                <a:gd name="connsiteY395" fmla="*/ 629600 h 1113779"/>
                <a:gd name="connsiteX396" fmla="*/ 152025 w 356256"/>
                <a:gd name="connsiteY396" fmla="*/ 754457 h 1113779"/>
                <a:gd name="connsiteX397" fmla="*/ 149151 w 356256"/>
                <a:gd name="connsiteY397" fmla="*/ 752861 h 1113779"/>
                <a:gd name="connsiteX398" fmla="*/ 147874 w 356256"/>
                <a:gd name="connsiteY398" fmla="*/ 755096 h 1113779"/>
                <a:gd name="connsiteX399" fmla="*/ 149470 w 356256"/>
                <a:gd name="connsiteY399" fmla="*/ 756374 h 1113779"/>
                <a:gd name="connsiteX400" fmla="*/ 152025 w 356256"/>
                <a:gd name="connsiteY400" fmla="*/ 754457 h 1113779"/>
                <a:gd name="connsiteX401" fmla="*/ 175336 w 356256"/>
                <a:gd name="connsiteY401" fmla="*/ 425548 h 1113779"/>
                <a:gd name="connsiteX402" fmla="*/ 172143 w 356256"/>
                <a:gd name="connsiteY402" fmla="*/ 427784 h 1113779"/>
                <a:gd name="connsiteX403" fmla="*/ 175336 w 356256"/>
                <a:gd name="connsiteY403" fmla="*/ 425548 h 111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</a:cxnLst>
              <a:rect l="l" t="t" r="r" b="b"/>
              <a:pathLst>
                <a:path w="356256" h="1113779">
                  <a:moveTo>
                    <a:pt x="252614" y="314422"/>
                  </a:moveTo>
                  <a:cubicBezTo>
                    <a:pt x="253891" y="319531"/>
                    <a:pt x="257084" y="321447"/>
                    <a:pt x="266984" y="323682"/>
                  </a:cubicBezTo>
                  <a:cubicBezTo>
                    <a:pt x="267622" y="327514"/>
                    <a:pt x="271135" y="329430"/>
                    <a:pt x="273370" y="332304"/>
                  </a:cubicBezTo>
                  <a:cubicBezTo>
                    <a:pt x="277522" y="336775"/>
                    <a:pt x="283270" y="338691"/>
                    <a:pt x="287102" y="342842"/>
                  </a:cubicBezTo>
                  <a:cubicBezTo>
                    <a:pt x="291572" y="347951"/>
                    <a:pt x="296043" y="349548"/>
                    <a:pt x="302110" y="348271"/>
                  </a:cubicBezTo>
                  <a:cubicBezTo>
                    <a:pt x="307220" y="351464"/>
                    <a:pt x="304665" y="357212"/>
                    <a:pt x="307220" y="362002"/>
                  </a:cubicBezTo>
                  <a:cubicBezTo>
                    <a:pt x="314563" y="363279"/>
                    <a:pt x="322228" y="364876"/>
                    <a:pt x="330211" y="366153"/>
                  </a:cubicBezTo>
                  <a:cubicBezTo>
                    <a:pt x="331169" y="366472"/>
                    <a:pt x="332446" y="366472"/>
                    <a:pt x="333404" y="366153"/>
                  </a:cubicBezTo>
                  <a:cubicBezTo>
                    <a:pt x="338513" y="363279"/>
                    <a:pt x="343623" y="366472"/>
                    <a:pt x="348732" y="366472"/>
                  </a:cubicBezTo>
                  <a:cubicBezTo>
                    <a:pt x="350648" y="366472"/>
                    <a:pt x="352245" y="369346"/>
                    <a:pt x="353841" y="370624"/>
                  </a:cubicBezTo>
                  <a:cubicBezTo>
                    <a:pt x="353203" y="374456"/>
                    <a:pt x="350968" y="376371"/>
                    <a:pt x="348413" y="377968"/>
                  </a:cubicBezTo>
                  <a:cubicBezTo>
                    <a:pt x="345539" y="379884"/>
                    <a:pt x="342346" y="381481"/>
                    <a:pt x="339152" y="382758"/>
                  </a:cubicBezTo>
                  <a:cubicBezTo>
                    <a:pt x="337556" y="383397"/>
                    <a:pt x="335640" y="383397"/>
                    <a:pt x="333723" y="383397"/>
                  </a:cubicBezTo>
                  <a:cubicBezTo>
                    <a:pt x="328614" y="382758"/>
                    <a:pt x="323186" y="381481"/>
                    <a:pt x="318076" y="380523"/>
                  </a:cubicBezTo>
                  <a:cubicBezTo>
                    <a:pt x="315841" y="380203"/>
                    <a:pt x="313606" y="379565"/>
                    <a:pt x="311370" y="379246"/>
                  </a:cubicBezTo>
                  <a:cubicBezTo>
                    <a:pt x="304026" y="377649"/>
                    <a:pt x="296682" y="376052"/>
                    <a:pt x="289017" y="375094"/>
                  </a:cubicBezTo>
                  <a:cubicBezTo>
                    <a:pt x="283270" y="374136"/>
                    <a:pt x="277202" y="374136"/>
                    <a:pt x="271135" y="374136"/>
                  </a:cubicBezTo>
                  <a:cubicBezTo>
                    <a:pt x="269539" y="374136"/>
                    <a:pt x="267942" y="375733"/>
                    <a:pt x="266664" y="376371"/>
                  </a:cubicBezTo>
                  <a:cubicBezTo>
                    <a:pt x="266026" y="381800"/>
                    <a:pt x="268900" y="383397"/>
                    <a:pt x="272732" y="384674"/>
                  </a:cubicBezTo>
                  <a:cubicBezTo>
                    <a:pt x="280715" y="387229"/>
                    <a:pt x="285185" y="393615"/>
                    <a:pt x="284866" y="402237"/>
                  </a:cubicBezTo>
                  <a:cubicBezTo>
                    <a:pt x="284866" y="403834"/>
                    <a:pt x="285185" y="405750"/>
                    <a:pt x="286463" y="406389"/>
                  </a:cubicBezTo>
                  <a:cubicBezTo>
                    <a:pt x="289656" y="408624"/>
                    <a:pt x="292850" y="410859"/>
                    <a:pt x="296362" y="412775"/>
                  </a:cubicBezTo>
                  <a:cubicBezTo>
                    <a:pt x="299555" y="414372"/>
                    <a:pt x="302748" y="415330"/>
                    <a:pt x="305942" y="416926"/>
                  </a:cubicBezTo>
                  <a:cubicBezTo>
                    <a:pt x="313925" y="420758"/>
                    <a:pt x="313925" y="420758"/>
                    <a:pt x="317438" y="429380"/>
                  </a:cubicBezTo>
                  <a:cubicBezTo>
                    <a:pt x="314883" y="432574"/>
                    <a:pt x="312009" y="433851"/>
                    <a:pt x="306900" y="433532"/>
                  </a:cubicBezTo>
                  <a:cubicBezTo>
                    <a:pt x="299875" y="433212"/>
                    <a:pt x="294446" y="430019"/>
                    <a:pt x="288379" y="428103"/>
                  </a:cubicBezTo>
                  <a:cubicBezTo>
                    <a:pt x="283270" y="426506"/>
                    <a:pt x="277841" y="425868"/>
                    <a:pt x="272732" y="424271"/>
                  </a:cubicBezTo>
                  <a:cubicBezTo>
                    <a:pt x="269857" y="423632"/>
                    <a:pt x="267303" y="422355"/>
                    <a:pt x="264749" y="421078"/>
                  </a:cubicBezTo>
                  <a:cubicBezTo>
                    <a:pt x="260597" y="418842"/>
                    <a:pt x="258681" y="419162"/>
                    <a:pt x="255807" y="422674"/>
                  </a:cubicBezTo>
                  <a:cubicBezTo>
                    <a:pt x="253572" y="424910"/>
                    <a:pt x="251017" y="427145"/>
                    <a:pt x="248782" y="429061"/>
                  </a:cubicBezTo>
                  <a:cubicBezTo>
                    <a:pt x="245908" y="431615"/>
                    <a:pt x="245589" y="433851"/>
                    <a:pt x="248144" y="437044"/>
                  </a:cubicBezTo>
                  <a:cubicBezTo>
                    <a:pt x="251656" y="441515"/>
                    <a:pt x="254530" y="446943"/>
                    <a:pt x="258681" y="450775"/>
                  </a:cubicBezTo>
                  <a:cubicBezTo>
                    <a:pt x="264429" y="455885"/>
                    <a:pt x="268580" y="462910"/>
                    <a:pt x="275925" y="466103"/>
                  </a:cubicBezTo>
                  <a:cubicBezTo>
                    <a:pt x="283908" y="469616"/>
                    <a:pt x="291253" y="474086"/>
                    <a:pt x="298917" y="477599"/>
                  </a:cubicBezTo>
                  <a:cubicBezTo>
                    <a:pt x="302110" y="479196"/>
                    <a:pt x="305942" y="479834"/>
                    <a:pt x="309455" y="481111"/>
                  </a:cubicBezTo>
                  <a:cubicBezTo>
                    <a:pt x="313925" y="482708"/>
                    <a:pt x="317438" y="485263"/>
                    <a:pt x="318396" y="490372"/>
                  </a:cubicBezTo>
                  <a:cubicBezTo>
                    <a:pt x="319035" y="494204"/>
                    <a:pt x="317118" y="497717"/>
                    <a:pt x="313286" y="498994"/>
                  </a:cubicBezTo>
                  <a:cubicBezTo>
                    <a:pt x="312009" y="499313"/>
                    <a:pt x="310413" y="499952"/>
                    <a:pt x="309455" y="500591"/>
                  </a:cubicBezTo>
                  <a:cubicBezTo>
                    <a:pt x="307220" y="501868"/>
                    <a:pt x="304665" y="501549"/>
                    <a:pt x="303068" y="499952"/>
                  </a:cubicBezTo>
                  <a:cubicBezTo>
                    <a:pt x="297320" y="494523"/>
                    <a:pt x="289975" y="492288"/>
                    <a:pt x="283270" y="489095"/>
                  </a:cubicBezTo>
                  <a:cubicBezTo>
                    <a:pt x="279437" y="487179"/>
                    <a:pt x="275605" y="485582"/>
                    <a:pt x="272412" y="482070"/>
                  </a:cubicBezTo>
                  <a:cubicBezTo>
                    <a:pt x="268261" y="477599"/>
                    <a:pt x="257084" y="478876"/>
                    <a:pt x="253572" y="483666"/>
                  </a:cubicBezTo>
                  <a:cubicBezTo>
                    <a:pt x="251975" y="485582"/>
                    <a:pt x="252294" y="487498"/>
                    <a:pt x="253572" y="489414"/>
                  </a:cubicBezTo>
                  <a:cubicBezTo>
                    <a:pt x="257084" y="494523"/>
                    <a:pt x="261555" y="498675"/>
                    <a:pt x="267942" y="500591"/>
                  </a:cubicBezTo>
                  <a:cubicBezTo>
                    <a:pt x="272412" y="501868"/>
                    <a:pt x="272412" y="502187"/>
                    <a:pt x="274967" y="506977"/>
                  </a:cubicBezTo>
                  <a:cubicBezTo>
                    <a:pt x="273690" y="509532"/>
                    <a:pt x="271774" y="510490"/>
                    <a:pt x="268900" y="509851"/>
                  </a:cubicBezTo>
                  <a:cubicBezTo>
                    <a:pt x="266026" y="509213"/>
                    <a:pt x="263152" y="508574"/>
                    <a:pt x="260277" y="508254"/>
                  </a:cubicBezTo>
                  <a:cubicBezTo>
                    <a:pt x="258362" y="508254"/>
                    <a:pt x="255807" y="508574"/>
                    <a:pt x="254849" y="509851"/>
                  </a:cubicBezTo>
                  <a:cubicBezTo>
                    <a:pt x="253891" y="511129"/>
                    <a:pt x="254849" y="513683"/>
                    <a:pt x="255169" y="515599"/>
                  </a:cubicBezTo>
                  <a:cubicBezTo>
                    <a:pt x="255488" y="516557"/>
                    <a:pt x="256127" y="517515"/>
                    <a:pt x="257084" y="517834"/>
                  </a:cubicBezTo>
                  <a:cubicBezTo>
                    <a:pt x="261236" y="520708"/>
                    <a:pt x="265387" y="523582"/>
                    <a:pt x="269857" y="526456"/>
                  </a:cubicBezTo>
                  <a:cubicBezTo>
                    <a:pt x="272732" y="528372"/>
                    <a:pt x="275605" y="529650"/>
                    <a:pt x="278160" y="531566"/>
                  </a:cubicBezTo>
                  <a:cubicBezTo>
                    <a:pt x="286143" y="537633"/>
                    <a:pt x="295723" y="540187"/>
                    <a:pt x="304345" y="544339"/>
                  </a:cubicBezTo>
                  <a:cubicBezTo>
                    <a:pt x="308497" y="546255"/>
                    <a:pt x="313606" y="546255"/>
                    <a:pt x="318396" y="546255"/>
                  </a:cubicBezTo>
                  <a:cubicBezTo>
                    <a:pt x="325102" y="545936"/>
                    <a:pt x="331169" y="546893"/>
                    <a:pt x="335640" y="552322"/>
                  </a:cubicBezTo>
                  <a:cubicBezTo>
                    <a:pt x="337556" y="554557"/>
                    <a:pt x="339791" y="553919"/>
                    <a:pt x="342026" y="552961"/>
                  </a:cubicBezTo>
                  <a:cubicBezTo>
                    <a:pt x="347774" y="550725"/>
                    <a:pt x="351606" y="554238"/>
                    <a:pt x="354799" y="557751"/>
                  </a:cubicBezTo>
                  <a:cubicBezTo>
                    <a:pt x="357673" y="560625"/>
                    <a:pt x="356076" y="566692"/>
                    <a:pt x="351926" y="568927"/>
                  </a:cubicBezTo>
                  <a:cubicBezTo>
                    <a:pt x="345539" y="572440"/>
                    <a:pt x="339152" y="576272"/>
                    <a:pt x="332766" y="579465"/>
                  </a:cubicBezTo>
                  <a:cubicBezTo>
                    <a:pt x="331169" y="580423"/>
                    <a:pt x="329253" y="581062"/>
                    <a:pt x="327656" y="581062"/>
                  </a:cubicBezTo>
                  <a:cubicBezTo>
                    <a:pt x="323505" y="581062"/>
                    <a:pt x="319035" y="581062"/>
                    <a:pt x="314883" y="580104"/>
                  </a:cubicBezTo>
                  <a:cubicBezTo>
                    <a:pt x="308816" y="578826"/>
                    <a:pt x="302430" y="576910"/>
                    <a:pt x="296682" y="574675"/>
                  </a:cubicBezTo>
                  <a:cubicBezTo>
                    <a:pt x="290295" y="572440"/>
                    <a:pt x="290614" y="572120"/>
                    <a:pt x="286143" y="577549"/>
                  </a:cubicBezTo>
                  <a:cubicBezTo>
                    <a:pt x="283270" y="581062"/>
                    <a:pt x="275287" y="582658"/>
                    <a:pt x="270816" y="580743"/>
                  </a:cubicBezTo>
                  <a:cubicBezTo>
                    <a:pt x="270497" y="580423"/>
                    <a:pt x="270177" y="580423"/>
                    <a:pt x="269857" y="580104"/>
                  </a:cubicBezTo>
                  <a:cubicBezTo>
                    <a:pt x="267942" y="578826"/>
                    <a:pt x="265707" y="576910"/>
                    <a:pt x="264110" y="579784"/>
                  </a:cubicBezTo>
                  <a:cubicBezTo>
                    <a:pt x="262513" y="582339"/>
                    <a:pt x="265067" y="584255"/>
                    <a:pt x="266664" y="585532"/>
                  </a:cubicBezTo>
                  <a:cubicBezTo>
                    <a:pt x="271135" y="588406"/>
                    <a:pt x="274009" y="592558"/>
                    <a:pt x="277841" y="595751"/>
                  </a:cubicBezTo>
                  <a:cubicBezTo>
                    <a:pt x="281992" y="599263"/>
                    <a:pt x="287102" y="601818"/>
                    <a:pt x="291892" y="604373"/>
                  </a:cubicBezTo>
                  <a:cubicBezTo>
                    <a:pt x="295723" y="606289"/>
                    <a:pt x="298917" y="609801"/>
                    <a:pt x="303707" y="608843"/>
                  </a:cubicBezTo>
                  <a:cubicBezTo>
                    <a:pt x="304345" y="608843"/>
                    <a:pt x="305623" y="609163"/>
                    <a:pt x="306261" y="608843"/>
                  </a:cubicBezTo>
                  <a:cubicBezTo>
                    <a:pt x="312009" y="604373"/>
                    <a:pt x="318715" y="607247"/>
                    <a:pt x="324783" y="607247"/>
                  </a:cubicBezTo>
                  <a:cubicBezTo>
                    <a:pt x="330850" y="607247"/>
                    <a:pt x="333723" y="612995"/>
                    <a:pt x="330850" y="618423"/>
                  </a:cubicBezTo>
                  <a:cubicBezTo>
                    <a:pt x="330850" y="618742"/>
                    <a:pt x="330850" y="619062"/>
                    <a:pt x="330530" y="619062"/>
                  </a:cubicBezTo>
                  <a:cubicBezTo>
                    <a:pt x="325740" y="621297"/>
                    <a:pt x="322866" y="626406"/>
                    <a:pt x="317118" y="627045"/>
                  </a:cubicBezTo>
                  <a:cubicBezTo>
                    <a:pt x="314563" y="627365"/>
                    <a:pt x="312009" y="627684"/>
                    <a:pt x="309135" y="628322"/>
                  </a:cubicBezTo>
                  <a:cubicBezTo>
                    <a:pt x="305623" y="629280"/>
                    <a:pt x="302430" y="630239"/>
                    <a:pt x="298917" y="628642"/>
                  </a:cubicBezTo>
                  <a:cubicBezTo>
                    <a:pt x="297959" y="628322"/>
                    <a:pt x="296682" y="628322"/>
                    <a:pt x="296043" y="628642"/>
                  </a:cubicBezTo>
                  <a:cubicBezTo>
                    <a:pt x="290295" y="630558"/>
                    <a:pt x="284866" y="628322"/>
                    <a:pt x="279118" y="627045"/>
                  </a:cubicBezTo>
                  <a:cubicBezTo>
                    <a:pt x="272093" y="625768"/>
                    <a:pt x="266345" y="622575"/>
                    <a:pt x="260597" y="618423"/>
                  </a:cubicBezTo>
                  <a:cubicBezTo>
                    <a:pt x="255807" y="614911"/>
                    <a:pt x="253572" y="616827"/>
                    <a:pt x="250698" y="621616"/>
                  </a:cubicBezTo>
                  <a:cubicBezTo>
                    <a:pt x="247824" y="626726"/>
                    <a:pt x="247824" y="630558"/>
                    <a:pt x="251337" y="635348"/>
                  </a:cubicBezTo>
                  <a:cubicBezTo>
                    <a:pt x="252614" y="636944"/>
                    <a:pt x="253572" y="639499"/>
                    <a:pt x="253891" y="641734"/>
                  </a:cubicBezTo>
                  <a:cubicBezTo>
                    <a:pt x="254530" y="647163"/>
                    <a:pt x="258681" y="649079"/>
                    <a:pt x="263152" y="650356"/>
                  </a:cubicBezTo>
                  <a:cubicBezTo>
                    <a:pt x="268580" y="651953"/>
                    <a:pt x="274009" y="653869"/>
                    <a:pt x="279757" y="655465"/>
                  </a:cubicBezTo>
                  <a:cubicBezTo>
                    <a:pt x="282631" y="656423"/>
                    <a:pt x="284227" y="658339"/>
                    <a:pt x="285185" y="660894"/>
                  </a:cubicBezTo>
                  <a:cubicBezTo>
                    <a:pt x="286782" y="666003"/>
                    <a:pt x="283589" y="670793"/>
                    <a:pt x="278160" y="670474"/>
                  </a:cubicBezTo>
                  <a:cubicBezTo>
                    <a:pt x="273690" y="670155"/>
                    <a:pt x="269219" y="668877"/>
                    <a:pt x="265067" y="667919"/>
                  </a:cubicBezTo>
                  <a:cubicBezTo>
                    <a:pt x="262194" y="667281"/>
                    <a:pt x="259000" y="666003"/>
                    <a:pt x="256446" y="668238"/>
                  </a:cubicBezTo>
                  <a:cubicBezTo>
                    <a:pt x="253572" y="670793"/>
                    <a:pt x="254530" y="674625"/>
                    <a:pt x="255807" y="677499"/>
                  </a:cubicBezTo>
                  <a:cubicBezTo>
                    <a:pt x="258362" y="684205"/>
                    <a:pt x="262832" y="689634"/>
                    <a:pt x="270497" y="690911"/>
                  </a:cubicBezTo>
                  <a:cubicBezTo>
                    <a:pt x="271774" y="691230"/>
                    <a:pt x="273051" y="691230"/>
                    <a:pt x="274009" y="692188"/>
                  </a:cubicBezTo>
                  <a:cubicBezTo>
                    <a:pt x="277841" y="696340"/>
                    <a:pt x="282631" y="697298"/>
                    <a:pt x="287740" y="698256"/>
                  </a:cubicBezTo>
                  <a:cubicBezTo>
                    <a:pt x="291572" y="699214"/>
                    <a:pt x="295085" y="700810"/>
                    <a:pt x="297640" y="703684"/>
                  </a:cubicBezTo>
                  <a:cubicBezTo>
                    <a:pt x="299875" y="706239"/>
                    <a:pt x="303387" y="706878"/>
                    <a:pt x="306580" y="707197"/>
                  </a:cubicBezTo>
                  <a:cubicBezTo>
                    <a:pt x="311370" y="707516"/>
                    <a:pt x="315841" y="708155"/>
                    <a:pt x="320631" y="708474"/>
                  </a:cubicBezTo>
                  <a:cubicBezTo>
                    <a:pt x="331488" y="709432"/>
                    <a:pt x="332766" y="715819"/>
                    <a:pt x="326698" y="723483"/>
                  </a:cubicBezTo>
                  <a:cubicBezTo>
                    <a:pt x="319035" y="722844"/>
                    <a:pt x="310732" y="724441"/>
                    <a:pt x="303707" y="718054"/>
                  </a:cubicBezTo>
                  <a:cubicBezTo>
                    <a:pt x="302748" y="717096"/>
                    <a:pt x="300513" y="716138"/>
                    <a:pt x="299236" y="716458"/>
                  </a:cubicBezTo>
                  <a:cubicBezTo>
                    <a:pt x="293169" y="717415"/>
                    <a:pt x="287420" y="715499"/>
                    <a:pt x="281673" y="713584"/>
                  </a:cubicBezTo>
                  <a:cubicBezTo>
                    <a:pt x="279757" y="712945"/>
                    <a:pt x="278160" y="712306"/>
                    <a:pt x="276564" y="711668"/>
                  </a:cubicBezTo>
                  <a:cubicBezTo>
                    <a:pt x="273690" y="710709"/>
                    <a:pt x="271774" y="711348"/>
                    <a:pt x="270816" y="714222"/>
                  </a:cubicBezTo>
                  <a:cubicBezTo>
                    <a:pt x="270816" y="714541"/>
                    <a:pt x="270497" y="714541"/>
                    <a:pt x="270497" y="714861"/>
                  </a:cubicBezTo>
                  <a:cubicBezTo>
                    <a:pt x="266984" y="723163"/>
                    <a:pt x="266984" y="722844"/>
                    <a:pt x="259000" y="720289"/>
                  </a:cubicBezTo>
                  <a:cubicBezTo>
                    <a:pt x="256446" y="719331"/>
                    <a:pt x="253572" y="719012"/>
                    <a:pt x="250379" y="718054"/>
                  </a:cubicBezTo>
                  <a:cubicBezTo>
                    <a:pt x="250379" y="721567"/>
                    <a:pt x="250379" y="724760"/>
                    <a:pt x="250379" y="727634"/>
                  </a:cubicBezTo>
                  <a:cubicBezTo>
                    <a:pt x="250379" y="729550"/>
                    <a:pt x="250698" y="731785"/>
                    <a:pt x="250059" y="733701"/>
                  </a:cubicBezTo>
                  <a:cubicBezTo>
                    <a:pt x="249101" y="738172"/>
                    <a:pt x="250698" y="741365"/>
                    <a:pt x="253891" y="743920"/>
                  </a:cubicBezTo>
                  <a:cubicBezTo>
                    <a:pt x="258042" y="747113"/>
                    <a:pt x="262513" y="749987"/>
                    <a:pt x="266026" y="754138"/>
                  </a:cubicBezTo>
                  <a:cubicBezTo>
                    <a:pt x="267942" y="756374"/>
                    <a:pt x="271135" y="757970"/>
                    <a:pt x="274009" y="758290"/>
                  </a:cubicBezTo>
                  <a:cubicBezTo>
                    <a:pt x="280077" y="759247"/>
                    <a:pt x="284547" y="762121"/>
                    <a:pt x="288698" y="766592"/>
                  </a:cubicBezTo>
                  <a:cubicBezTo>
                    <a:pt x="289975" y="767870"/>
                    <a:pt x="291892" y="768508"/>
                    <a:pt x="293169" y="769785"/>
                  </a:cubicBezTo>
                  <a:cubicBezTo>
                    <a:pt x="295723" y="771382"/>
                    <a:pt x="297640" y="774256"/>
                    <a:pt x="296682" y="777130"/>
                  </a:cubicBezTo>
                  <a:cubicBezTo>
                    <a:pt x="296043" y="779046"/>
                    <a:pt x="293807" y="780962"/>
                    <a:pt x="291572" y="781920"/>
                  </a:cubicBezTo>
                  <a:cubicBezTo>
                    <a:pt x="287102" y="784155"/>
                    <a:pt x="281673" y="782878"/>
                    <a:pt x="278799" y="779046"/>
                  </a:cubicBezTo>
                  <a:cubicBezTo>
                    <a:pt x="275605" y="774256"/>
                    <a:pt x="271135" y="771701"/>
                    <a:pt x="265707" y="771063"/>
                  </a:cubicBezTo>
                  <a:cubicBezTo>
                    <a:pt x="260277" y="774895"/>
                    <a:pt x="260277" y="774895"/>
                    <a:pt x="254211" y="771063"/>
                  </a:cubicBezTo>
                  <a:cubicBezTo>
                    <a:pt x="252934" y="770105"/>
                    <a:pt x="251337" y="769785"/>
                    <a:pt x="249740" y="769785"/>
                  </a:cubicBezTo>
                  <a:cubicBezTo>
                    <a:pt x="243354" y="769147"/>
                    <a:pt x="237606" y="768189"/>
                    <a:pt x="233454" y="762441"/>
                  </a:cubicBezTo>
                  <a:cubicBezTo>
                    <a:pt x="232177" y="760844"/>
                    <a:pt x="228664" y="760206"/>
                    <a:pt x="226429" y="759567"/>
                  </a:cubicBezTo>
                  <a:cubicBezTo>
                    <a:pt x="224513" y="759247"/>
                    <a:pt x="221639" y="759247"/>
                    <a:pt x="221001" y="761483"/>
                  </a:cubicBezTo>
                  <a:cubicBezTo>
                    <a:pt x="220681" y="763399"/>
                    <a:pt x="221001" y="765634"/>
                    <a:pt x="221958" y="767231"/>
                  </a:cubicBezTo>
                  <a:cubicBezTo>
                    <a:pt x="223555" y="770105"/>
                    <a:pt x="225791" y="772659"/>
                    <a:pt x="228026" y="774895"/>
                  </a:cubicBezTo>
                  <a:cubicBezTo>
                    <a:pt x="228984" y="775853"/>
                    <a:pt x="230899" y="776172"/>
                    <a:pt x="232496" y="776172"/>
                  </a:cubicBezTo>
                  <a:cubicBezTo>
                    <a:pt x="237924" y="776811"/>
                    <a:pt x="239202" y="777769"/>
                    <a:pt x="239521" y="783197"/>
                  </a:cubicBezTo>
                  <a:cubicBezTo>
                    <a:pt x="239841" y="788307"/>
                    <a:pt x="243354" y="792458"/>
                    <a:pt x="248462" y="793735"/>
                  </a:cubicBezTo>
                  <a:cubicBezTo>
                    <a:pt x="250379" y="794054"/>
                    <a:pt x="252294" y="794374"/>
                    <a:pt x="253572" y="795651"/>
                  </a:cubicBezTo>
                  <a:cubicBezTo>
                    <a:pt x="257084" y="798206"/>
                    <a:pt x="260597" y="799802"/>
                    <a:pt x="265387" y="799483"/>
                  </a:cubicBezTo>
                  <a:cubicBezTo>
                    <a:pt x="268580" y="799164"/>
                    <a:pt x="272093" y="801399"/>
                    <a:pt x="275287" y="802677"/>
                  </a:cubicBezTo>
                  <a:cubicBezTo>
                    <a:pt x="280395" y="804592"/>
                    <a:pt x="285185" y="806189"/>
                    <a:pt x="290295" y="808105"/>
                  </a:cubicBezTo>
                  <a:cubicBezTo>
                    <a:pt x="295404" y="810021"/>
                    <a:pt x="300513" y="811298"/>
                    <a:pt x="302748" y="817046"/>
                  </a:cubicBezTo>
                  <a:cubicBezTo>
                    <a:pt x="302430" y="817685"/>
                    <a:pt x="302110" y="818643"/>
                    <a:pt x="301471" y="818643"/>
                  </a:cubicBezTo>
                  <a:cubicBezTo>
                    <a:pt x="297320" y="819920"/>
                    <a:pt x="292850" y="821197"/>
                    <a:pt x="288698" y="822156"/>
                  </a:cubicBezTo>
                  <a:cubicBezTo>
                    <a:pt x="288060" y="822475"/>
                    <a:pt x="286782" y="822156"/>
                    <a:pt x="286463" y="821836"/>
                  </a:cubicBezTo>
                  <a:cubicBezTo>
                    <a:pt x="281992" y="818004"/>
                    <a:pt x="275925" y="818643"/>
                    <a:pt x="270816" y="817046"/>
                  </a:cubicBezTo>
                  <a:cubicBezTo>
                    <a:pt x="268580" y="816407"/>
                    <a:pt x="266984" y="815769"/>
                    <a:pt x="265707" y="813533"/>
                  </a:cubicBezTo>
                  <a:cubicBezTo>
                    <a:pt x="263152" y="809702"/>
                    <a:pt x="258681" y="808424"/>
                    <a:pt x="254211" y="809702"/>
                  </a:cubicBezTo>
                  <a:cubicBezTo>
                    <a:pt x="251017" y="810660"/>
                    <a:pt x="248462" y="810660"/>
                    <a:pt x="245269" y="809063"/>
                  </a:cubicBezTo>
                  <a:cubicBezTo>
                    <a:pt x="243354" y="808105"/>
                    <a:pt x="240799" y="808105"/>
                    <a:pt x="238564" y="807786"/>
                  </a:cubicBezTo>
                  <a:cubicBezTo>
                    <a:pt x="232816" y="807466"/>
                    <a:pt x="228026" y="806189"/>
                    <a:pt x="222916" y="802996"/>
                  </a:cubicBezTo>
                  <a:cubicBezTo>
                    <a:pt x="219084" y="800441"/>
                    <a:pt x="213975" y="799164"/>
                    <a:pt x="209185" y="797567"/>
                  </a:cubicBezTo>
                  <a:cubicBezTo>
                    <a:pt x="206950" y="796928"/>
                    <a:pt x="205034" y="798206"/>
                    <a:pt x="204714" y="800760"/>
                  </a:cubicBezTo>
                  <a:cubicBezTo>
                    <a:pt x="204395" y="804273"/>
                    <a:pt x="204076" y="807786"/>
                    <a:pt x="204076" y="811298"/>
                  </a:cubicBezTo>
                  <a:cubicBezTo>
                    <a:pt x="204714" y="823752"/>
                    <a:pt x="205353" y="835886"/>
                    <a:pt x="206311" y="848340"/>
                  </a:cubicBezTo>
                  <a:cubicBezTo>
                    <a:pt x="206311" y="849299"/>
                    <a:pt x="206311" y="849937"/>
                    <a:pt x="205991" y="850895"/>
                  </a:cubicBezTo>
                  <a:cubicBezTo>
                    <a:pt x="204076" y="856963"/>
                    <a:pt x="203118" y="863349"/>
                    <a:pt x="204714" y="869736"/>
                  </a:cubicBezTo>
                  <a:cubicBezTo>
                    <a:pt x="205034" y="870693"/>
                    <a:pt x="204395" y="872290"/>
                    <a:pt x="204076" y="873248"/>
                  </a:cubicBezTo>
                  <a:cubicBezTo>
                    <a:pt x="202798" y="876442"/>
                    <a:pt x="202798" y="879316"/>
                    <a:pt x="204076" y="882189"/>
                  </a:cubicBezTo>
                  <a:cubicBezTo>
                    <a:pt x="205353" y="884744"/>
                    <a:pt x="204395" y="887299"/>
                    <a:pt x="203437" y="889853"/>
                  </a:cubicBezTo>
                  <a:cubicBezTo>
                    <a:pt x="200244" y="898475"/>
                    <a:pt x="198648" y="907097"/>
                    <a:pt x="203437" y="916038"/>
                  </a:cubicBezTo>
                  <a:cubicBezTo>
                    <a:pt x="207588" y="924341"/>
                    <a:pt x="206631" y="933282"/>
                    <a:pt x="205673" y="942223"/>
                  </a:cubicBezTo>
                  <a:cubicBezTo>
                    <a:pt x="205034" y="948929"/>
                    <a:pt x="205034" y="954997"/>
                    <a:pt x="207269" y="961383"/>
                  </a:cubicBezTo>
                  <a:cubicBezTo>
                    <a:pt x="209824" y="968408"/>
                    <a:pt x="210781" y="975753"/>
                    <a:pt x="210463" y="983098"/>
                  </a:cubicBezTo>
                  <a:cubicBezTo>
                    <a:pt x="210463" y="987888"/>
                    <a:pt x="211101" y="992358"/>
                    <a:pt x="211101" y="997148"/>
                  </a:cubicBezTo>
                  <a:cubicBezTo>
                    <a:pt x="211101" y="1003215"/>
                    <a:pt x="210781" y="1009602"/>
                    <a:pt x="210143" y="1015669"/>
                  </a:cubicBezTo>
                  <a:cubicBezTo>
                    <a:pt x="209504" y="1022056"/>
                    <a:pt x="208546" y="1028442"/>
                    <a:pt x="210781" y="1035148"/>
                  </a:cubicBezTo>
                  <a:cubicBezTo>
                    <a:pt x="211421" y="1037064"/>
                    <a:pt x="210781" y="1039300"/>
                    <a:pt x="210781" y="1041215"/>
                  </a:cubicBezTo>
                  <a:cubicBezTo>
                    <a:pt x="210781" y="1042174"/>
                    <a:pt x="209824" y="1043451"/>
                    <a:pt x="210143" y="1044090"/>
                  </a:cubicBezTo>
                  <a:cubicBezTo>
                    <a:pt x="212698" y="1052711"/>
                    <a:pt x="207908" y="1061014"/>
                    <a:pt x="210143" y="1069636"/>
                  </a:cubicBezTo>
                  <a:cubicBezTo>
                    <a:pt x="207588" y="1075064"/>
                    <a:pt x="209185" y="1080174"/>
                    <a:pt x="209824" y="1085602"/>
                  </a:cubicBezTo>
                  <a:cubicBezTo>
                    <a:pt x="210463" y="1089115"/>
                    <a:pt x="209824" y="1092947"/>
                    <a:pt x="210463" y="1096460"/>
                  </a:cubicBezTo>
                  <a:cubicBezTo>
                    <a:pt x="210781" y="1099014"/>
                    <a:pt x="210781" y="1101250"/>
                    <a:pt x="208227" y="1102207"/>
                  </a:cubicBezTo>
                  <a:cubicBezTo>
                    <a:pt x="205353" y="1103166"/>
                    <a:pt x="205034" y="1105401"/>
                    <a:pt x="205353" y="1107636"/>
                  </a:cubicBezTo>
                  <a:cubicBezTo>
                    <a:pt x="205673" y="1109871"/>
                    <a:pt x="205673" y="1111787"/>
                    <a:pt x="203437" y="1112745"/>
                  </a:cubicBezTo>
                  <a:cubicBezTo>
                    <a:pt x="200883" y="1113703"/>
                    <a:pt x="198328" y="1114342"/>
                    <a:pt x="195773" y="1113065"/>
                  </a:cubicBezTo>
                  <a:cubicBezTo>
                    <a:pt x="190025" y="1110510"/>
                    <a:pt x="186832" y="1105401"/>
                    <a:pt x="183000" y="1101250"/>
                  </a:cubicBezTo>
                  <a:cubicBezTo>
                    <a:pt x="183000" y="1100611"/>
                    <a:pt x="183000" y="1099972"/>
                    <a:pt x="183320" y="1099653"/>
                  </a:cubicBezTo>
                  <a:cubicBezTo>
                    <a:pt x="189068" y="1095182"/>
                    <a:pt x="190983" y="1089434"/>
                    <a:pt x="190025" y="1082090"/>
                  </a:cubicBezTo>
                  <a:cubicBezTo>
                    <a:pt x="189386" y="1077619"/>
                    <a:pt x="191303" y="1073148"/>
                    <a:pt x="191303" y="1068678"/>
                  </a:cubicBezTo>
                  <a:cubicBezTo>
                    <a:pt x="191622" y="1054947"/>
                    <a:pt x="191941" y="1041535"/>
                    <a:pt x="192261" y="1027804"/>
                  </a:cubicBezTo>
                  <a:cubicBezTo>
                    <a:pt x="192261" y="1025249"/>
                    <a:pt x="191941" y="1022375"/>
                    <a:pt x="191622" y="1019821"/>
                  </a:cubicBezTo>
                  <a:cubicBezTo>
                    <a:pt x="191303" y="1009283"/>
                    <a:pt x="190983" y="998745"/>
                    <a:pt x="190345" y="988526"/>
                  </a:cubicBezTo>
                  <a:cubicBezTo>
                    <a:pt x="189706" y="972879"/>
                    <a:pt x="188748" y="957232"/>
                    <a:pt x="187790" y="941585"/>
                  </a:cubicBezTo>
                  <a:cubicBezTo>
                    <a:pt x="187790" y="940627"/>
                    <a:pt x="187471" y="939669"/>
                    <a:pt x="187151" y="938711"/>
                  </a:cubicBezTo>
                  <a:cubicBezTo>
                    <a:pt x="184278" y="932643"/>
                    <a:pt x="184597" y="926257"/>
                    <a:pt x="184916" y="919870"/>
                  </a:cubicBezTo>
                  <a:cubicBezTo>
                    <a:pt x="185235" y="907416"/>
                    <a:pt x="185874" y="895282"/>
                    <a:pt x="186513" y="882828"/>
                  </a:cubicBezTo>
                  <a:cubicBezTo>
                    <a:pt x="186832" y="873248"/>
                    <a:pt x="187790" y="863349"/>
                    <a:pt x="187790" y="853769"/>
                  </a:cubicBezTo>
                  <a:cubicBezTo>
                    <a:pt x="187790" y="844828"/>
                    <a:pt x="187151" y="835567"/>
                    <a:pt x="186513" y="826626"/>
                  </a:cubicBezTo>
                  <a:cubicBezTo>
                    <a:pt x="185874" y="819601"/>
                    <a:pt x="184916" y="812576"/>
                    <a:pt x="184278" y="805870"/>
                  </a:cubicBezTo>
                  <a:cubicBezTo>
                    <a:pt x="183638" y="797887"/>
                    <a:pt x="181403" y="797567"/>
                    <a:pt x="175975" y="796928"/>
                  </a:cubicBezTo>
                  <a:cubicBezTo>
                    <a:pt x="167672" y="796290"/>
                    <a:pt x="167672" y="796290"/>
                    <a:pt x="166075" y="787987"/>
                  </a:cubicBezTo>
                  <a:cubicBezTo>
                    <a:pt x="165437" y="784475"/>
                    <a:pt x="164479" y="780962"/>
                    <a:pt x="163202" y="776172"/>
                  </a:cubicBezTo>
                  <a:cubicBezTo>
                    <a:pt x="159370" y="780643"/>
                    <a:pt x="155857" y="783836"/>
                    <a:pt x="155218" y="788945"/>
                  </a:cubicBezTo>
                  <a:cubicBezTo>
                    <a:pt x="154899" y="791180"/>
                    <a:pt x="144680" y="799802"/>
                    <a:pt x="142445" y="799802"/>
                  </a:cubicBezTo>
                  <a:cubicBezTo>
                    <a:pt x="141168" y="799802"/>
                    <a:pt x="139572" y="799483"/>
                    <a:pt x="137975" y="799164"/>
                  </a:cubicBezTo>
                  <a:cubicBezTo>
                    <a:pt x="136378" y="793735"/>
                    <a:pt x="137336" y="788626"/>
                    <a:pt x="139572" y="784155"/>
                  </a:cubicBezTo>
                  <a:cubicBezTo>
                    <a:pt x="141807" y="779365"/>
                    <a:pt x="142445" y="774895"/>
                    <a:pt x="139890" y="770105"/>
                  </a:cubicBezTo>
                  <a:cubicBezTo>
                    <a:pt x="138613" y="767550"/>
                    <a:pt x="137975" y="764676"/>
                    <a:pt x="137655" y="761802"/>
                  </a:cubicBezTo>
                  <a:cubicBezTo>
                    <a:pt x="136697" y="753819"/>
                    <a:pt x="130311" y="750626"/>
                    <a:pt x="123285" y="755096"/>
                  </a:cubicBezTo>
                  <a:cubicBezTo>
                    <a:pt x="120731" y="756693"/>
                    <a:pt x="117857" y="757970"/>
                    <a:pt x="116260" y="761164"/>
                  </a:cubicBezTo>
                  <a:cubicBezTo>
                    <a:pt x="115941" y="761802"/>
                    <a:pt x="114664" y="762441"/>
                    <a:pt x="113706" y="762760"/>
                  </a:cubicBezTo>
                  <a:cubicBezTo>
                    <a:pt x="110193" y="764037"/>
                    <a:pt x="107957" y="765634"/>
                    <a:pt x="106042" y="769147"/>
                  </a:cubicBezTo>
                  <a:cubicBezTo>
                    <a:pt x="102849" y="775214"/>
                    <a:pt x="90075" y="778727"/>
                    <a:pt x="84008" y="776172"/>
                  </a:cubicBezTo>
                  <a:cubicBezTo>
                    <a:pt x="83369" y="775853"/>
                    <a:pt x="82731" y="775214"/>
                    <a:pt x="82092" y="774575"/>
                  </a:cubicBezTo>
                  <a:cubicBezTo>
                    <a:pt x="81773" y="774256"/>
                    <a:pt x="81453" y="773298"/>
                    <a:pt x="81134" y="772979"/>
                  </a:cubicBezTo>
                  <a:cubicBezTo>
                    <a:pt x="76983" y="768189"/>
                    <a:pt x="75066" y="767870"/>
                    <a:pt x="70916" y="771701"/>
                  </a:cubicBezTo>
                  <a:cubicBezTo>
                    <a:pt x="64209" y="772340"/>
                    <a:pt x="58781" y="772979"/>
                    <a:pt x="53033" y="773298"/>
                  </a:cubicBezTo>
                  <a:cubicBezTo>
                    <a:pt x="51117" y="773298"/>
                    <a:pt x="49201" y="773298"/>
                    <a:pt x="47604" y="772659"/>
                  </a:cubicBezTo>
                  <a:cubicBezTo>
                    <a:pt x="44411" y="771382"/>
                    <a:pt x="41537" y="771701"/>
                    <a:pt x="38663" y="772979"/>
                  </a:cubicBezTo>
                  <a:cubicBezTo>
                    <a:pt x="36108" y="773937"/>
                    <a:pt x="33554" y="774575"/>
                    <a:pt x="31000" y="775534"/>
                  </a:cubicBezTo>
                  <a:cubicBezTo>
                    <a:pt x="30041" y="775853"/>
                    <a:pt x="28764" y="776172"/>
                    <a:pt x="28445" y="776811"/>
                  </a:cubicBezTo>
                  <a:cubicBezTo>
                    <a:pt x="25890" y="780004"/>
                    <a:pt x="23335" y="781281"/>
                    <a:pt x="19503" y="779365"/>
                  </a:cubicBezTo>
                  <a:cubicBezTo>
                    <a:pt x="18226" y="778727"/>
                    <a:pt x="16310" y="779365"/>
                    <a:pt x="14713" y="779685"/>
                  </a:cubicBezTo>
                  <a:cubicBezTo>
                    <a:pt x="7688" y="782239"/>
                    <a:pt x="5772" y="781600"/>
                    <a:pt x="2898" y="774575"/>
                  </a:cubicBezTo>
                  <a:cubicBezTo>
                    <a:pt x="1940" y="772659"/>
                    <a:pt x="982" y="770424"/>
                    <a:pt x="344" y="768189"/>
                  </a:cubicBezTo>
                  <a:cubicBezTo>
                    <a:pt x="-295" y="765315"/>
                    <a:pt x="-295" y="762760"/>
                    <a:pt x="2579" y="760525"/>
                  </a:cubicBezTo>
                  <a:cubicBezTo>
                    <a:pt x="3857" y="759567"/>
                    <a:pt x="4495" y="757332"/>
                    <a:pt x="4814" y="755735"/>
                  </a:cubicBezTo>
                  <a:cubicBezTo>
                    <a:pt x="5453" y="753500"/>
                    <a:pt x="5453" y="751264"/>
                    <a:pt x="5772" y="749029"/>
                  </a:cubicBezTo>
                  <a:cubicBezTo>
                    <a:pt x="9285" y="749987"/>
                    <a:pt x="9285" y="749987"/>
                    <a:pt x="12797" y="754138"/>
                  </a:cubicBezTo>
                  <a:cubicBezTo>
                    <a:pt x="15990" y="752542"/>
                    <a:pt x="18865" y="749987"/>
                    <a:pt x="23016" y="749668"/>
                  </a:cubicBezTo>
                  <a:cubicBezTo>
                    <a:pt x="24293" y="749668"/>
                    <a:pt x="25251" y="747432"/>
                    <a:pt x="26210" y="746155"/>
                  </a:cubicBezTo>
                  <a:cubicBezTo>
                    <a:pt x="28445" y="742962"/>
                    <a:pt x="31318" y="740407"/>
                    <a:pt x="35470" y="739130"/>
                  </a:cubicBezTo>
                  <a:cubicBezTo>
                    <a:pt x="39940" y="737852"/>
                    <a:pt x="43133" y="735617"/>
                    <a:pt x="43453" y="730188"/>
                  </a:cubicBezTo>
                  <a:cubicBezTo>
                    <a:pt x="43453" y="728273"/>
                    <a:pt x="44730" y="726995"/>
                    <a:pt x="46646" y="726357"/>
                  </a:cubicBezTo>
                  <a:cubicBezTo>
                    <a:pt x="49520" y="725399"/>
                    <a:pt x="52075" y="723802"/>
                    <a:pt x="54949" y="722205"/>
                  </a:cubicBezTo>
                  <a:cubicBezTo>
                    <a:pt x="55907" y="721886"/>
                    <a:pt x="56865" y="721248"/>
                    <a:pt x="57503" y="720609"/>
                  </a:cubicBezTo>
                  <a:cubicBezTo>
                    <a:pt x="62613" y="713584"/>
                    <a:pt x="70276" y="709113"/>
                    <a:pt x="76344" y="703365"/>
                  </a:cubicBezTo>
                  <a:cubicBezTo>
                    <a:pt x="77302" y="702407"/>
                    <a:pt x="77941" y="701130"/>
                    <a:pt x="78899" y="700171"/>
                  </a:cubicBezTo>
                  <a:cubicBezTo>
                    <a:pt x="80814" y="697936"/>
                    <a:pt x="82731" y="696020"/>
                    <a:pt x="84966" y="694104"/>
                  </a:cubicBezTo>
                  <a:cubicBezTo>
                    <a:pt x="88479" y="690911"/>
                    <a:pt x="92629" y="688037"/>
                    <a:pt x="94865" y="683247"/>
                  </a:cubicBezTo>
                  <a:cubicBezTo>
                    <a:pt x="95184" y="682289"/>
                    <a:pt x="96142" y="681331"/>
                    <a:pt x="96781" y="681012"/>
                  </a:cubicBezTo>
                  <a:cubicBezTo>
                    <a:pt x="100932" y="679735"/>
                    <a:pt x="102529" y="675902"/>
                    <a:pt x="105403" y="673348"/>
                  </a:cubicBezTo>
                  <a:cubicBezTo>
                    <a:pt x="111151" y="667919"/>
                    <a:pt x="113706" y="659617"/>
                    <a:pt x="121050" y="655146"/>
                  </a:cubicBezTo>
                  <a:cubicBezTo>
                    <a:pt x="122647" y="654188"/>
                    <a:pt x="123285" y="651314"/>
                    <a:pt x="124244" y="649398"/>
                  </a:cubicBezTo>
                  <a:cubicBezTo>
                    <a:pt x="125840" y="646524"/>
                    <a:pt x="127117" y="643650"/>
                    <a:pt x="129034" y="640776"/>
                  </a:cubicBezTo>
                  <a:cubicBezTo>
                    <a:pt x="131588" y="636625"/>
                    <a:pt x="134462" y="632793"/>
                    <a:pt x="136697" y="628322"/>
                  </a:cubicBezTo>
                  <a:cubicBezTo>
                    <a:pt x="137336" y="627365"/>
                    <a:pt x="136697" y="625129"/>
                    <a:pt x="136059" y="624491"/>
                  </a:cubicBezTo>
                  <a:cubicBezTo>
                    <a:pt x="134782" y="622894"/>
                    <a:pt x="132865" y="623852"/>
                    <a:pt x="131907" y="625449"/>
                  </a:cubicBezTo>
                  <a:cubicBezTo>
                    <a:pt x="129992" y="628003"/>
                    <a:pt x="127437" y="627684"/>
                    <a:pt x="124882" y="628003"/>
                  </a:cubicBezTo>
                  <a:cubicBezTo>
                    <a:pt x="117857" y="629280"/>
                    <a:pt x="113706" y="626087"/>
                    <a:pt x="110193" y="620339"/>
                  </a:cubicBezTo>
                  <a:cubicBezTo>
                    <a:pt x="107319" y="615549"/>
                    <a:pt x="104126" y="615869"/>
                    <a:pt x="100613" y="620659"/>
                  </a:cubicBezTo>
                  <a:cubicBezTo>
                    <a:pt x="99974" y="621616"/>
                    <a:pt x="99016" y="622575"/>
                    <a:pt x="98059" y="623213"/>
                  </a:cubicBezTo>
                  <a:cubicBezTo>
                    <a:pt x="94546" y="625449"/>
                    <a:pt x="92311" y="628003"/>
                    <a:pt x="93269" y="632474"/>
                  </a:cubicBezTo>
                  <a:cubicBezTo>
                    <a:pt x="91672" y="632793"/>
                    <a:pt x="90394" y="633432"/>
                    <a:pt x="88798" y="633432"/>
                  </a:cubicBezTo>
                  <a:cubicBezTo>
                    <a:pt x="85604" y="633751"/>
                    <a:pt x="83050" y="635348"/>
                    <a:pt x="81134" y="637902"/>
                  </a:cubicBezTo>
                  <a:cubicBezTo>
                    <a:pt x="78899" y="641095"/>
                    <a:pt x="76344" y="643012"/>
                    <a:pt x="72512" y="643970"/>
                  </a:cubicBezTo>
                  <a:cubicBezTo>
                    <a:pt x="68999" y="644928"/>
                    <a:pt x="65486" y="647482"/>
                    <a:pt x="61974" y="649398"/>
                  </a:cubicBezTo>
                  <a:cubicBezTo>
                    <a:pt x="53671" y="647802"/>
                    <a:pt x="48243" y="643012"/>
                    <a:pt x="46966" y="635029"/>
                  </a:cubicBezTo>
                  <a:cubicBezTo>
                    <a:pt x="49840" y="632155"/>
                    <a:pt x="51756" y="629919"/>
                    <a:pt x="53991" y="627684"/>
                  </a:cubicBezTo>
                  <a:cubicBezTo>
                    <a:pt x="54310" y="627365"/>
                    <a:pt x="54949" y="626726"/>
                    <a:pt x="55268" y="626726"/>
                  </a:cubicBezTo>
                  <a:cubicBezTo>
                    <a:pt x="59420" y="626726"/>
                    <a:pt x="60697" y="623532"/>
                    <a:pt x="62613" y="620978"/>
                  </a:cubicBezTo>
                  <a:cubicBezTo>
                    <a:pt x="66764" y="616188"/>
                    <a:pt x="71554" y="612037"/>
                    <a:pt x="75386" y="606927"/>
                  </a:cubicBezTo>
                  <a:cubicBezTo>
                    <a:pt x="78260" y="603415"/>
                    <a:pt x="81773" y="599902"/>
                    <a:pt x="79856" y="593516"/>
                  </a:cubicBezTo>
                  <a:cubicBezTo>
                    <a:pt x="77302" y="594154"/>
                    <a:pt x="74748" y="594793"/>
                    <a:pt x="72193" y="595432"/>
                  </a:cubicBezTo>
                  <a:cubicBezTo>
                    <a:pt x="71873" y="595432"/>
                    <a:pt x="71554" y="595112"/>
                    <a:pt x="71235" y="594793"/>
                  </a:cubicBezTo>
                  <a:cubicBezTo>
                    <a:pt x="69319" y="591280"/>
                    <a:pt x="63571" y="590003"/>
                    <a:pt x="65168" y="585213"/>
                  </a:cubicBezTo>
                  <a:cubicBezTo>
                    <a:pt x="66445" y="581700"/>
                    <a:pt x="69319" y="578507"/>
                    <a:pt x="72193" y="575953"/>
                  </a:cubicBezTo>
                  <a:cubicBezTo>
                    <a:pt x="76983" y="571801"/>
                    <a:pt x="80814" y="566692"/>
                    <a:pt x="85924" y="562860"/>
                  </a:cubicBezTo>
                  <a:cubicBezTo>
                    <a:pt x="90075" y="559667"/>
                    <a:pt x="92629" y="554557"/>
                    <a:pt x="95504" y="550087"/>
                  </a:cubicBezTo>
                  <a:cubicBezTo>
                    <a:pt x="97419" y="547213"/>
                    <a:pt x="95504" y="544019"/>
                    <a:pt x="94226" y="541465"/>
                  </a:cubicBezTo>
                  <a:cubicBezTo>
                    <a:pt x="93269" y="539549"/>
                    <a:pt x="91991" y="537952"/>
                    <a:pt x="91033" y="536356"/>
                  </a:cubicBezTo>
                  <a:cubicBezTo>
                    <a:pt x="89756" y="534120"/>
                    <a:pt x="89436" y="531566"/>
                    <a:pt x="91672" y="529650"/>
                  </a:cubicBezTo>
                  <a:cubicBezTo>
                    <a:pt x="94546" y="527095"/>
                    <a:pt x="93907" y="523582"/>
                    <a:pt x="94226" y="520389"/>
                  </a:cubicBezTo>
                  <a:cubicBezTo>
                    <a:pt x="94226" y="519431"/>
                    <a:pt x="92949" y="518154"/>
                    <a:pt x="91991" y="517834"/>
                  </a:cubicBezTo>
                  <a:cubicBezTo>
                    <a:pt x="91352" y="517515"/>
                    <a:pt x="89436" y="518793"/>
                    <a:pt x="89436" y="519431"/>
                  </a:cubicBezTo>
                  <a:cubicBezTo>
                    <a:pt x="88798" y="524860"/>
                    <a:pt x="84327" y="526456"/>
                    <a:pt x="80176" y="527414"/>
                  </a:cubicBezTo>
                  <a:cubicBezTo>
                    <a:pt x="74748" y="528692"/>
                    <a:pt x="70916" y="531566"/>
                    <a:pt x="67403" y="535398"/>
                  </a:cubicBezTo>
                  <a:cubicBezTo>
                    <a:pt x="65806" y="536994"/>
                    <a:pt x="64529" y="537633"/>
                    <a:pt x="62293" y="537952"/>
                  </a:cubicBezTo>
                  <a:cubicBezTo>
                    <a:pt x="60058" y="538272"/>
                    <a:pt x="57503" y="538910"/>
                    <a:pt x="55588" y="540187"/>
                  </a:cubicBezTo>
                  <a:cubicBezTo>
                    <a:pt x="50798" y="543381"/>
                    <a:pt x="46008" y="542742"/>
                    <a:pt x="41218" y="541146"/>
                  </a:cubicBezTo>
                  <a:cubicBezTo>
                    <a:pt x="39621" y="540507"/>
                    <a:pt x="37705" y="538272"/>
                    <a:pt x="37705" y="536994"/>
                  </a:cubicBezTo>
                  <a:cubicBezTo>
                    <a:pt x="38343" y="531566"/>
                    <a:pt x="39621" y="526137"/>
                    <a:pt x="40579" y="520708"/>
                  </a:cubicBezTo>
                  <a:cubicBezTo>
                    <a:pt x="40579" y="520389"/>
                    <a:pt x="41218" y="520070"/>
                    <a:pt x="41537" y="519750"/>
                  </a:cubicBezTo>
                  <a:cubicBezTo>
                    <a:pt x="42176" y="520070"/>
                    <a:pt x="42815" y="520389"/>
                    <a:pt x="43453" y="521028"/>
                  </a:cubicBezTo>
                  <a:cubicBezTo>
                    <a:pt x="46008" y="523263"/>
                    <a:pt x="47604" y="522305"/>
                    <a:pt x="49840" y="520389"/>
                  </a:cubicBezTo>
                  <a:cubicBezTo>
                    <a:pt x="54630" y="515599"/>
                    <a:pt x="59739" y="511448"/>
                    <a:pt x="64529" y="506658"/>
                  </a:cubicBezTo>
                  <a:cubicBezTo>
                    <a:pt x="67722" y="503784"/>
                    <a:pt x="70276" y="500271"/>
                    <a:pt x="72831" y="496759"/>
                  </a:cubicBezTo>
                  <a:cubicBezTo>
                    <a:pt x="76983" y="491011"/>
                    <a:pt x="81453" y="485901"/>
                    <a:pt x="86882" y="481750"/>
                  </a:cubicBezTo>
                  <a:cubicBezTo>
                    <a:pt x="89117" y="480154"/>
                    <a:pt x="91352" y="478238"/>
                    <a:pt x="93588" y="476322"/>
                  </a:cubicBezTo>
                  <a:cubicBezTo>
                    <a:pt x="95504" y="474725"/>
                    <a:pt x="97101" y="473448"/>
                    <a:pt x="99655" y="472809"/>
                  </a:cubicBezTo>
                  <a:cubicBezTo>
                    <a:pt x="102209" y="472170"/>
                    <a:pt x="105084" y="470254"/>
                    <a:pt x="106680" y="468019"/>
                  </a:cubicBezTo>
                  <a:cubicBezTo>
                    <a:pt x="112747" y="460036"/>
                    <a:pt x="117857" y="451095"/>
                    <a:pt x="121050" y="441515"/>
                  </a:cubicBezTo>
                  <a:cubicBezTo>
                    <a:pt x="121689" y="439279"/>
                    <a:pt x="123285" y="437044"/>
                    <a:pt x="123924" y="434809"/>
                  </a:cubicBezTo>
                  <a:cubicBezTo>
                    <a:pt x="124244" y="433532"/>
                    <a:pt x="123924" y="431935"/>
                    <a:pt x="123924" y="430657"/>
                  </a:cubicBezTo>
                  <a:cubicBezTo>
                    <a:pt x="122966" y="430338"/>
                    <a:pt x="122647" y="429700"/>
                    <a:pt x="122008" y="429700"/>
                  </a:cubicBezTo>
                  <a:cubicBezTo>
                    <a:pt x="116260" y="429380"/>
                    <a:pt x="113386" y="425868"/>
                    <a:pt x="111789" y="420439"/>
                  </a:cubicBezTo>
                  <a:cubicBezTo>
                    <a:pt x="110193" y="414372"/>
                    <a:pt x="107957" y="413414"/>
                    <a:pt x="102529" y="416607"/>
                  </a:cubicBezTo>
                  <a:cubicBezTo>
                    <a:pt x="101891" y="416926"/>
                    <a:pt x="101252" y="417565"/>
                    <a:pt x="100613" y="417884"/>
                  </a:cubicBezTo>
                  <a:cubicBezTo>
                    <a:pt x="95184" y="420439"/>
                    <a:pt x="87840" y="417884"/>
                    <a:pt x="85604" y="412136"/>
                  </a:cubicBezTo>
                  <a:cubicBezTo>
                    <a:pt x="85286" y="411178"/>
                    <a:pt x="85924" y="409262"/>
                    <a:pt x="86563" y="408304"/>
                  </a:cubicBezTo>
                  <a:cubicBezTo>
                    <a:pt x="87521" y="406708"/>
                    <a:pt x="89436" y="405431"/>
                    <a:pt x="89756" y="403834"/>
                  </a:cubicBezTo>
                  <a:cubicBezTo>
                    <a:pt x="90394" y="399682"/>
                    <a:pt x="93269" y="397447"/>
                    <a:pt x="96462" y="395531"/>
                  </a:cubicBezTo>
                  <a:cubicBezTo>
                    <a:pt x="103806" y="392019"/>
                    <a:pt x="110512" y="385951"/>
                    <a:pt x="119454" y="385632"/>
                  </a:cubicBezTo>
                  <a:cubicBezTo>
                    <a:pt x="120731" y="385632"/>
                    <a:pt x="122008" y="384355"/>
                    <a:pt x="123285" y="383716"/>
                  </a:cubicBezTo>
                  <a:cubicBezTo>
                    <a:pt x="128395" y="379884"/>
                    <a:pt x="133823" y="376052"/>
                    <a:pt x="138932" y="371901"/>
                  </a:cubicBezTo>
                  <a:cubicBezTo>
                    <a:pt x="139890" y="371262"/>
                    <a:pt x="140529" y="369985"/>
                    <a:pt x="141168" y="369027"/>
                  </a:cubicBezTo>
                  <a:cubicBezTo>
                    <a:pt x="143722" y="365514"/>
                    <a:pt x="145958" y="362002"/>
                    <a:pt x="148512" y="358489"/>
                  </a:cubicBezTo>
                  <a:cubicBezTo>
                    <a:pt x="150109" y="356254"/>
                    <a:pt x="151067" y="354018"/>
                    <a:pt x="152664" y="352102"/>
                  </a:cubicBezTo>
                  <a:cubicBezTo>
                    <a:pt x="153941" y="350506"/>
                    <a:pt x="155857" y="348909"/>
                    <a:pt x="157454" y="347632"/>
                  </a:cubicBezTo>
                  <a:cubicBezTo>
                    <a:pt x="160008" y="345077"/>
                    <a:pt x="160008" y="345077"/>
                    <a:pt x="158412" y="340607"/>
                  </a:cubicBezTo>
                  <a:cubicBezTo>
                    <a:pt x="154580" y="340287"/>
                    <a:pt x="150748" y="339329"/>
                    <a:pt x="146916" y="339329"/>
                  </a:cubicBezTo>
                  <a:cubicBezTo>
                    <a:pt x="143403" y="339329"/>
                    <a:pt x="141487" y="337733"/>
                    <a:pt x="140210" y="335178"/>
                  </a:cubicBezTo>
                  <a:cubicBezTo>
                    <a:pt x="138613" y="331985"/>
                    <a:pt x="137975" y="328791"/>
                    <a:pt x="140849" y="325917"/>
                  </a:cubicBezTo>
                  <a:cubicBezTo>
                    <a:pt x="144361" y="322405"/>
                    <a:pt x="145000" y="317615"/>
                    <a:pt x="146597" y="313144"/>
                  </a:cubicBezTo>
                  <a:cubicBezTo>
                    <a:pt x="147555" y="310590"/>
                    <a:pt x="146916" y="308354"/>
                    <a:pt x="144680" y="306438"/>
                  </a:cubicBezTo>
                  <a:cubicBezTo>
                    <a:pt x="142765" y="305161"/>
                    <a:pt x="141168" y="303564"/>
                    <a:pt x="139572" y="301968"/>
                  </a:cubicBezTo>
                  <a:cubicBezTo>
                    <a:pt x="136697" y="299413"/>
                    <a:pt x="135100" y="299094"/>
                    <a:pt x="131907" y="301329"/>
                  </a:cubicBezTo>
                  <a:cubicBezTo>
                    <a:pt x="130949" y="301968"/>
                    <a:pt x="129992" y="303245"/>
                    <a:pt x="129034" y="303245"/>
                  </a:cubicBezTo>
                  <a:cubicBezTo>
                    <a:pt x="123605" y="302606"/>
                    <a:pt x="119772" y="305800"/>
                    <a:pt x="115302" y="307716"/>
                  </a:cubicBezTo>
                  <a:cubicBezTo>
                    <a:pt x="108596" y="310909"/>
                    <a:pt x="101891" y="305800"/>
                    <a:pt x="102529" y="298455"/>
                  </a:cubicBezTo>
                  <a:cubicBezTo>
                    <a:pt x="102849" y="296220"/>
                    <a:pt x="103168" y="293984"/>
                    <a:pt x="103168" y="291749"/>
                  </a:cubicBezTo>
                  <a:cubicBezTo>
                    <a:pt x="103806" y="285043"/>
                    <a:pt x="106042" y="283127"/>
                    <a:pt x="113067" y="284724"/>
                  </a:cubicBezTo>
                  <a:cubicBezTo>
                    <a:pt x="113706" y="284724"/>
                    <a:pt x="114344" y="285043"/>
                    <a:pt x="114664" y="285043"/>
                  </a:cubicBezTo>
                  <a:cubicBezTo>
                    <a:pt x="114983" y="284724"/>
                    <a:pt x="115622" y="284724"/>
                    <a:pt x="115941" y="284405"/>
                  </a:cubicBezTo>
                  <a:cubicBezTo>
                    <a:pt x="120412" y="278018"/>
                    <a:pt x="127117" y="274186"/>
                    <a:pt x="132546" y="268757"/>
                  </a:cubicBezTo>
                  <a:cubicBezTo>
                    <a:pt x="134142" y="267161"/>
                    <a:pt x="135739" y="265245"/>
                    <a:pt x="136697" y="263329"/>
                  </a:cubicBezTo>
                  <a:cubicBezTo>
                    <a:pt x="138613" y="259816"/>
                    <a:pt x="138613" y="256942"/>
                    <a:pt x="135739" y="254388"/>
                  </a:cubicBezTo>
                  <a:cubicBezTo>
                    <a:pt x="132546" y="251514"/>
                    <a:pt x="132227" y="248320"/>
                    <a:pt x="132546" y="244488"/>
                  </a:cubicBezTo>
                  <a:cubicBezTo>
                    <a:pt x="132865" y="242573"/>
                    <a:pt x="132546" y="240337"/>
                    <a:pt x="132227" y="238421"/>
                  </a:cubicBezTo>
                  <a:cubicBezTo>
                    <a:pt x="131269" y="233951"/>
                    <a:pt x="129992" y="233312"/>
                    <a:pt x="125202" y="233951"/>
                  </a:cubicBezTo>
                  <a:cubicBezTo>
                    <a:pt x="120092" y="234589"/>
                    <a:pt x="116899" y="231077"/>
                    <a:pt x="113067" y="229161"/>
                  </a:cubicBezTo>
                  <a:cubicBezTo>
                    <a:pt x="110832" y="227883"/>
                    <a:pt x="111470" y="223413"/>
                    <a:pt x="113067" y="221177"/>
                  </a:cubicBezTo>
                  <a:cubicBezTo>
                    <a:pt x="114983" y="218303"/>
                    <a:pt x="117537" y="215749"/>
                    <a:pt x="120092" y="213513"/>
                  </a:cubicBezTo>
                  <a:cubicBezTo>
                    <a:pt x="123605" y="210320"/>
                    <a:pt x="127437" y="207446"/>
                    <a:pt x="130949" y="204572"/>
                  </a:cubicBezTo>
                  <a:cubicBezTo>
                    <a:pt x="132227" y="203614"/>
                    <a:pt x="133185" y="202656"/>
                    <a:pt x="134462" y="202018"/>
                  </a:cubicBezTo>
                  <a:cubicBezTo>
                    <a:pt x="143084" y="199144"/>
                    <a:pt x="146916" y="191480"/>
                    <a:pt x="150748" y="184455"/>
                  </a:cubicBezTo>
                  <a:cubicBezTo>
                    <a:pt x="151705" y="182538"/>
                    <a:pt x="152664" y="180303"/>
                    <a:pt x="153622" y="178387"/>
                  </a:cubicBezTo>
                  <a:cubicBezTo>
                    <a:pt x="155538" y="173278"/>
                    <a:pt x="152983" y="170085"/>
                    <a:pt x="147555" y="169446"/>
                  </a:cubicBezTo>
                  <a:cubicBezTo>
                    <a:pt x="145000" y="169127"/>
                    <a:pt x="141168" y="167849"/>
                    <a:pt x="140210" y="165933"/>
                  </a:cubicBezTo>
                  <a:cubicBezTo>
                    <a:pt x="137336" y="160505"/>
                    <a:pt x="131907" y="158589"/>
                    <a:pt x="127437" y="155715"/>
                  </a:cubicBezTo>
                  <a:cubicBezTo>
                    <a:pt x="122008" y="151883"/>
                    <a:pt x="121050" y="149328"/>
                    <a:pt x="124562" y="143580"/>
                  </a:cubicBezTo>
                  <a:cubicBezTo>
                    <a:pt x="127756" y="138152"/>
                    <a:pt x="131269" y="133681"/>
                    <a:pt x="137975" y="131765"/>
                  </a:cubicBezTo>
                  <a:cubicBezTo>
                    <a:pt x="143403" y="130168"/>
                    <a:pt x="148512" y="126337"/>
                    <a:pt x="153622" y="123462"/>
                  </a:cubicBezTo>
                  <a:cubicBezTo>
                    <a:pt x="159689" y="119631"/>
                    <a:pt x="162243" y="113244"/>
                    <a:pt x="165118" y="107177"/>
                  </a:cubicBezTo>
                  <a:cubicBezTo>
                    <a:pt x="168311" y="100471"/>
                    <a:pt x="171185" y="93765"/>
                    <a:pt x="174378" y="87059"/>
                  </a:cubicBezTo>
                  <a:cubicBezTo>
                    <a:pt x="176613" y="82269"/>
                    <a:pt x="177252" y="77479"/>
                    <a:pt x="173101" y="73008"/>
                  </a:cubicBezTo>
                  <a:cubicBezTo>
                    <a:pt x="174378" y="71412"/>
                    <a:pt x="175975" y="70454"/>
                    <a:pt x="176613" y="68857"/>
                  </a:cubicBezTo>
                  <a:cubicBezTo>
                    <a:pt x="177891" y="66622"/>
                    <a:pt x="179488" y="64067"/>
                    <a:pt x="179168" y="61513"/>
                  </a:cubicBezTo>
                  <a:cubicBezTo>
                    <a:pt x="178848" y="57361"/>
                    <a:pt x="180445" y="54487"/>
                    <a:pt x="181723" y="50975"/>
                  </a:cubicBezTo>
                  <a:cubicBezTo>
                    <a:pt x="183000" y="48101"/>
                    <a:pt x="183638" y="45227"/>
                    <a:pt x="184278" y="42353"/>
                  </a:cubicBezTo>
                  <a:cubicBezTo>
                    <a:pt x="184597" y="41075"/>
                    <a:pt x="183958" y="39798"/>
                    <a:pt x="184278" y="38521"/>
                  </a:cubicBezTo>
                  <a:cubicBezTo>
                    <a:pt x="185874" y="34050"/>
                    <a:pt x="185555" y="29899"/>
                    <a:pt x="182681" y="26067"/>
                  </a:cubicBezTo>
                  <a:cubicBezTo>
                    <a:pt x="181403" y="24151"/>
                    <a:pt x="181723" y="21596"/>
                    <a:pt x="183000" y="19042"/>
                  </a:cubicBezTo>
                  <a:cubicBezTo>
                    <a:pt x="185235" y="14571"/>
                    <a:pt x="186193" y="9781"/>
                    <a:pt x="187471" y="4991"/>
                  </a:cubicBezTo>
                  <a:cubicBezTo>
                    <a:pt x="189068" y="-437"/>
                    <a:pt x="189706" y="-757"/>
                    <a:pt x="195135" y="840"/>
                  </a:cubicBezTo>
                  <a:cubicBezTo>
                    <a:pt x="197689" y="1479"/>
                    <a:pt x="200244" y="1159"/>
                    <a:pt x="203118" y="840"/>
                  </a:cubicBezTo>
                  <a:cubicBezTo>
                    <a:pt x="205673" y="521"/>
                    <a:pt x="207588" y="1159"/>
                    <a:pt x="208227" y="4033"/>
                  </a:cubicBezTo>
                  <a:cubicBezTo>
                    <a:pt x="208866" y="6907"/>
                    <a:pt x="209185" y="10100"/>
                    <a:pt x="210143" y="12975"/>
                  </a:cubicBezTo>
                  <a:cubicBezTo>
                    <a:pt x="210781" y="15210"/>
                    <a:pt x="212059" y="17445"/>
                    <a:pt x="212698" y="19042"/>
                  </a:cubicBezTo>
                  <a:cubicBezTo>
                    <a:pt x="211421" y="22554"/>
                    <a:pt x="209504" y="25428"/>
                    <a:pt x="209504" y="28622"/>
                  </a:cubicBezTo>
                  <a:cubicBezTo>
                    <a:pt x="209185" y="31496"/>
                    <a:pt x="210781" y="34689"/>
                    <a:pt x="211740" y="38202"/>
                  </a:cubicBezTo>
                  <a:cubicBezTo>
                    <a:pt x="214294" y="39160"/>
                    <a:pt x="217488" y="40118"/>
                    <a:pt x="220361" y="41395"/>
                  </a:cubicBezTo>
                  <a:cubicBezTo>
                    <a:pt x="223874" y="42353"/>
                    <a:pt x="225151" y="44588"/>
                    <a:pt x="224832" y="48420"/>
                  </a:cubicBezTo>
                  <a:cubicBezTo>
                    <a:pt x="224513" y="55126"/>
                    <a:pt x="223874" y="62151"/>
                    <a:pt x="225151" y="68538"/>
                  </a:cubicBezTo>
                  <a:cubicBezTo>
                    <a:pt x="226109" y="73966"/>
                    <a:pt x="226109" y="80353"/>
                    <a:pt x="230580" y="84504"/>
                  </a:cubicBezTo>
                  <a:cubicBezTo>
                    <a:pt x="231538" y="85143"/>
                    <a:pt x="231538" y="86740"/>
                    <a:pt x="231857" y="87698"/>
                  </a:cubicBezTo>
                  <a:cubicBezTo>
                    <a:pt x="234093" y="92168"/>
                    <a:pt x="236967" y="96639"/>
                    <a:pt x="236647" y="102068"/>
                  </a:cubicBezTo>
                  <a:cubicBezTo>
                    <a:pt x="236647" y="103025"/>
                    <a:pt x="237924" y="103983"/>
                    <a:pt x="238883" y="104941"/>
                  </a:cubicBezTo>
                  <a:cubicBezTo>
                    <a:pt x="242714" y="109093"/>
                    <a:pt x="241757" y="113883"/>
                    <a:pt x="236647" y="116118"/>
                  </a:cubicBezTo>
                  <a:cubicBezTo>
                    <a:pt x="236328" y="116437"/>
                    <a:pt x="236009" y="116437"/>
                    <a:pt x="235370" y="116437"/>
                  </a:cubicBezTo>
                  <a:cubicBezTo>
                    <a:pt x="226748" y="117715"/>
                    <a:pt x="224513" y="132084"/>
                    <a:pt x="228984" y="137194"/>
                  </a:cubicBezTo>
                  <a:cubicBezTo>
                    <a:pt x="230261" y="138790"/>
                    <a:pt x="232177" y="139429"/>
                    <a:pt x="234093" y="141026"/>
                  </a:cubicBezTo>
                  <a:cubicBezTo>
                    <a:pt x="234412" y="144538"/>
                    <a:pt x="236328" y="147412"/>
                    <a:pt x="239202" y="149967"/>
                  </a:cubicBezTo>
                  <a:cubicBezTo>
                    <a:pt x="241757" y="152202"/>
                    <a:pt x="243354" y="155395"/>
                    <a:pt x="244950" y="158589"/>
                  </a:cubicBezTo>
                  <a:cubicBezTo>
                    <a:pt x="246227" y="161782"/>
                    <a:pt x="246547" y="165614"/>
                    <a:pt x="247504" y="169127"/>
                  </a:cubicBezTo>
                  <a:cubicBezTo>
                    <a:pt x="247824" y="170404"/>
                    <a:pt x="248782" y="172001"/>
                    <a:pt x="250059" y="172959"/>
                  </a:cubicBezTo>
                  <a:cubicBezTo>
                    <a:pt x="251656" y="174236"/>
                    <a:pt x="253572" y="175194"/>
                    <a:pt x="255488" y="175833"/>
                  </a:cubicBezTo>
                  <a:cubicBezTo>
                    <a:pt x="260277" y="178068"/>
                    <a:pt x="265387" y="179665"/>
                    <a:pt x="268900" y="184135"/>
                  </a:cubicBezTo>
                  <a:cubicBezTo>
                    <a:pt x="270177" y="185732"/>
                    <a:pt x="272412" y="186690"/>
                    <a:pt x="274328" y="187967"/>
                  </a:cubicBezTo>
                  <a:cubicBezTo>
                    <a:pt x="273370" y="191799"/>
                    <a:pt x="271454" y="194992"/>
                    <a:pt x="268580" y="197547"/>
                  </a:cubicBezTo>
                  <a:cubicBezTo>
                    <a:pt x="265707" y="200102"/>
                    <a:pt x="263152" y="200421"/>
                    <a:pt x="259639" y="198505"/>
                  </a:cubicBezTo>
                  <a:cubicBezTo>
                    <a:pt x="258681" y="197866"/>
                    <a:pt x="258042" y="197228"/>
                    <a:pt x="257084" y="196908"/>
                  </a:cubicBezTo>
                  <a:cubicBezTo>
                    <a:pt x="252934" y="195312"/>
                    <a:pt x="249101" y="195950"/>
                    <a:pt x="250698" y="201698"/>
                  </a:cubicBezTo>
                  <a:cubicBezTo>
                    <a:pt x="251337" y="204253"/>
                    <a:pt x="250379" y="206169"/>
                    <a:pt x="248782" y="208404"/>
                  </a:cubicBezTo>
                  <a:cubicBezTo>
                    <a:pt x="245589" y="212875"/>
                    <a:pt x="245908" y="215430"/>
                    <a:pt x="249740" y="219261"/>
                  </a:cubicBezTo>
                  <a:cubicBezTo>
                    <a:pt x="250379" y="219900"/>
                    <a:pt x="251337" y="220539"/>
                    <a:pt x="252294" y="221177"/>
                  </a:cubicBezTo>
                  <a:cubicBezTo>
                    <a:pt x="258042" y="224690"/>
                    <a:pt x="257723" y="230438"/>
                    <a:pt x="257404" y="235866"/>
                  </a:cubicBezTo>
                  <a:cubicBezTo>
                    <a:pt x="257084" y="239060"/>
                    <a:pt x="250379" y="241295"/>
                    <a:pt x="247185" y="239698"/>
                  </a:cubicBezTo>
                  <a:cubicBezTo>
                    <a:pt x="246547" y="239379"/>
                    <a:pt x="245589" y="238741"/>
                    <a:pt x="245269" y="238102"/>
                  </a:cubicBezTo>
                  <a:cubicBezTo>
                    <a:pt x="243354" y="235866"/>
                    <a:pt x="241118" y="233631"/>
                    <a:pt x="237924" y="236186"/>
                  </a:cubicBezTo>
                  <a:cubicBezTo>
                    <a:pt x="234093" y="239379"/>
                    <a:pt x="233454" y="243211"/>
                    <a:pt x="236009" y="246404"/>
                  </a:cubicBezTo>
                  <a:cubicBezTo>
                    <a:pt x="238564" y="249598"/>
                    <a:pt x="241757" y="253749"/>
                    <a:pt x="244950" y="254388"/>
                  </a:cubicBezTo>
                  <a:cubicBezTo>
                    <a:pt x="250059" y="255346"/>
                    <a:pt x="254530" y="256623"/>
                    <a:pt x="258681" y="259816"/>
                  </a:cubicBezTo>
                  <a:cubicBezTo>
                    <a:pt x="265707" y="259177"/>
                    <a:pt x="267303" y="265884"/>
                    <a:pt x="270816" y="269716"/>
                  </a:cubicBezTo>
                  <a:cubicBezTo>
                    <a:pt x="272732" y="271631"/>
                    <a:pt x="270816" y="274505"/>
                    <a:pt x="268580" y="275783"/>
                  </a:cubicBezTo>
                  <a:cubicBezTo>
                    <a:pt x="267303" y="276421"/>
                    <a:pt x="266026" y="276741"/>
                    <a:pt x="264749" y="277379"/>
                  </a:cubicBezTo>
                  <a:cubicBezTo>
                    <a:pt x="261874" y="278657"/>
                    <a:pt x="261555" y="281211"/>
                    <a:pt x="264110" y="283127"/>
                  </a:cubicBezTo>
                  <a:cubicBezTo>
                    <a:pt x="266984" y="285043"/>
                    <a:pt x="270177" y="286640"/>
                    <a:pt x="274009" y="285363"/>
                  </a:cubicBezTo>
                  <a:cubicBezTo>
                    <a:pt x="275287" y="285043"/>
                    <a:pt x="276883" y="284724"/>
                    <a:pt x="278160" y="284724"/>
                  </a:cubicBezTo>
                  <a:cubicBezTo>
                    <a:pt x="285505" y="286001"/>
                    <a:pt x="292850" y="286959"/>
                    <a:pt x="299875" y="288556"/>
                  </a:cubicBezTo>
                  <a:cubicBezTo>
                    <a:pt x="302110" y="288875"/>
                    <a:pt x="304345" y="289833"/>
                    <a:pt x="305942" y="291430"/>
                  </a:cubicBezTo>
                  <a:cubicBezTo>
                    <a:pt x="309455" y="294623"/>
                    <a:pt x="313925" y="297178"/>
                    <a:pt x="314883" y="302606"/>
                  </a:cubicBezTo>
                  <a:cubicBezTo>
                    <a:pt x="315522" y="306758"/>
                    <a:pt x="313925" y="309951"/>
                    <a:pt x="309774" y="309951"/>
                  </a:cubicBezTo>
                  <a:cubicBezTo>
                    <a:pt x="302748" y="309951"/>
                    <a:pt x="295723" y="311548"/>
                    <a:pt x="289017" y="308674"/>
                  </a:cubicBezTo>
                  <a:cubicBezTo>
                    <a:pt x="285505" y="307396"/>
                    <a:pt x="281992" y="307716"/>
                    <a:pt x="278799" y="310590"/>
                  </a:cubicBezTo>
                  <a:cubicBezTo>
                    <a:pt x="276883" y="312186"/>
                    <a:pt x="274328" y="313464"/>
                    <a:pt x="271774" y="314102"/>
                  </a:cubicBezTo>
                  <a:cubicBezTo>
                    <a:pt x="270497" y="314422"/>
                    <a:pt x="268261" y="314422"/>
                    <a:pt x="267303" y="313464"/>
                  </a:cubicBezTo>
                  <a:cubicBezTo>
                    <a:pt x="262194" y="310590"/>
                    <a:pt x="257404" y="311867"/>
                    <a:pt x="252614" y="314422"/>
                  </a:cubicBezTo>
                  <a:close/>
                  <a:moveTo>
                    <a:pt x="197370" y="170723"/>
                  </a:moveTo>
                  <a:cubicBezTo>
                    <a:pt x="198008" y="170723"/>
                    <a:pt x="198328" y="170723"/>
                    <a:pt x="198966" y="171043"/>
                  </a:cubicBezTo>
                  <a:cubicBezTo>
                    <a:pt x="201841" y="167211"/>
                    <a:pt x="201841" y="167211"/>
                    <a:pt x="198328" y="162421"/>
                  </a:cubicBezTo>
                  <a:cubicBezTo>
                    <a:pt x="197689" y="165295"/>
                    <a:pt x="197370" y="167849"/>
                    <a:pt x="197370" y="170723"/>
                  </a:cubicBezTo>
                  <a:close/>
                  <a:moveTo>
                    <a:pt x="189706" y="629600"/>
                  </a:moveTo>
                  <a:cubicBezTo>
                    <a:pt x="190664" y="628003"/>
                    <a:pt x="192580" y="626406"/>
                    <a:pt x="190983" y="624171"/>
                  </a:cubicBezTo>
                  <a:cubicBezTo>
                    <a:pt x="190664" y="623852"/>
                    <a:pt x="189386" y="623852"/>
                    <a:pt x="188748" y="624171"/>
                  </a:cubicBezTo>
                  <a:cubicBezTo>
                    <a:pt x="186832" y="626087"/>
                    <a:pt x="187790" y="627684"/>
                    <a:pt x="189706" y="629600"/>
                  </a:cubicBezTo>
                  <a:close/>
                  <a:moveTo>
                    <a:pt x="152025" y="754457"/>
                  </a:moveTo>
                  <a:cubicBezTo>
                    <a:pt x="150748" y="753819"/>
                    <a:pt x="149790" y="752861"/>
                    <a:pt x="149151" y="752861"/>
                  </a:cubicBezTo>
                  <a:cubicBezTo>
                    <a:pt x="148512" y="752861"/>
                    <a:pt x="147874" y="754138"/>
                    <a:pt x="147874" y="755096"/>
                  </a:cubicBezTo>
                  <a:cubicBezTo>
                    <a:pt x="147874" y="755416"/>
                    <a:pt x="148832" y="756374"/>
                    <a:pt x="149470" y="756374"/>
                  </a:cubicBezTo>
                  <a:cubicBezTo>
                    <a:pt x="150109" y="756054"/>
                    <a:pt x="150748" y="755416"/>
                    <a:pt x="152025" y="754457"/>
                  </a:cubicBezTo>
                  <a:close/>
                  <a:moveTo>
                    <a:pt x="175336" y="425548"/>
                  </a:moveTo>
                  <a:cubicBezTo>
                    <a:pt x="171823" y="425229"/>
                    <a:pt x="171823" y="425229"/>
                    <a:pt x="172143" y="427784"/>
                  </a:cubicBezTo>
                  <a:cubicBezTo>
                    <a:pt x="173101" y="427145"/>
                    <a:pt x="173740" y="426825"/>
                    <a:pt x="175336" y="425548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97C17BEC-C254-3030-3AB8-B7DE19F126CE}"/>
                </a:ext>
              </a:extLst>
            </p:cNvPr>
            <p:cNvSpPr/>
            <p:nvPr/>
          </p:nvSpPr>
          <p:spPr>
            <a:xfrm>
              <a:off x="9057168" y="4105030"/>
              <a:ext cx="500356" cy="2122528"/>
            </a:xfrm>
            <a:custGeom>
              <a:avLst/>
              <a:gdLst>
                <a:gd name="connsiteX0" fmla="*/ 241273 w 317608"/>
                <a:gd name="connsiteY0" fmla="*/ 464944 h 1347305"/>
                <a:gd name="connsiteX1" fmla="*/ 219878 w 317608"/>
                <a:gd name="connsiteY1" fmla="*/ 461431 h 1347305"/>
                <a:gd name="connsiteX2" fmla="*/ 212533 w 317608"/>
                <a:gd name="connsiteY2" fmla="*/ 462709 h 1347305"/>
                <a:gd name="connsiteX3" fmla="*/ 211256 w 317608"/>
                <a:gd name="connsiteY3" fmla="*/ 469414 h 1347305"/>
                <a:gd name="connsiteX4" fmla="*/ 223071 w 317608"/>
                <a:gd name="connsiteY4" fmla="*/ 480272 h 1347305"/>
                <a:gd name="connsiteX5" fmla="*/ 225945 w 317608"/>
                <a:gd name="connsiteY5" fmla="*/ 481549 h 1347305"/>
                <a:gd name="connsiteX6" fmla="*/ 249895 w 317608"/>
                <a:gd name="connsiteY6" fmla="*/ 491448 h 1347305"/>
                <a:gd name="connsiteX7" fmla="*/ 265542 w 317608"/>
                <a:gd name="connsiteY7" fmla="*/ 490490 h 1347305"/>
                <a:gd name="connsiteX8" fmla="*/ 290131 w 317608"/>
                <a:gd name="connsiteY8" fmla="*/ 495280 h 1347305"/>
                <a:gd name="connsiteX9" fmla="*/ 290769 w 317608"/>
                <a:gd name="connsiteY9" fmla="*/ 500070 h 1347305"/>
                <a:gd name="connsiteX10" fmla="*/ 286618 w 317608"/>
                <a:gd name="connsiteY10" fmla="*/ 503582 h 1347305"/>
                <a:gd name="connsiteX11" fmla="*/ 267778 w 317608"/>
                <a:gd name="connsiteY11" fmla="*/ 509650 h 1347305"/>
                <a:gd name="connsiteX12" fmla="*/ 255643 w 317608"/>
                <a:gd name="connsiteY12" fmla="*/ 511246 h 1347305"/>
                <a:gd name="connsiteX13" fmla="*/ 251491 w 317608"/>
                <a:gd name="connsiteY13" fmla="*/ 511246 h 1347305"/>
                <a:gd name="connsiteX14" fmla="*/ 233290 w 317608"/>
                <a:gd name="connsiteY14" fmla="*/ 514440 h 1347305"/>
                <a:gd name="connsiteX15" fmla="*/ 219239 w 317608"/>
                <a:gd name="connsiteY15" fmla="*/ 521784 h 1347305"/>
                <a:gd name="connsiteX16" fmla="*/ 215407 w 317608"/>
                <a:gd name="connsiteY16" fmla="*/ 534238 h 1347305"/>
                <a:gd name="connsiteX17" fmla="*/ 239676 w 317608"/>
                <a:gd name="connsiteY17" fmla="*/ 548289 h 1347305"/>
                <a:gd name="connsiteX18" fmla="*/ 246382 w 317608"/>
                <a:gd name="connsiteY18" fmla="*/ 546692 h 1347305"/>
                <a:gd name="connsiteX19" fmla="*/ 251811 w 317608"/>
                <a:gd name="connsiteY19" fmla="*/ 548289 h 1347305"/>
                <a:gd name="connsiteX20" fmla="*/ 251172 w 317608"/>
                <a:gd name="connsiteY20" fmla="*/ 553079 h 1347305"/>
                <a:gd name="connsiteX21" fmla="*/ 241912 w 317608"/>
                <a:gd name="connsiteY21" fmla="*/ 559465 h 1347305"/>
                <a:gd name="connsiteX22" fmla="*/ 236483 w 317608"/>
                <a:gd name="connsiteY22" fmla="*/ 564255 h 1347305"/>
                <a:gd name="connsiteX23" fmla="*/ 240635 w 317608"/>
                <a:gd name="connsiteY23" fmla="*/ 571919 h 1347305"/>
                <a:gd name="connsiteX24" fmla="*/ 257878 w 317608"/>
                <a:gd name="connsiteY24" fmla="*/ 575432 h 1347305"/>
                <a:gd name="connsiteX25" fmla="*/ 279273 w 317608"/>
                <a:gd name="connsiteY25" fmla="*/ 573516 h 1347305"/>
                <a:gd name="connsiteX26" fmla="*/ 280551 w 317608"/>
                <a:gd name="connsiteY26" fmla="*/ 573516 h 1347305"/>
                <a:gd name="connsiteX27" fmla="*/ 300988 w 317608"/>
                <a:gd name="connsiteY27" fmla="*/ 570961 h 1347305"/>
                <a:gd name="connsiteX28" fmla="*/ 309609 w 317608"/>
                <a:gd name="connsiteY28" fmla="*/ 570322 h 1347305"/>
                <a:gd name="connsiteX29" fmla="*/ 317593 w 317608"/>
                <a:gd name="connsiteY29" fmla="*/ 579264 h 1347305"/>
                <a:gd name="connsiteX30" fmla="*/ 315677 w 317608"/>
                <a:gd name="connsiteY30" fmla="*/ 584054 h 1347305"/>
                <a:gd name="connsiteX31" fmla="*/ 304501 w 317608"/>
                <a:gd name="connsiteY31" fmla="*/ 587886 h 1347305"/>
                <a:gd name="connsiteX32" fmla="*/ 300349 w 317608"/>
                <a:gd name="connsiteY32" fmla="*/ 587886 h 1347305"/>
                <a:gd name="connsiteX33" fmla="*/ 286298 w 317608"/>
                <a:gd name="connsiteY33" fmla="*/ 588205 h 1347305"/>
                <a:gd name="connsiteX34" fmla="*/ 281508 w 317608"/>
                <a:gd name="connsiteY34" fmla="*/ 588844 h 1347305"/>
                <a:gd name="connsiteX35" fmla="*/ 265861 w 317608"/>
                <a:gd name="connsiteY35" fmla="*/ 592037 h 1347305"/>
                <a:gd name="connsiteX36" fmla="*/ 259794 w 317608"/>
                <a:gd name="connsiteY36" fmla="*/ 598424 h 1347305"/>
                <a:gd name="connsiteX37" fmla="*/ 253727 w 317608"/>
                <a:gd name="connsiteY37" fmla="*/ 606726 h 1347305"/>
                <a:gd name="connsiteX38" fmla="*/ 248618 w 317608"/>
                <a:gd name="connsiteY38" fmla="*/ 611835 h 1347305"/>
                <a:gd name="connsiteX39" fmla="*/ 241273 w 317608"/>
                <a:gd name="connsiteY39" fmla="*/ 615667 h 1347305"/>
                <a:gd name="connsiteX40" fmla="*/ 238718 w 317608"/>
                <a:gd name="connsiteY40" fmla="*/ 615667 h 1347305"/>
                <a:gd name="connsiteX41" fmla="*/ 233928 w 317608"/>
                <a:gd name="connsiteY41" fmla="*/ 618860 h 1347305"/>
                <a:gd name="connsiteX42" fmla="*/ 236164 w 317608"/>
                <a:gd name="connsiteY42" fmla="*/ 623970 h 1347305"/>
                <a:gd name="connsiteX43" fmla="*/ 244147 w 317608"/>
                <a:gd name="connsiteY43" fmla="*/ 635785 h 1347305"/>
                <a:gd name="connsiteX44" fmla="*/ 243189 w 317608"/>
                <a:gd name="connsiteY44" fmla="*/ 642810 h 1347305"/>
                <a:gd name="connsiteX45" fmla="*/ 243828 w 317608"/>
                <a:gd name="connsiteY45" fmla="*/ 653029 h 1347305"/>
                <a:gd name="connsiteX46" fmla="*/ 262668 w 317608"/>
                <a:gd name="connsiteY46" fmla="*/ 658138 h 1347305"/>
                <a:gd name="connsiteX47" fmla="*/ 275441 w 317608"/>
                <a:gd name="connsiteY47" fmla="*/ 659735 h 1347305"/>
                <a:gd name="connsiteX48" fmla="*/ 281508 w 317608"/>
                <a:gd name="connsiteY48" fmla="*/ 667399 h 1347305"/>
                <a:gd name="connsiteX49" fmla="*/ 275761 w 317608"/>
                <a:gd name="connsiteY49" fmla="*/ 675382 h 1347305"/>
                <a:gd name="connsiteX50" fmla="*/ 268416 w 317608"/>
                <a:gd name="connsiteY50" fmla="*/ 677617 h 1347305"/>
                <a:gd name="connsiteX51" fmla="*/ 240315 w 317608"/>
                <a:gd name="connsiteY51" fmla="*/ 668037 h 1347305"/>
                <a:gd name="connsiteX52" fmla="*/ 217004 w 317608"/>
                <a:gd name="connsiteY52" fmla="*/ 654306 h 1347305"/>
                <a:gd name="connsiteX53" fmla="*/ 209340 w 317608"/>
                <a:gd name="connsiteY53" fmla="*/ 650474 h 1347305"/>
                <a:gd name="connsiteX54" fmla="*/ 202954 w 317608"/>
                <a:gd name="connsiteY54" fmla="*/ 648877 h 1347305"/>
                <a:gd name="connsiteX55" fmla="*/ 197844 w 317608"/>
                <a:gd name="connsiteY55" fmla="*/ 658777 h 1347305"/>
                <a:gd name="connsiteX56" fmla="*/ 201357 w 317608"/>
                <a:gd name="connsiteY56" fmla="*/ 663247 h 1347305"/>
                <a:gd name="connsiteX57" fmla="*/ 202315 w 317608"/>
                <a:gd name="connsiteY57" fmla="*/ 674104 h 1347305"/>
                <a:gd name="connsiteX58" fmla="*/ 201676 w 317608"/>
                <a:gd name="connsiteY58" fmla="*/ 675701 h 1347305"/>
                <a:gd name="connsiteX59" fmla="*/ 203592 w 317608"/>
                <a:gd name="connsiteY59" fmla="*/ 697096 h 1347305"/>
                <a:gd name="connsiteX60" fmla="*/ 208062 w 317608"/>
                <a:gd name="connsiteY60" fmla="*/ 701886 h 1347305"/>
                <a:gd name="connsiteX61" fmla="*/ 212852 w 317608"/>
                <a:gd name="connsiteY61" fmla="*/ 704441 h 1347305"/>
                <a:gd name="connsiteX62" fmla="*/ 225307 w 317608"/>
                <a:gd name="connsiteY62" fmla="*/ 714659 h 1347305"/>
                <a:gd name="connsiteX63" fmla="*/ 231055 w 317608"/>
                <a:gd name="connsiteY63" fmla="*/ 720088 h 1347305"/>
                <a:gd name="connsiteX64" fmla="*/ 235205 w 317608"/>
                <a:gd name="connsiteY64" fmla="*/ 729029 h 1347305"/>
                <a:gd name="connsiteX65" fmla="*/ 225945 w 317608"/>
                <a:gd name="connsiteY65" fmla="*/ 732861 h 1347305"/>
                <a:gd name="connsiteX66" fmla="*/ 215407 w 317608"/>
                <a:gd name="connsiteY66" fmla="*/ 730306 h 1347305"/>
                <a:gd name="connsiteX67" fmla="*/ 204231 w 317608"/>
                <a:gd name="connsiteY67" fmla="*/ 729349 h 1347305"/>
                <a:gd name="connsiteX68" fmla="*/ 199441 w 317608"/>
                <a:gd name="connsiteY68" fmla="*/ 736693 h 1347305"/>
                <a:gd name="connsiteX69" fmla="*/ 204550 w 317608"/>
                <a:gd name="connsiteY69" fmla="*/ 744038 h 1347305"/>
                <a:gd name="connsiteX70" fmla="*/ 225625 w 317608"/>
                <a:gd name="connsiteY70" fmla="*/ 752979 h 1347305"/>
                <a:gd name="connsiteX71" fmla="*/ 233609 w 317608"/>
                <a:gd name="connsiteY71" fmla="*/ 761920 h 1347305"/>
                <a:gd name="connsiteX72" fmla="*/ 223071 w 317608"/>
                <a:gd name="connsiteY72" fmla="*/ 769265 h 1347305"/>
                <a:gd name="connsiteX73" fmla="*/ 211895 w 317608"/>
                <a:gd name="connsiteY73" fmla="*/ 768626 h 1347305"/>
                <a:gd name="connsiteX74" fmla="*/ 202315 w 317608"/>
                <a:gd name="connsiteY74" fmla="*/ 769903 h 1347305"/>
                <a:gd name="connsiteX75" fmla="*/ 186667 w 317608"/>
                <a:gd name="connsiteY75" fmla="*/ 779802 h 1347305"/>
                <a:gd name="connsiteX76" fmla="*/ 182197 w 317608"/>
                <a:gd name="connsiteY76" fmla="*/ 786189 h 1347305"/>
                <a:gd name="connsiteX77" fmla="*/ 167827 w 317608"/>
                <a:gd name="connsiteY77" fmla="*/ 793215 h 1347305"/>
                <a:gd name="connsiteX78" fmla="*/ 161121 w 317608"/>
                <a:gd name="connsiteY78" fmla="*/ 796088 h 1347305"/>
                <a:gd name="connsiteX79" fmla="*/ 158247 w 317608"/>
                <a:gd name="connsiteY79" fmla="*/ 806626 h 1347305"/>
                <a:gd name="connsiteX80" fmla="*/ 156651 w 317608"/>
                <a:gd name="connsiteY80" fmla="*/ 819399 h 1347305"/>
                <a:gd name="connsiteX81" fmla="*/ 152819 w 317608"/>
                <a:gd name="connsiteY81" fmla="*/ 843668 h 1347305"/>
                <a:gd name="connsiteX82" fmla="*/ 145793 w 317608"/>
                <a:gd name="connsiteY82" fmla="*/ 895080 h 1347305"/>
                <a:gd name="connsiteX83" fmla="*/ 145474 w 317608"/>
                <a:gd name="connsiteY83" fmla="*/ 899232 h 1347305"/>
                <a:gd name="connsiteX84" fmla="*/ 143239 w 317608"/>
                <a:gd name="connsiteY84" fmla="*/ 925736 h 1347305"/>
                <a:gd name="connsiteX85" fmla="*/ 142600 w 317608"/>
                <a:gd name="connsiteY85" fmla="*/ 941064 h 1347305"/>
                <a:gd name="connsiteX86" fmla="*/ 142281 w 317608"/>
                <a:gd name="connsiteY86" fmla="*/ 954795 h 1347305"/>
                <a:gd name="connsiteX87" fmla="*/ 142600 w 317608"/>
                <a:gd name="connsiteY87" fmla="*/ 960863 h 1347305"/>
                <a:gd name="connsiteX88" fmla="*/ 142600 w 317608"/>
                <a:gd name="connsiteY88" fmla="*/ 974274 h 1347305"/>
                <a:gd name="connsiteX89" fmla="*/ 142281 w 317608"/>
                <a:gd name="connsiteY89" fmla="*/ 977787 h 1347305"/>
                <a:gd name="connsiteX90" fmla="*/ 140684 w 317608"/>
                <a:gd name="connsiteY90" fmla="*/ 1000459 h 1347305"/>
                <a:gd name="connsiteX91" fmla="*/ 138768 w 317608"/>
                <a:gd name="connsiteY91" fmla="*/ 1019619 h 1347305"/>
                <a:gd name="connsiteX92" fmla="*/ 139088 w 317608"/>
                <a:gd name="connsiteY92" fmla="*/ 1025686 h 1347305"/>
                <a:gd name="connsiteX93" fmla="*/ 139726 w 317608"/>
                <a:gd name="connsiteY93" fmla="*/ 1057619 h 1347305"/>
                <a:gd name="connsiteX94" fmla="*/ 139407 w 317608"/>
                <a:gd name="connsiteY94" fmla="*/ 1071670 h 1347305"/>
                <a:gd name="connsiteX95" fmla="*/ 138449 w 317608"/>
                <a:gd name="connsiteY95" fmla="*/ 1088275 h 1347305"/>
                <a:gd name="connsiteX96" fmla="*/ 136853 w 317608"/>
                <a:gd name="connsiteY96" fmla="*/ 1130426 h 1347305"/>
                <a:gd name="connsiteX97" fmla="*/ 135575 w 317608"/>
                <a:gd name="connsiteY97" fmla="*/ 1142561 h 1347305"/>
                <a:gd name="connsiteX98" fmla="*/ 136853 w 317608"/>
                <a:gd name="connsiteY98" fmla="*/ 1171939 h 1347305"/>
                <a:gd name="connsiteX99" fmla="*/ 135894 w 317608"/>
                <a:gd name="connsiteY99" fmla="*/ 1202914 h 1347305"/>
                <a:gd name="connsiteX100" fmla="*/ 134617 w 317608"/>
                <a:gd name="connsiteY100" fmla="*/ 1242511 h 1347305"/>
                <a:gd name="connsiteX101" fmla="*/ 133659 w 317608"/>
                <a:gd name="connsiteY101" fmla="*/ 1278915 h 1347305"/>
                <a:gd name="connsiteX102" fmla="*/ 134617 w 317608"/>
                <a:gd name="connsiteY102" fmla="*/ 1289772 h 1347305"/>
                <a:gd name="connsiteX103" fmla="*/ 142919 w 317608"/>
                <a:gd name="connsiteY103" fmla="*/ 1329688 h 1347305"/>
                <a:gd name="connsiteX104" fmla="*/ 137491 w 317608"/>
                <a:gd name="connsiteY104" fmla="*/ 1345974 h 1347305"/>
                <a:gd name="connsiteX105" fmla="*/ 134936 w 317608"/>
                <a:gd name="connsiteY105" fmla="*/ 1347251 h 1347305"/>
                <a:gd name="connsiteX106" fmla="*/ 121205 w 317608"/>
                <a:gd name="connsiteY106" fmla="*/ 1337352 h 1347305"/>
                <a:gd name="connsiteX107" fmla="*/ 118970 w 317608"/>
                <a:gd name="connsiteY107" fmla="*/ 1310848 h 1347305"/>
                <a:gd name="connsiteX108" fmla="*/ 118012 w 317608"/>
                <a:gd name="connsiteY108" fmla="*/ 1302225 h 1347305"/>
                <a:gd name="connsiteX109" fmla="*/ 116415 w 317608"/>
                <a:gd name="connsiteY109" fmla="*/ 1274763 h 1347305"/>
                <a:gd name="connsiteX110" fmla="*/ 116096 w 317608"/>
                <a:gd name="connsiteY110" fmla="*/ 1261990 h 1347305"/>
                <a:gd name="connsiteX111" fmla="*/ 116096 w 317608"/>
                <a:gd name="connsiteY111" fmla="*/ 1250175 h 1347305"/>
                <a:gd name="connsiteX112" fmla="*/ 116735 w 317608"/>
                <a:gd name="connsiteY112" fmla="*/ 1221755 h 1347305"/>
                <a:gd name="connsiteX113" fmla="*/ 119608 w 317608"/>
                <a:gd name="connsiteY113" fmla="*/ 1193334 h 1347305"/>
                <a:gd name="connsiteX114" fmla="*/ 119928 w 317608"/>
                <a:gd name="connsiteY114" fmla="*/ 1187267 h 1347305"/>
                <a:gd name="connsiteX115" fmla="*/ 119608 w 317608"/>
                <a:gd name="connsiteY115" fmla="*/ 1171300 h 1347305"/>
                <a:gd name="connsiteX116" fmla="*/ 118970 w 317608"/>
                <a:gd name="connsiteY116" fmla="*/ 1164595 h 1347305"/>
                <a:gd name="connsiteX117" fmla="*/ 118012 w 317608"/>
                <a:gd name="connsiteY117" fmla="*/ 1125956 h 1347305"/>
                <a:gd name="connsiteX118" fmla="*/ 119608 w 317608"/>
                <a:gd name="connsiteY118" fmla="*/ 1108073 h 1347305"/>
                <a:gd name="connsiteX119" fmla="*/ 121525 w 317608"/>
                <a:gd name="connsiteY119" fmla="*/ 1071670 h 1347305"/>
                <a:gd name="connsiteX120" fmla="*/ 122163 w 317608"/>
                <a:gd name="connsiteY120" fmla="*/ 1051233 h 1347305"/>
                <a:gd name="connsiteX121" fmla="*/ 123121 w 317608"/>
                <a:gd name="connsiteY121" fmla="*/ 1030157 h 1347305"/>
                <a:gd name="connsiteX122" fmla="*/ 123121 w 317608"/>
                <a:gd name="connsiteY122" fmla="*/ 1007165 h 1347305"/>
                <a:gd name="connsiteX123" fmla="*/ 124079 w 317608"/>
                <a:gd name="connsiteY123" fmla="*/ 989283 h 1347305"/>
                <a:gd name="connsiteX124" fmla="*/ 124079 w 317608"/>
                <a:gd name="connsiteY124" fmla="*/ 983854 h 1347305"/>
                <a:gd name="connsiteX125" fmla="*/ 124718 w 317608"/>
                <a:gd name="connsiteY125" fmla="*/ 925736 h 1347305"/>
                <a:gd name="connsiteX126" fmla="*/ 127911 w 317608"/>
                <a:gd name="connsiteY126" fmla="*/ 898913 h 1347305"/>
                <a:gd name="connsiteX127" fmla="*/ 130785 w 317608"/>
                <a:gd name="connsiteY127" fmla="*/ 869215 h 1347305"/>
                <a:gd name="connsiteX128" fmla="*/ 134617 w 317608"/>
                <a:gd name="connsiteY128" fmla="*/ 844627 h 1347305"/>
                <a:gd name="connsiteX129" fmla="*/ 139088 w 317608"/>
                <a:gd name="connsiteY129" fmla="*/ 813971 h 1347305"/>
                <a:gd name="connsiteX130" fmla="*/ 136533 w 317608"/>
                <a:gd name="connsiteY130" fmla="*/ 804391 h 1347305"/>
                <a:gd name="connsiteX131" fmla="*/ 135256 w 317608"/>
                <a:gd name="connsiteY131" fmla="*/ 804071 h 1347305"/>
                <a:gd name="connsiteX132" fmla="*/ 118331 w 317608"/>
                <a:gd name="connsiteY132" fmla="*/ 806945 h 1347305"/>
                <a:gd name="connsiteX133" fmla="*/ 105558 w 317608"/>
                <a:gd name="connsiteY133" fmla="*/ 812694 h 1347305"/>
                <a:gd name="connsiteX134" fmla="*/ 96936 w 317608"/>
                <a:gd name="connsiteY134" fmla="*/ 820358 h 1347305"/>
                <a:gd name="connsiteX135" fmla="*/ 92465 w 317608"/>
                <a:gd name="connsiteY135" fmla="*/ 822273 h 1347305"/>
                <a:gd name="connsiteX136" fmla="*/ 87995 w 317608"/>
                <a:gd name="connsiteY136" fmla="*/ 817483 h 1347305"/>
                <a:gd name="connsiteX137" fmla="*/ 94700 w 317608"/>
                <a:gd name="connsiteY137" fmla="*/ 801836 h 1347305"/>
                <a:gd name="connsiteX138" fmla="*/ 102365 w 317608"/>
                <a:gd name="connsiteY138" fmla="*/ 790660 h 1347305"/>
                <a:gd name="connsiteX139" fmla="*/ 103323 w 317608"/>
                <a:gd name="connsiteY139" fmla="*/ 784592 h 1347305"/>
                <a:gd name="connsiteX140" fmla="*/ 88953 w 317608"/>
                <a:gd name="connsiteY140" fmla="*/ 790979 h 1347305"/>
                <a:gd name="connsiteX141" fmla="*/ 79373 w 317608"/>
                <a:gd name="connsiteY141" fmla="*/ 793215 h 1347305"/>
                <a:gd name="connsiteX142" fmla="*/ 75222 w 317608"/>
                <a:gd name="connsiteY142" fmla="*/ 794172 h 1347305"/>
                <a:gd name="connsiteX143" fmla="*/ 55104 w 317608"/>
                <a:gd name="connsiteY143" fmla="*/ 798004 h 1347305"/>
                <a:gd name="connsiteX144" fmla="*/ 39776 w 317608"/>
                <a:gd name="connsiteY144" fmla="*/ 788744 h 1347305"/>
                <a:gd name="connsiteX145" fmla="*/ 41054 w 317608"/>
                <a:gd name="connsiteY145" fmla="*/ 782677 h 1347305"/>
                <a:gd name="connsiteX146" fmla="*/ 61810 w 317608"/>
                <a:gd name="connsiteY146" fmla="*/ 772138 h 1347305"/>
                <a:gd name="connsiteX147" fmla="*/ 71709 w 317608"/>
                <a:gd name="connsiteY147" fmla="*/ 768307 h 1347305"/>
                <a:gd name="connsiteX148" fmla="*/ 83844 w 317608"/>
                <a:gd name="connsiteY148" fmla="*/ 761601 h 1347305"/>
                <a:gd name="connsiteX149" fmla="*/ 94062 w 317608"/>
                <a:gd name="connsiteY149" fmla="*/ 757130 h 1347305"/>
                <a:gd name="connsiteX150" fmla="*/ 104280 w 317608"/>
                <a:gd name="connsiteY150" fmla="*/ 751382 h 1347305"/>
                <a:gd name="connsiteX151" fmla="*/ 105877 w 317608"/>
                <a:gd name="connsiteY151" fmla="*/ 736374 h 1347305"/>
                <a:gd name="connsiteX152" fmla="*/ 101726 w 317608"/>
                <a:gd name="connsiteY152" fmla="*/ 738609 h 1347305"/>
                <a:gd name="connsiteX153" fmla="*/ 92465 w 317608"/>
                <a:gd name="connsiteY153" fmla="*/ 741483 h 1347305"/>
                <a:gd name="connsiteX154" fmla="*/ 87675 w 317608"/>
                <a:gd name="connsiteY154" fmla="*/ 742441 h 1347305"/>
                <a:gd name="connsiteX155" fmla="*/ 79373 w 317608"/>
                <a:gd name="connsiteY155" fmla="*/ 740844 h 1347305"/>
                <a:gd name="connsiteX156" fmla="*/ 73625 w 317608"/>
                <a:gd name="connsiteY156" fmla="*/ 735096 h 1347305"/>
                <a:gd name="connsiteX157" fmla="*/ 73625 w 317608"/>
                <a:gd name="connsiteY157" fmla="*/ 724559 h 1347305"/>
                <a:gd name="connsiteX158" fmla="*/ 78734 w 317608"/>
                <a:gd name="connsiteY158" fmla="*/ 717852 h 1347305"/>
                <a:gd name="connsiteX159" fmla="*/ 78734 w 317608"/>
                <a:gd name="connsiteY159" fmla="*/ 713382 h 1347305"/>
                <a:gd name="connsiteX160" fmla="*/ 74264 w 317608"/>
                <a:gd name="connsiteY160" fmla="*/ 713063 h 1347305"/>
                <a:gd name="connsiteX161" fmla="*/ 42011 w 317608"/>
                <a:gd name="connsiteY161" fmla="*/ 719769 h 1347305"/>
                <a:gd name="connsiteX162" fmla="*/ 27961 w 317608"/>
                <a:gd name="connsiteY162" fmla="*/ 721685 h 1347305"/>
                <a:gd name="connsiteX163" fmla="*/ 20616 w 317608"/>
                <a:gd name="connsiteY163" fmla="*/ 719449 h 1347305"/>
                <a:gd name="connsiteX164" fmla="*/ 21574 w 317608"/>
                <a:gd name="connsiteY164" fmla="*/ 711147 h 1347305"/>
                <a:gd name="connsiteX165" fmla="*/ 34667 w 317608"/>
                <a:gd name="connsiteY165" fmla="*/ 704441 h 1347305"/>
                <a:gd name="connsiteX166" fmla="*/ 48079 w 317608"/>
                <a:gd name="connsiteY166" fmla="*/ 700289 h 1347305"/>
                <a:gd name="connsiteX167" fmla="*/ 52230 w 317608"/>
                <a:gd name="connsiteY167" fmla="*/ 699332 h 1347305"/>
                <a:gd name="connsiteX168" fmla="*/ 69154 w 317608"/>
                <a:gd name="connsiteY168" fmla="*/ 691668 h 1347305"/>
                <a:gd name="connsiteX169" fmla="*/ 70432 w 317608"/>
                <a:gd name="connsiteY169" fmla="*/ 681449 h 1347305"/>
                <a:gd name="connsiteX170" fmla="*/ 55423 w 317608"/>
                <a:gd name="connsiteY170" fmla="*/ 675701 h 1347305"/>
                <a:gd name="connsiteX171" fmla="*/ 37541 w 317608"/>
                <a:gd name="connsiteY171" fmla="*/ 684643 h 1347305"/>
                <a:gd name="connsiteX172" fmla="*/ 27641 w 317608"/>
                <a:gd name="connsiteY172" fmla="*/ 687516 h 1347305"/>
                <a:gd name="connsiteX173" fmla="*/ 22851 w 317608"/>
                <a:gd name="connsiteY173" fmla="*/ 680810 h 1347305"/>
                <a:gd name="connsiteX174" fmla="*/ 28599 w 317608"/>
                <a:gd name="connsiteY174" fmla="*/ 674743 h 1347305"/>
                <a:gd name="connsiteX175" fmla="*/ 45844 w 317608"/>
                <a:gd name="connsiteY175" fmla="*/ 667718 h 1347305"/>
                <a:gd name="connsiteX176" fmla="*/ 61810 w 317608"/>
                <a:gd name="connsiteY176" fmla="*/ 658457 h 1347305"/>
                <a:gd name="connsiteX177" fmla="*/ 63407 w 317608"/>
                <a:gd name="connsiteY177" fmla="*/ 648558 h 1347305"/>
                <a:gd name="connsiteX178" fmla="*/ 60852 w 317608"/>
                <a:gd name="connsiteY178" fmla="*/ 636423 h 1347305"/>
                <a:gd name="connsiteX179" fmla="*/ 53507 w 317608"/>
                <a:gd name="connsiteY179" fmla="*/ 637382 h 1347305"/>
                <a:gd name="connsiteX180" fmla="*/ 42331 w 317608"/>
                <a:gd name="connsiteY180" fmla="*/ 645046 h 1347305"/>
                <a:gd name="connsiteX181" fmla="*/ 30196 w 317608"/>
                <a:gd name="connsiteY181" fmla="*/ 645684 h 1347305"/>
                <a:gd name="connsiteX182" fmla="*/ 23171 w 317608"/>
                <a:gd name="connsiteY182" fmla="*/ 646642 h 1347305"/>
                <a:gd name="connsiteX183" fmla="*/ 16465 w 317608"/>
                <a:gd name="connsiteY183" fmla="*/ 649516 h 1347305"/>
                <a:gd name="connsiteX184" fmla="*/ 14230 w 317608"/>
                <a:gd name="connsiteY184" fmla="*/ 640575 h 1347305"/>
                <a:gd name="connsiteX185" fmla="*/ 22213 w 317608"/>
                <a:gd name="connsiteY185" fmla="*/ 638020 h 1347305"/>
                <a:gd name="connsiteX186" fmla="*/ 35944 w 317608"/>
                <a:gd name="connsiteY186" fmla="*/ 624928 h 1347305"/>
                <a:gd name="connsiteX187" fmla="*/ 37541 w 317608"/>
                <a:gd name="connsiteY187" fmla="*/ 619180 h 1347305"/>
                <a:gd name="connsiteX188" fmla="*/ 29557 w 317608"/>
                <a:gd name="connsiteY188" fmla="*/ 614070 h 1347305"/>
                <a:gd name="connsiteX189" fmla="*/ 18701 w 317608"/>
                <a:gd name="connsiteY189" fmla="*/ 621096 h 1347305"/>
                <a:gd name="connsiteX190" fmla="*/ 5608 w 317608"/>
                <a:gd name="connsiteY190" fmla="*/ 623331 h 1347305"/>
                <a:gd name="connsiteX191" fmla="*/ 1776 w 317608"/>
                <a:gd name="connsiteY191" fmla="*/ 613751 h 1347305"/>
                <a:gd name="connsiteX192" fmla="*/ 11675 w 317608"/>
                <a:gd name="connsiteY192" fmla="*/ 604490 h 1347305"/>
                <a:gd name="connsiteX193" fmla="*/ 14230 w 317608"/>
                <a:gd name="connsiteY193" fmla="*/ 602894 h 1347305"/>
                <a:gd name="connsiteX194" fmla="*/ 14230 w 317608"/>
                <a:gd name="connsiteY194" fmla="*/ 594911 h 1347305"/>
                <a:gd name="connsiteX195" fmla="*/ 8163 w 317608"/>
                <a:gd name="connsiteY195" fmla="*/ 587566 h 1347305"/>
                <a:gd name="connsiteX196" fmla="*/ 15826 w 317608"/>
                <a:gd name="connsiteY196" fmla="*/ 574793 h 1347305"/>
                <a:gd name="connsiteX197" fmla="*/ 19978 w 317608"/>
                <a:gd name="connsiteY197" fmla="*/ 576390 h 1347305"/>
                <a:gd name="connsiteX198" fmla="*/ 28280 w 317608"/>
                <a:gd name="connsiteY198" fmla="*/ 580222 h 1347305"/>
                <a:gd name="connsiteX199" fmla="*/ 55742 w 317608"/>
                <a:gd name="connsiteY199" fmla="*/ 576070 h 1347305"/>
                <a:gd name="connsiteX200" fmla="*/ 60213 w 317608"/>
                <a:gd name="connsiteY200" fmla="*/ 571919 h 1347305"/>
                <a:gd name="connsiteX201" fmla="*/ 67239 w 317608"/>
                <a:gd name="connsiteY201" fmla="*/ 561701 h 1347305"/>
                <a:gd name="connsiteX202" fmla="*/ 65322 w 317608"/>
                <a:gd name="connsiteY202" fmla="*/ 554356 h 1347305"/>
                <a:gd name="connsiteX203" fmla="*/ 57339 w 317608"/>
                <a:gd name="connsiteY203" fmla="*/ 543818 h 1347305"/>
                <a:gd name="connsiteX204" fmla="*/ 48079 w 317608"/>
                <a:gd name="connsiteY204" fmla="*/ 539028 h 1347305"/>
                <a:gd name="connsiteX205" fmla="*/ 41692 w 317608"/>
                <a:gd name="connsiteY205" fmla="*/ 543818 h 1347305"/>
                <a:gd name="connsiteX206" fmla="*/ 28919 w 317608"/>
                <a:gd name="connsiteY206" fmla="*/ 546053 h 1347305"/>
                <a:gd name="connsiteX207" fmla="*/ 34986 w 317608"/>
                <a:gd name="connsiteY207" fmla="*/ 533919 h 1347305"/>
                <a:gd name="connsiteX208" fmla="*/ 38818 w 317608"/>
                <a:gd name="connsiteY208" fmla="*/ 532641 h 1347305"/>
                <a:gd name="connsiteX209" fmla="*/ 46801 w 317608"/>
                <a:gd name="connsiteY209" fmla="*/ 529768 h 1347305"/>
                <a:gd name="connsiteX210" fmla="*/ 56381 w 317608"/>
                <a:gd name="connsiteY210" fmla="*/ 524020 h 1347305"/>
                <a:gd name="connsiteX211" fmla="*/ 59574 w 317608"/>
                <a:gd name="connsiteY211" fmla="*/ 522423 h 1347305"/>
                <a:gd name="connsiteX212" fmla="*/ 61810 w 317608"/>
                <a:gd name="connsiteY212" fmla="*/ 516675 h 1347305"/>
                <a:gd name="connsiteX213" fmla="*/ 56381 w 317608"/>
                <a:gd name="connsiteY213" fmla="*/ 515398 h 1347305"/>
                <a:gd name="connsiteX214" fmla="*/ 46482 w 317608"/>
                <a:gd name="connsiteY214" fmla="*/ 515717 h 1347305"/>
                <a:gd name="connsiteX215" fmla="*/ 43289 w 317608"/>
                <a:gd name="connsiteY215" fmla="*/ 509969 h 1347305"/>
                <a:gd name="connsiteX216" fmla="*/ 43927 w 317608"/>
                <a:gd name="connsiteY216" fmla="*/ 500389 h 1347305"/>
                <a:gd name="connsiteX217" fmla="*/ 52230 w 317608"/>
                <a:gd name="connsiteY217" fmla="*/ 485700 h 1347305"/>
                <a:gd name="connsiteX218" fmla="*/ 65642 w 317608"/>
                <a:gd name="connsiteY218" fmla="*/ 476120 h 1347305"/>
                <a:gd name="connsiteX219" fmla="*/ 62129 w 317608"/>
                <a:gd name="connsiteY219" fmla="*/ 470053 h 1347305"/>
                <a:gd name="connsiteX220" fmla="*/ 41373 w 317608"/>
                <a:gd name="connsiteY220" fmla="*/ 463986 h 1347305"/>
                <a:gd name="connsiteX221" fmla="*/ 34667 w 317608"/>
                <a:gd name="connsiteY221" fmla="*/ 460792 h 1347305"/>
                <a:gd name="connsiteX222" fmla="*/ 31474 w 317608"/>
                <a:gd name="connsiteY222" fmla="*/ 456322 h 1347305"/>
                <a:gd name="connsiteX223" fmla="*/ 34667 w 317608"/>
                <a:gd name="connsiteY223" fmla="*/ 450893 h 1347305"/>
                <a:gd name="connsiteX224" fmla="*/ 53188 w 317608"/>
                <a:gd name="connsiteY224" fmla="*/ 444506 h 1347305"/>
                <a:gd name="connsiteX225" fmla="*/ 63407 w 317608"/>
                <a:gd name="connsiteY225" fmla="*/ 439717 h 1347305"/>
                <a:gd name="connsiteX226" fmla="*/ 62449 w 317608"/>
                <a:gd name="connsiteY226" fmla="*/ 431414 h 1347305"/>
                <a:gd name="connsiteX227" fmla="*/ 59255 w 317608"/>
                <a:gd name="connsiteY227" fmla="*/ 425027 h 1347305"/>
                <a:gd name="connsiteX228" fmla="*/ 67239 w 317608"/>
                <a:gd name="connsiteY228" fmla="*/ 410019 h 1347305"/>
                <a:gd name="connsiteX229" fmla="*/ 73944 w 317608"/>
                <a:gd name="connsiteY229" fmla="*/ 399800 h 1347305"/>
                <a:gd name="connsiteX230" fmla="*/ 79054 w 317608"/>
                <a:gd name="connsiteY230" fmla="*/ 387666 h 1347305"/>
                <a:gd name="connsiteX231" fmla="*/ 73625 w 317608"/>
                <a:gd name="connsiteY231" fmla="*/ 380960 h 1347305"/>
                <a:gd name="connsiteX232" fmla="*/ 65003 w 317608"/>
                <a:gd name="connsiteY232" fmla="*/ 379363 h 1347305"/>
                <a:gd name="connsiteX233" fmla="*/ 49994 w 317608"/>
                <a:gd name="connsiteY233" fmla="*/ 389901 h 1347305"/>
                <a:gd name="connsiteX234" fmla="*/ 37541 w 317608"/>
                <a:gd name="connsiteY234" fmla="*/ 387985 h 1347305"/>
                <a:gd name="connsiteX235" fmla="*/ 38179 w 317608"/>
                <a:gd name="connsiteY235" fmla="*/ 378086 h 1347305"/>
                <a:gd name="connsiteX236" fmla="*/ 53507 w 317608"/>
                <a:gd name="connsiteY236" fmla="*/ 364674 h 1347305"/>
                <a:gd name="connsiteX237" fmla="*/ 71390 w 317608"/>
                <a:gd name="connsiteY237" fmla="*/ 349666 h 1347305"/>
                <a:gd name="connsiteX238" fmla="*/ 73944 w 317608"/>
                <a:gd name="connsiteY238" fmla="*/ 346792 h 1347305"/>
                <a:gd name="connsiteX239" fmla="*/ 78415 w 317608"/>
                <a:gd name="connsiteY239" fmla="*/ 335615 h 1347305"/>
                <a:gd name="connsiteX240" fmla="*/ 81289 w 317608"/>
                <a:gd name="connsiteY240" fmla="*/ 327951 h 1347305"/>
                <a:gd name="connsiteX241" fmla="*/ 80650 w 317608"/>
                <a:gd name="connsiteY241" fmla="*/ 314540 h 1347305"/>
                <a:gd name="connsiteX242" fmla="*/ 77457 w 317608"/>
                <a:gd name="connsiteY242" fmla="*/ 308472 h 1347305"/>
                <a:gd name="connsiteX243" fmla="*/ 82566 w 317608"/>
                <a:gd name="connsiteY243" fmla="*/ 301127 h 1347305"/>
                <a:gd name="connsiteX244" fmla="*/ 97255 w 317608"/>
                <a:gd name="connsiteY244" fmla="*/ 293464 h 1347305"/>
                <a:gd name="connsiteX245" fmla="*/ 103323 w 317608"/>
                <a:gd name="connsiteY245" fmla="*/ 283245 h 1347305"/>
                <a:gd name="connsiteX246" fmla="*/ 98533 w 317608"/>
                <a:gd name="connsiteY246" fmla="*/ 279413 h 1347305"/>
                <a:gd name="connsiteX247" fmla="*/ 81289 w 317608"/>
                <a:gd name="connsiteY247" fmla="*/ 291548 h 1347305"/>
                <a:gd name="connsiteX248" fmla="*/ 58936 w 317608"/>
                <a:gd name="connsiteY248" fmla="*/ 307834 h 1347305"/>
                <a:gd name="connsiteX249" fmla="*/ 49994 w 317608"/>
                <a:gd name="connsiteY249" fmla="*/ 309111 h 1347305"/>
                <a:gd name="connsiteX250" fmla="*/ 44247 w 317608"/>
                <a:gd name="connsiteY250" fmla="*/ 304640 h 1347305"/>
                <a:gd name="connsiteX251" fmla="*/ 46801 w 317608"/>
                <a:gd name="connsiteY251" fmla="*/ 296976 h 1347305"/>
                <a:gd name="connsiteX252" fmla="*/ 63407 w 317608"/>
                <a:gd name="connsiteY252" fmla="*/ 286438 h 1347305"/>
                <a:gd name="connsiteX253" fmla="*/ 82566 w 317608"/>
                <a:gd name="connsiteY253" fmla="*/ 267598 h 1347305"/>
                <a:gd name="connsiteX254" fmla="*/ 88953 w 317608"/>
                <a:gd name="connsiteY254" fmla="*/ 252270 h 1347305"/>
                <a:gd name="connsiteX255" fmla="*/ 98213 w 317608"/>
                <a:gd name="connsiteY255" fmla="*/ 241413 h 1347305"/>
                <a:gd name="connsiteX256" fmla="*/ 103003 w 317608"/>
                <a:gd name="connsiteY256" fmla="*/ 228640 h 1347305"/>
                <a:gd name="connsiteX257" fmla="*/ 101726 w 317608"/>
                <a:gd name="connsiteY257" fmla="*/ 221615 h 1347305"/>
                <a:gd name="connsiteX258" fmla="*/ 95020 w 317608"/>
                <a:gd name="connsiteY258" fmla="*/ 218421 h 1347305"/>
                <a:gd name="connsiteX259" fmla="*/ 78415 w 317608"/>
                <a:gd name="connsiteY259" fmla="*/ 220657 h 1347305"/>
                <a:gd name="connsiteX260" fmla="*/ 73944 w 317608"/>
                <a:gd name="connsiteY260" fmla="*/ 209480 h 1347305"/>
                <a:gd name="connsiteX261" fmla="*/ 80331 w 317608"/>
                <a:gd name="connsiteY261" fmla="*/ 201816 h 1347305"/>
                <a:gd name="connsiteX262" fmla="*/ 95340 w 317608"/>
                <a:gd name="connsiteY262" fmla="*/ 188404 h 1347305"/>
                <a:gd name="connsiteX263" fmla="*/ 95978 w 317608"/>
                <a:gd name="connsiteY263" fmla="*/ 179782 h 1347305"/>
                <a:gd name="connsiteX264" fmla="*/ 87995 w 317608"/>
                <a:gd name="connsiteY264" fmla="*/ 170522 h 1347305"/>
                <a:gd name="connsiteX265" fmla="*/ 73944 w 317608"/>
                <a:gd name="connsiteY265" fmla="*/ 166690 h 1347305"/>
                <a:gd name="connsiteX266" fmla="*/ 70112 w 317608"/>
                <a:gd name="connsiteY266" fmla="*/ 167967 h 1347305"/>
                <a:gd name="connsiteX267" fmla="*/ 67239 w 317608"/>
                <a:gd name="connsiteY267" fmla="*/ 164774 h 1347305"/>
                <a:gd name="connsiteX268" fmla="*/ 69793 w 317608"/>
                <a:gd name="connsiteY268" fmla="*/ 152001 h 1347305"/>
                <a:gd name="connsiteX269" fmla="*/ 91507 w 317608"/>
                <a:gd name="connsiteY269" fmla="*/ 138908 h 1347305"/>
                <a:gd name="connsiteX270" fmla="*/ 96297 w 317608"/>
                <a:gd name="connsiteY270" fmla="*/ 127093 h 1347305"/>
                <a:gd name="connsiteX271" fmla="*/ 98852 w 317608"/>
                <a:gd name="connsiteY271" fmla="*/ 121345 h 1347305"/>
                <a:gd name="connsiteX272" fmla="*/ 107474 w 317608"/>
                <a:gd name="connsiteY272" fmla="*/ 106975 h 1347305"/>
                <a:gd name="connsiteX273" fmla="*/ 99490 w 317608"/>
                <a:gd name="connsiteY273" fmla="*/ 88454 h 1347305"/>
                <a:gd name="connsiteX274" fmla="*/ 98852 w 317608"/>
                <a:gd name="connsiteY274" fmla="*/ 73126 h 1347305"/>
                <a:gd name="connsiteX275" fmla="*/ 106197 w 317608"/>
                <a:gd name="connsiteY275" fmla="*/ 61950 h 1347305"/>
                <a:gd name="connsiteX276" fmla="*/ 110028 w 317608"/>
                <a:gd name="connsiteY276" fmla="*/ 45664 h 1347305"/>
                <a:gd name="connsiteX277" fmla="*/ 111945 w 317608"/>
                <a:gd name="connsiteY277" fmla="*/ 40555 h 1347305"/>
                <a:gd name="connsiteX278" fmla="*/ 116096 w 317608"/>
                <a:gd name="connsiteY278" fmla="*/ 17882 h 1347305"/>
                <a:gd name="connsiteX279" fmla="*/ 126633 w 317608"/>
                <a:gd name="connsiteY279" fmla="*/ 319 h 1347305"/>
                <a:gd name="connsiteX280" fmla="*/ 128550 w 317608"/>
                <a:gd name="connsiteY280" fmla="*/ 0 h 1347305"/>
                <a:gd name="connsiteX281" fmla="*/ 138130 w 317608"/>
                <a:gd name="connsiteY281" fmla="*/ 9580 h 1347305"/>
                <a:gd name="connsiteX282" fmla="*/ 144516 w 317608"/>
                <a:gd name="connsiteY282" fmla="*/ 31614 h 1347305"/>
                <a:gd name="connsiteX283" fmla="*/ 145155 w 317608"/>
                <a:gd name="connsiteY283" fmla="*/ 36403 h 1347305"/>
                <a:gd name="connsiteX284" fmla="*/ 144516 w 317608"/>
                <a:gd name="connsiteY284" fmla="*/ 43109 h 1347305"/>
                <a:gd name="connsiteX285" fmla="*/ 149945 w 317608"/>
                <a:gd name="connsiteY285" fmla="*/ 60673 h 1347305"/>
                <a:gd name="connsiteX286" fmla="*/ 159206 w 317608"/>
                <a:gd name="connsiteY286" fmla="*/ 78555 h 1347305"/>
                <a:gd name="connsiteX287" fmla="*/ 163676 w 317608"/>
                <a:gd name="connsiteY287" fmla="*/ 85580 h 1347305"/>
                <a:gd name="connsiteX288" fmla="*/ 169743 w 317608"/>
                <a:gd name="connsiteY288" fmla="*/ 99631 h 1347305"/>
                <a:gd name="connsiteX289" fmla="*/ 177407 w 317608"/>
                <a:gd name="connsiteY289" fmla="*/ 121664 h 1347305"/>
                <a:gd name="connsiteX290" fmla="*/ 189861 w 317608"/>
                <a:gd name="connsiteY290" fmla="*/ 132202 h 1347305"/>
                <a:gd name="connsiteX291" fmla="*/ 194012 w 317608"/>
                <a:gd name="connsiteY291" fmla="*/ 144337 h 1347305"/>
                <a:gd name="connsiteX292" fmla="*/ 189861 w 317608"/>
                <a:gd name="connsiteY292" fmla="*/ 146253 h 1347305"/>
                <a:gd name="connsiteX293" fmla="*/ 179962 w 317608"/>
                <a:gd name="connsiteY293" fmla="*/ 151043 h 1347305"/>
                <a:gd name="connsiteX294" fmla="*/ 175172 w 317608"/>
                <a:gd name="connsiteY294" fmla="*/ 154875 h 1347305"/>
                <a:gd name="connsiteX295" fmla="*/ 174214 w 317608"/>
                <a:gd name="connsiteY295" fmla="*/ 163816 h 1347305"/>
                <a:gd name="connsiteX296" fmla="*/ 178046 w 317608"/>
                <a:gd name="connsiteY296" fmla="*/ 172118 h 1347305"/>
                <a:gd name="connsiteX297" fmla="*/ 186987 w 317608"/>
                <a:gd name="connsiteY297" fmla="*/ 181379 h 1347305"/>
                <a:gd name="connsiteX298" fmla="*/ 203912 w 317608"/>
                <a:gd name="connsiteY298" fmla="*/ 195110 h 1347305"/>
                <a:gd name="connsiteX299" fmla="*/ 204869 w 317608"/>
                <a:gd name="connsiteY299" fmla="*/ 200539 h 1347305"/>
                <a:gd name="connsiteX300" fmla="*/ 209021 w 317608"/>
                <a:gd name="connsiteY300" fmla="*/ 207883 h 1347305"/>
                <a:gd name="connsiteX301" fmla="*/ 219878 w 317608"/>
                <a:gd name="connsiteY301" fmla="*/ 218421 h 1347305"/>
                <a:gd name="connsiteX302" fmla="*/ 220197 w 317608"/>
                <a:gd name="connsiteY302" fmla="*/ 225127 h 1347305"/>
                <a:gd name="connsiteX303" fmla="*/ 214449 w 317608"/>
                <a:gd name="connsiteY303" fmla="*/ 227362 h 1347305"/>
                <a:gd name="connsiteX304" fmla="*/ 207105 w 317608"/>
                <a:gd name="connsiteY304" fmla="*/ 227043 h 1347305"/>
                <a:gd name="connsiteX305" fmla="*/ 202315 w 317608"/>
                <a:gd name="connsiteY305" fmla="*/ 230875 h 1347305"/>
                <a:gd name="connsiteX306" fmla="*/ 204231 w 317608"/>
                <a:gd name="connsiteY306" fmla="*/ 236623 h 1347305"/>
                <a:gd name="connsiteX307" fmla="*/ 215407 w 317608"/>
                <a:gd name="connsiteY307" fmla="*/ 245245 h 1347305"/>
                <a:gd name="connsiteX308" fmla="*/ 223710 w 317608"/>
                <a:gd name="connsiteY308" fmla="*/ 246842 h 1347305"/>
                <a:gd name="connsiteX309" fmla="*/ 234887 w 317608"/>
                <a:gd name="connsiteY309" fmla="*/ 253228 h 1347305"/>
                <a:gd name="connsiteX310" fmla="*/ 234887 w 317608"/>
                <a:gd name="connsiteY310" fmla="*/ 258337 h 1347305"/>
                <a:gd name="connsiteX311" fmla="*/ 229777 w 317608"/>
                <a:gd name="connsiteY311" fmla="*/ 263447 h 1347305"/>
                <a:gd name="connsiteX312" fmla="*/ 226265 w 317608"/>
                <a:gd name="connsiteY312" fmla="*/ 271111 h 1347305"/>
                <a:gd name="connsiteX313" fmla="*/ 218282 w 317608"/>
                <a:gd name="connsiteY313" fmla="*/ 278775 h 1347305"/>
                <a:gd name="connsiteX314" fmla="*/ 206466 w 317608"/>
                <a:gd name="connsiteY314" fmla="*/ 277497 h 1347305"/>
                <a:gd name="connsiteX315" fmla="*/ 198802 w 317608"/>
                <a:gd name="connsiteY315" fmla="*/ 282607 h 1347305"/>
                <a:gd name="connsiteX316" fmla="*/ 198164 w 317608"/>
                <a:gd name="connsiteY316" fmla="*/ 291228 h 1347305"/>
                <a:gd name="connsiteX317" fmla="*/ 201037 w 317608"/>
                <a:gd name="connsiteY317" fmla="*/ 296338 h 1347305"/>
                <a:gd name="connsiteX318" fmla="*/ 214769 w 317608"/>
                <a:gd name="connsiteY318" fmla="*/ 300489 h 1347305"/>
                <a:gd name="connsiteX319" fmla="*/ 220836 w 317608"/>
                <a:gd name="connsiteY319" fmla="*/ 300489 h 1347305"/>
                <a:gd name="connsiteX320" fmla="*/ 239357 w 317608"/>
                <a:gd name="connsiteY320" fmla="*/ 301447 h 1347305"/>
                <a:gd name="connsiteX321" fmla="*/ 250533 w 317608"/>
                <a:gd name="connsiteY321" fmla="*/ 310388 h 1347305"/>
                <a:gd name="connsiteX322" fmla="*/ 243828 w 317608"/>
                <a:gd name="connsiteY322" fmla="*/ 315817 h 1347305"/>
                <a:gd name="connsiteX323" fmla="*/ 235845 w 317608"/>
                <a:gd name="connsiteY323" fmla="*/ 315497 h 1347305"/>
                <a:gd name="connsiteX324" fmla="*/ 228500 w 317608"/>
                <a:gd name="connsiteY324" fmla="*/ 315817 h 1347305"/>
                <a:gd name="connsiteX325" fmla="*/ 213492 w 317608"/>
                <a:gd name="connsiteY325" fmla="*/ 318052 h 1347305"/>
                <a:gd name="connsiteX326" fmla="*/ 209021 w 317608"/>
                <a:gd name="connsiteY326" fmla="*/ 326674 h 1347305"/>
                <a:gd name="connsiteX327" fmla="*/ 206466 w 317608"/>
                <a:gd name="connsiteY327" fmla="*/ 337850 h 1347305"/>
                <a:gd name="connsiteX328" fmla="*/ 204550 w 317608"/>
                <a:gd name="connsiteY328" fmla="*/ 341044 h 1347305"/>
                <a:gd name="connsiteX329" fmla="*/ 206785 w 317608"/>
                <a:gd name="connsiteY329" fmla="*/ 344557 h 1347305"/>
                <a:gd name="connsiteX330" fmla="*/ 209340 w 317608"/>
                <a:gd name="connsiteY330" fmla="*/ 344237 h 1347305"/>
                <a:gd name="connsiteX331" fmla="*/ 223071 w 317608"/>
                <a:gd name="connsiteY331" fmla="*/ 352540 h 1347305"/>
                <a:gd name="connsiteX332" fmla="*/ 217323 w 317608"/>
                <a:gd name="connsiteY332" fmla="*/ 362439 h 1347305"/>
                <a:gd name="connsiteX333" fmla="*/ 206466 w 317608"/>
                <a:gd name="connsiteY333" fmla="*/ 361481 h 1347305"/>
                <a:gd name="connsiteX334" fmla="*/ 191139 w 317608"/>
                <a:gd name="connsiteY334" fmla="*/ 360203 h 1347305"/>
                <a:gd name="connsiteX335" fmla="*/ 188264 w 317608"/>
                <a:gd name="connsiteY335" fmla="*/ 364036 h 1347305"/>
                <a:gd name="connsiteX336" fmla="*/ 196886 w 317608"/>
                <a:gd name="connsiteY336" fmla="*/ 379363 h 1347305"/>
                <a:gd name="connsiteX337" fmla="*/ 215088 w 317608"/>
                <a:gd name="connsiteY337" fmla="*/ 387346 h 1347305"/>
                <a:gd name="connsiteX338" fmla="*/ 221794 w 317608"/>
                <a:gd name="connsiteY338" fmla="*/ 387985 h 1347305"/>
                <a:gd name="connsiteX339" fmla="*/ 252130 w 317608"/>
                <a:gd name="connsiteY339" fmla="*/ 395969 h 1347305"/>
                <a:gd name="connsiteX340" fmla="*/ 262030 w 317608"/>
                <a:gd name="connsiteY340" fmla="*/ 397565 h 1347305"/>
                <a:gd name="connsiteX341" fmla="*/ 266181 w 317608"/>
                <a:gd name="connsiteY341" fmla="*/ 397565 h 1347305"/>
                <a:gd name="connsiteX342" fmla="*/ 273206 w 317608"/>
                <a:gd name="connsiteY342" fmla="*/ 399162 h 1347305"/>
                <a:gd name="connsiteX343" fmla="*/ 278315 w 317608"/>
                <a:gd name="connsiteY343" fmla="*/ 403633 h 1347305"/>
                <a:gd name="connsiteX344" fmla="*/ 273206 w 317608"/>
                <a:gd name="connsiteY344" fmla="*/ 410019 h 1347305"/>
                <a:gd name="connsiteX345" fmla="*/ 265861 w 317608"/>
                <a:gd name="connsiteY345" fmla="*/ 410338 h 1347305"/>
                <a:gd name="connsiteX346" fmla="*/ 255323 w 317608"/>
                <a:gd name="connsiteY346" fmla="*/ 409061 h 1347305"/>
                <a:gd name="connsiteX347" fmla="*/ 248937 w 317608"/>
                <a:gd name="connsiteY347" fmla="*/ 408103 h 1347305"/>
                <a:gd name="connsiteX348" fmla="*/ 240315 w 317608"/>
                <a:gd name="connsiteY348" fmla="*/ 409380 h 1347305"/>
                <a:gd name="connsiteX349" fmla="*/ 237122 w 317608"/>
                <a:gd name="connsiteY349" fmla="*/ 416086 h 1347305"/>
                <a:gd name="connsiteX350" fmla="*/ 239038 w 317608"/>
                <a:gd name="connsiteY350" fmla="*/ 418641 h 1347305"/>
                <a:gd name="connsiteX351" fmla="*/ 233928 w 317608"/>
                <a:gd name="connsiteY351" fmla="*/ 429498 h 1347305"/>
                <a:gd name="connsiteX352" fmla="*/ 230735 w 317608"/>
                <a:gd name="connsiteY352" fmla="*/ 430137 h 1347305"/>
                <a:gd name="connsiteX353" fmla="*/ 224668 w 317608"/>
                <a:gd name="connsiteY353" fmla="*/ 442591 h 1347305"/>
                <a:gd name="connsiteX354" fmla="*/ 229777 w 317608"/>
                <a:gd name="connsiteY354" fmla="*/ 446422 h 1347305"/>
                <a:gd name="connsiteX355" fmla="*/ 241273 w 317608"/>
                <a:gd name="connsiteY355" fmla="*/ 464944 h 1347305"/>
                <a:gd name="connsiteX356" fmla="*/ 72667 w 317608"/>
                <a:gd name="connsiteY356" fmla="*/ 454406 h 1347305"/>
                <a:gd name="connsiteX357" fmla="*/ 62449 w 317608"/>
                <a:gd name="connsiteY357" fmla="*/ 457280 h 1347305"/>
                <a:gd name="connsiteX358" fmla="*/ 62449 w 317608"/>
                <a:gd name="connsiteY358" fmla="*/ 461112 h 1347305"/>
                <a:gd name="connsiteX359" fmla="*/ 65642 w 317608"/>
                <a:gd name="connsiteY359" fmla="*/ 462070 h 1347305"/>
                <a:gd name="connsiteX360" fmla="*/ 72667 w 317608"/>
                <a:gd name="connsiteY360" fmla="*/ 454406 h 1347305"/>
                <a:gd name="connsiteX361" fmla="*/ 76180 w 317608"/>
                <a:gd name="connsiteY361" fmla="*/ 624928 h 1347305"/>
                <a:gd name="connsiteX362" fmla="*/ 69474 w 317608"/>
                <a:gd name="connsiteY362" fmla="*/ 628760 h 1347305"/>
                <a:gd name="connsiteX363" fmla="*/ 69793 w 317608"/>
                <a:gd name="connsiteY363" fmla="*/ 632592 h 1347305"/>
                <a:gd name="connsiteX364" fmla="*/ 73625 w 317608"/>
                <a:gd name="connsiteY364" fmla="*/ 632272 h 1347305"/>
                <a:gd name="connsiteX365" fmla="*/ 76180 w 317608"/>
                <a:gd name="connsiteY365" fmla="*/ 624928 h 1347305"/>
                <a:gd name="connsiteX366" fmla="*/ 163676 w 317608"/>
                <a:gd name="connsiteY366" fmla="*/ 771500 h 1347305"/>
                <a:gd name="connsiteX367" fmla="*/ 167508 w 317608"/>
                <a:gd name="connsiteY367" fmla="*/ 766391 h 1347305"/>
                <a:gd name="connsiteX368" fmla="*/ 164634 w 317608"/>
                <a:gd name="connsiteY368" fmla="*/ 763197 h 1347305"/>
                <a:gd name="connsiteX369" fmla="*/ 161441 w 317608"/>
                <a:gd name="connsiteY369" fmla="*/ 768945 h 1347305"/>
                <a:gd name="connsiteX370" fmla="*/ 163676 w 317608"/>
                <a:gd name="connsiteY370" fmla="*/ 771500 h 1347305"/>
                <a:gd name="connsiteX371" fmla="*/ 164314 w 317608"/>
                <a:gd name="connsiteY371" fmla="*/ 208841 h 1347305"/>
                <a:gd name="connsiteX372" fmla="*/ 162399 w 317608"/>
                <a:gd name="connsiteY372" fmla="*/ 208841 h 1347305"/>
                <a:gd name="connsiteX373" fmla="*/ 162718 w 317608"/>
                <a:gd name="connsiteY373" fmla="*/ 212993 h 1347305"/>
                <a:gd name="connsiteX374" fmla="*/ 164314 w 317608"/>
                <a:gd name="connsiteY374" fmla="*/ 212993 h 1347305"/>
                <a:gd name="connsiteX375" fmla="*/ 164314 w 317608"/>
                <a:gd name="connsiteY375" fmla="*/ 208841 h 1347305"/>
                <a:gd name="connsiteX376" fmla="*/ 164634 w 317608"/>
                <a:gd name="connsiteY376" fmla="*/ 220657 h 1347305"/>
                <a:gd name="connsiteX377" fmla="*/ 165911 w 317608"/>
                <a:gd name="connsiteY377" fmla="*/ 219060 h 1347305"/>
                <a:gd name="connsiteX378" fmla="*/ 165273 w 317608"/>
                <a:gd name="connsiteY378" fmla="*/ 217783 h 1347305"/>
                <a:gd name="connsiteX379" fmla="*/ 163676 w 317608"/>
                <a:gd name="connsiteY379" fmla="*/ 219060 h 1347305"/>
                <a:gd name="connsiteX380" fmla="*/ 164634 w 317608"/>
                <a:gd name="connsiteY380" fmla="*/ 220657 h 1347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317608" h="1347305">
                  <a:moveTo>
                    <a:pt x="241273" y="464944"/>
                  </a:moveTo>
                  <a:cubicBezTo>
                    <a:pt x="233928" y="462389"/>
                    <a:pt x="226584" y="465582"/>
                    <a:pt x="219878" y="461431"/>
                  </a:cubicBezTo>
                  <a:cubicBezTo>
                    <a:pt x="217323" y="459834"/>
                    <a:pt x="214130" y="460792"/>
                    <a:pt x="212533" y="462709"/>
                  </a:cubicBezTo>
                  <a:cubicBezTo>
                    <a:pt x="211256" y="464305"/>
                    <a:pt x="210298" y="467818"/>
                    <a:pt x="211256" y="469414"/>
                  </a:cubicBezTo>
                  <a:cubicBezTo>
                    <a:pt x="213810" y="474204"/>
                    <a:pt x="215407" y="480591"/>
                    <a:pt x="223071" y="480272"/>
                  </a:cubicBezTo>
                  <a:cubicBezTo>
                    <a:pt x="224029" y="480272"/>
                    <a:pt x="224987" y="480910"/>
                    <a:pt x="225945" y="481549"/>
                  </a:cubicBezTo>
                  <a:cubicBezTo>
                    <a:pt x="232651" y="487935"/>
                    <a:pt x="241273" y="489852"/>
                    <a:pt x="249895" y="491448"/>
                  </a:cubicBezTo>
                  <a:cubicBezTo>
                    <a:pt x="255323" y="492406"/>
                    <a:pt x="260113" y="492406"/>
                    <a:pt x="265542" y="490490"/>
                  </a:cubicBezTo>
                  <a:cubicBezTo>
                    <a:pt x="274483" y="486977"/>
                    <a:pt x="282786" y="489213"/>
                    <a:pt x="290131" y="495280"/>
                  </a:cubicBezTo>
                  <a:cubicBezTo>
                    <a:pt x="292046" y="496877"/>
                    <a:pt x="292046" y="498473"/>
                    <a:pt x="290769" y="500070"/>
                  </a:cubicBezTo>
                  <a:cubicBezTo>
                    <a:pt x="289491" y="501347"/>
                    <a:pt x="288214" y="502625"/>
                    <a:pt x="286618" y="503582"/>
                  </a:cubicBezTo>
                  <a:cubicBezTo>
                    <a:pt x="280870" y="506776"/>
                    <a:pt x="274803" y="509011"/>
                    <a:pt x="267778" y="509650"/>
                  </a:cubicBezTo>
                  <a:cubicBezTo>
                    <a:pt x="263626" y="509969"/>
                    <a:pt x="259475" y="510927"/>
                    <a:pt x="255643" y="511246"/>
                  </a:cubicBezTo>
                  <a:cubicBezTo>
                    <a:pt x="254365" y="511566"/>
                    <a:pt x="252768" y="511566"/>
                    <a:pt x="251491" y="511246"/>
                  </a:cubicBezTo>
                  <a:cubicBezTo>
                    <a:pt x="244785" y="509650"/>
                    <a:pt x="239038" y="510927"/>
                    <a:pt x="233290" y="514440"/>
                  </a:cubicBezTo>
                  <a:cubicBezTo>
                    <a:pt x="228819" y="517314"/>
                    <a:pt x="224029" y="519549"/>
                    <a:pt x="219239" y="521784"/>
                  </a:cubicBezTo>
                  <a:cubicBezTo>
                    <a:pt x="213172" y="524978"/>
                    <a:pt x="211895" y="528171"/>
                    <a:pt x="215407" y="534238"/>
                  </a:cubicBezTo>
                  <a:cubicBezTo>
                    <a:pt x="220836" y="543179"/>
                    <a:pt x="228500" y="548927"/>
                    <a:pt x="239676" y="548289"/>
                  </a:cubicBezTo>
                  <a:cubicBezTo>
                    <a:pt x="241912" y="548289"/>
                    <a:pt x="244147" y="546692"/>
                    <a:pt x="246382" y="546692"/>
                  </a:cubicBezTo>
                  <a:cubicBezTo>
                    <a:pt x="248298" y="546692"/>
                    <a:pt x="250533" y="547011"/>
                    <a:pt x="251811" y="548289"/>
                  </a:cubicBezTo>
                  <a:cubicBezTo>
                    <a:pt x="252450" y="548927"/>
                    <a:pt x="251811" y="551801"/>
                    <a:pt x="251172" y="553079"/>
                  </a:cubicBezTo>
                  <a:cubicBezTo>
                    <a:pt x="249256" y="556911"/>
                    <a:pt x="245743" y="558827"/>
                    <a:pt x="241912" y="559465"/>
                  </a:cubicBezTo>
                  <a:cubicBezTo>
                    <a:pt x="239038" y="559784"/>
                    <a:pt x="236802" y="560743"/>
                    <a:pt x="236483" y="564255"/>
                  </a:cubicBezTo>
                  <a:cubicBezTo>
                    <a:pt x="236164" y="567448"/>
                    <a:pt x="237441" y="569684"/>
                    <a:pt x="240635" y="571919"/>
                  </a:cubicBezTo>
                  <a:cubicBezTo>
                    <a:pt x="246063" y="575112"/>
                    <a:pt x="251811" y="575751"/>
                    <a:pt x="257878" y="575432"/>
                  </a:cubicBezTo>
                  <a:cubicBezTo>
                    <a:pt x="264903" y="574793"/>
                    <a:pt x="272248" y="574154"/>
                    <a:pt x="279273" y="573516"/>
                  </a:cubicBezTo>
                  <a:cubicBezTo>
                    <a:pt x="279593" y="573516"/>
                    <a:pt x="280231" y="573196"/>
                    <a:pt x="280551" y="573516"/>
                  </a:cubicBezTo>
                  <a:cubicBezTo>
                    <a:pt x="287895" y="575751"/>
                    <a:pt x="294281" y="572558"/>
                    <a:pt x="300988" y="570961"/>
                  </a:cubicBezTo>
                  <a:cubicBezTo>
                    <a:pt x="303861" y="570322"/>
                    <a:pt x="306736" y="570003"/>
                    <a:pt x="309609" y="570322"/>
                  </a:cubicBezTo>
                  <a:cubicBezTo>
                    <a:pt x="313441" y="570642"/>
                    <a:pt x="317912" y="575112"/>
                    <a:pt x="317593" y="579264"/>
                  </a:cubicBezTo>
                  <a:cubicBezTo>
                    <a:pt x="317593" y="580860"/>
                    <a:pt x="316634" y="583096"/>
                    <a:pt x="315677" y="584054"/>
                  </a:cubicBezTo>
                  <a:cubicBezTo>
                    <a:pt x="312484" y="586927"/>
                    <a:pt x="308971" y="589163"/>
                    <a:pt x="304501" y="587886"/>
                  </a:cubicBezTo>
                  <a:cubicBezTo>
                    <a:pt x="303223" y="587566"/>
                    <a:pt x="301626" y="587566"/>
                    <a:pt x="300349" y="587886"/>
                  </a:cubicBezTo>
                  <a:cubicBezTo>
                    <a:pt x="295559" y="588524"/>
                    <a:pt x="291088" y="589801"/>
                    <a:pt x="286298" y="588205"/>
                  </a:cubicBezTo>
                  <a:cubicBezTo>
                    <a:pt x="285021" y="587566"/>
                    <a:pt x="283105" y="588524"/>
                    <a:pt x="281508" y="588844"/>
                  </a:cubicBezTo>
                  <a:cubicBezTo>
                    <a:pt x="276399" y="589801"/>
                    <a:pt x="270971" y="591079"/>
                    <a:pt x="265861" y="592037"/>
                  </a:cubicBezTo>
                  <a:cubicBezTo>
                    <a:pt x="261071" y="592995"/>
                    <a:pt x="260113" y="593314"/>
                    <a:pt x="259794" y="598424"/>
                  </a:cubicBezTo>
                  <a:cubicBezTo>
                    <a:pt x="259475" y="602894"/>
                    <a:pt x="257878" y="605129"/>
                    <a:pt x="253727" y="606726"/>
                  </a:cubicBezTo>
                  <a:cubicBezTo>
                    <a:pt x="251491" y="607684"/>
                    <a:pt x="249895" y="609919"/>
                    <a:pt x="248618" y="611835"/>
                  </a:cubicBezTo>
                  <a:cubicBezTo>
                    <a:pt x="246702" y="614390"/>
                    <a:pt x="244466" y="615987"/>
                    <a:pt x="241273" y="615667"/>
                  </a:cubicBezTo>
                  <a:cubicBezTo>
                    <a:pt x="240315" y="615667"/>
                    <a:pt x="239676" y="615667"/>
                    <a:pt x="238718" y="615667"/>
                  </a:cubicBezTo>
                  <a:cubicBezTo>
                    <a:pt x="236483" y="615667"/>
                    <a:pt x="234248" y="616306"/>
                    <a:pt x="233928" y="618860"/>
                  </a:cubicBezTo>
                  <a:cubicBezTo>
                    <a:pt x="233928" y="620777"/>
                    <a:pt x="234887" y="623331"/>
                    <a:pt x="236164" y="623970"/>
                  </a:cubicBezTo>
                  <a:cubicBezTo>
                    <a:pt x="241273" y="626524"/>
                    <a:pt x="242550" y="631314"/>
                    <a:pt x="244147" y="635785"/>
                  </a:cubicBezTo>
                  <a:cubicBezTo>
                    <a:pt x="245105" y="638340"/>
                    <a:pt x="244785" y="640575"/>
                    <a:pt x="243189" y="642810"/>
                  </a:cubicBezTo>
                  <a:cubicBezTo>
                    <a:pt x="240315" y="646642"/>
                    <a:pt x="240635" y="649836"/>
                    <a:pt x="243828" y="653029"/>
                  </a:cubicBezTo>
                  <a:cubicBezTo>
                    <a:pt x="249256" y="658138"/>
                    <a:pt x="255643" y="659096"/>
                    <a:pt x="262668" y="658138"/>
                  </a:cubicBezTo>
                  <a:cubicBezTo>
                    <a:pt x="267138" y="657500"/>
                    <a:pt x="271290" y="657500"/>
                    <a:pt x="275441" y="659735"/>
                  </a:cubicBezTo>
                  <a:cubicBezTo>
                    <a:pt x="278635" y="661331"/>
                    <a:pt x="281508" y="663566"/>
                    <a:pt x="281508" y="667399"/>
                  </a:cubicBezTo>
                  <a:cubicBezTo>
                    <a:pt x="281828" y="671550"/>
                    <a:pt x="278954" y="673785"/>
                    <a:pt x="275761" y="675382"/>
                  </a:cubicBezTo>
                  <a:cubicBezTo>
                    <a:pt x="273525" y="676659"/>
                    <a:pt x="270651" y="677936"/>
                    <a:pt x="268416" y="677617"/>
                  </a:cubicBezTo>
                  <a:cubicBezTo>
                    <a:pt x="258517" y="676659"/>
                    <a:pt x="248937" y="675701"/>
                    <a:pt x="240315" y="668037"/>
                  </a:cubicBezTo>
                  <a:cubicBezTo>
                    <a:pt x="233609" y="662289"/>
                    <a:pt x="224987" y="658777"/>
                    <a:pt x="217004" y="654306"/>
                  </a:cubicBezTo>
                  <a:cubicBezTo>
                    <a:pt x="214449" y="653029"/>
                    <a:pt x="211895" y="651432"/>
                    <a:pt x="209340" y="650474"/>
                  </a:cubicBezTo>
                  <a:cubicBezTo>
                    <a:pt x="207424" y="649516"/>
                    <a:pt x="204869" y="648877"/>
                    <a:pt x="202954" y="648877"/>
                  </a:cubicBezTo>
                  <a:cubicBezTo>
                    <a:pt x="196886" y="649197"/>
                    <a:pt x="194651" y="653987"/>
                    <a:pt x="197844" y="658777"/>
                  </a:cubicBezTo>
                  <a:cubicBezTo>
                    <a:pt x="198802" y="660373"/>
                    <a:pt x="200399" y="661651"/>
                    <a:pt x="201357" y="663247"/>
                  </a:cubicBezTo>
                  <a:cubicBezTo>
                    <a:pt x="203912" y="666760"/>
                    <a:pt x="204869" y="670273"/>
                    <a:pt x="202315" y="674104"/>
                  </a:cubicBezTo>
                  <a:cubicBezTo>
                    <a:pt x="201995" y="674743"/>
                    <a:pt x="201676" y="675382"/>
                    <a:pt x="201676" y="675701"/>
                  </a:cubicBezTo>
                  <a:cubicBezTo>
                    <a:pt x="202315" y="682726"/>
                    <a:pt x="202315" y="690071"/>
                    <a:pt x="203592" y="697096"/>
                  </a:cubicBezTo>
                  <a:cubicBezTo>
                    <a:pt x="203912" y="699012"/>
                    <a:pt x="206147" y="700609"/>
                    <a:pt x="208062" y="701886"/>
                  </a:cubicBezTo>
                  <a:cubicBezTo>
                    <a:pt x="209340" y="703163"/>
                    <a:pt x="211256" y="703802"/>
                    <a:pt x="212852" y="704441"/>
                  </a:cubicBezTo>
                  <a:cubicBezTo>
                    <a:pt x="217962" y="706676"/>
                    <a:pt x="222752" y="708911"/>
                    <a:pt x="225307" y="714659"/>
                  </a:cubicBezTo>
                  <a:cubicBezTo>
                    <a:pt x="226265" y="716895"/>
                    <a:pt x="229138" y="718172"/>
                    <a:pt x="231055" y="720088"/>
                  </a:cubicBezTo>
                  <a:cubicBezTo>
                    <a:pt x="233609" y="722642"/>
                    <a:pt x="236802" y="725197"/>
                    <a:pt x="235205" y="729029"/>
                  </a:cubicBezTo>
                  <a:cubicBezTo>
                    <a:pt x="233609" y="732861"/>
                    <a:pt x="229458" y="732861"/>
                    <a:pt x="225945" y="732861"/>
                  </a:cubicBezTo>
                  <a:cubicBezTo>
                    <a:pt x="222113" y="732861"/>
                    <a:pt x="218600" y="732861"/>
                    <a:pt x="215407" y="730306"/>
                  </a:cubicBezTo>
                  <a:cubicBezTo>
                    <a:pt x="212214" y="727752"/>
                    <a:pt x="208382" y="727113"/>
                    <a:pt x="204231" y="729349"/>
                  </a:cubicBezTo>
                  <a:cubicBezTo>
                    <a:pt x="201357" y="730945"/>
                    <a:pt x="199441" y="733180"/>
                    <a:pt x="199441" y="736693"/>
                  </a:cubicBezTo>
                  <a:cubicBezTo>
                    <a:pt x="199441" y="740206"/>
                    <a:pt x="201357" y="742441"/>
                    <a:pt x="204550" y="744038"/>
                  </a:cubicBezTo>
                  <a:cubicBezTo>
                    <a:pt x="211575" y="747231"/>
                    <a:pt x="218600" y="750105"/>
                    <a:pt x="225625" y="752979"/>
                  </a:cubicBezTo>
                  <a:cubicBezTo>
                    <a:pt x="230735" y="755214"/>
                    <a:pt x="234248" y="758727"/>
                    <a:pt x="233609" y="761920"/>
                  </a:cubicBezTo>
                  <a:cubicBezTo>
                    <a:pt x="232970" y="765113"/>
                    <a:pt x="227542" y="769265"/>
                    <a:pt x="223071" y="769265"/>
                  </a:cubicBezTo>
                  <a:cubicBezTo>
                    <a:pt x="219239" y="769265"/>
                    <a:pt x="215727" y="769265"/>
                    <a:pt x="211895" y="768626"/>
                  </a:cubicBezTo>
                  <a:cubicBezTo>
                    <a:pt x="208382" y="767987"/>
                    <a:pt x="205189" y="768307"/>
                    <a:pt x="202315" y="769903"/>
                  </a:cubicBezTo>
                  <a:cubicBezTo>
                    <a:pt x="196886" y="773097"/>
                    <a:pt x="191777" y="776290"/>
                    <a:pt x="186667" y="779802"/>
                  </a:cubicBezTo>
                  <a:cubicBezTo>
                    <a:pt x="184752" y="781399"/>
                    <a:pt x="183155" y="783954"/>
                    <a:pt x="182197" y="786189"/>
                  </a:cubicBezTo>
                  <a:cubicBezTo>
                    <a:pt x="178365" y="793534"/>
                    <a:pt x="176129" y="794811"/>
                    <a:pt x="167827" y="793215"/>
                  </a:cubicBezTo>
                  <a:cubicBezTo>
                    <a:pt x="164634" y="792576"/>
                    <a:pt x="162399" y="793534"/>
                    <a:pt x="161121" y="796088"/>
                  </a:cubicBezTo>
                  <a:cubicBezTo>
                    <a:pt x="159844" y="799601"/>
                    <a:pt x="158247" y="803114"/>
                    <a:pt x="158247" y="806626"/>
                  </a:cubicBezTo>
                  <a:cubicBezTo>
                    <a:pt x="157928" y="811097"/>
                    <a:pt x="157609" y="814929"/>
                    <a:pt x="156651" y="819399"/>
                  </a:cubicBezTo>
                  <a:cubicBezTo>
                    <a:pt x="154734" y="827383"/>
                    <a:pt x="154416" y="835685"/>
                    <a:pt x="152819" y="843668"/>
                  </a:cubicBezTo>
                  <a:cubicBezTo>
                    <a:pt x="149945" y="860593"/>
                    <a:pt x="150903" y="878156"/>
                    <a:pt x="145793" y="895080"/>
                  </a:cubicBezTo>
                  <a:cubicBezTo>
                    <a:pt x="145474" y="896358"/>
                    <a:pt x="145474" y="897954"/>
                    <a:pt x="145474" y="899232"/>
                  </a:cubicBezTo>
                  <a:cubicBezTo>
                    <a:pt x="144836" y="908173"/>
                    <a:pt x="143878" y="916795"/>
                    <a:pt x="143239" y="925736"/>
                  </a:cubicBezTo>
                  <a:cubicBezTo>
                    <a:pt x="142919" y="930845"/>
                    <a:pt x="142600" y="935955"/>
                    <a:pt x="142600" y="941064"/>
                  </a:cubicBezTo>
                  <a:cubicBezTo>
                    <a:pt x="142281" y="945535"/>
                    <a:pt x="142281" y="950005"/>
                    <a:pt x="142281" y="954795"/>
                  </a:cubicBezTo>
                  <a:cubicBezTo>
                    <a:pt x="142281" y="956711"/>
                    <a:pt x="142600" y="958946"/>
                    <a:pt x="142600" y="960863"/>
                  </a:cubicBezTo>
                  <a:cubicBezTo>
                    <a:pt x="142600" y="965333"/>
                    <a:pt x="142600" y="969804"/>
                    <a:pt x="142600" y="974274"/>
                  </a:cubicBezTo>
                  <a:cubicBezTo>
                    <a:pt x="142600" y="975552"/>
                    <a:pt x="141961" y="976829"/>
                    <a:pt x="142281" y="977787"/>
                  </a:cubicBezTo>
                  <a:cubicBezTo>
                    <a:pt x="143239" y="985451"/>
                    <a:pt x="141323" y="992795"/>
                    <a:pt x="140684" y="1000459"/>
                  </a:cubicBezTo>
                  <a:cubicBezTo>
                    <a:pt x="140046" y="1006846"/>
                    <a:pt x="139407" y="1013232"/>
                    <a:pt x="138768" y="1019619"/>
                  </a:cubicBezTo>
                  <a:cubicBezTo>
                    <a:pt x="138449" y="1021535"/>
                    <a:pt x="138768" y="1023770"/>
                    <a:pt x="139088" y="1025686"/>
                  </a:cubicBezTo>
                  <a:cubicBezTo>
                    <a:pt x="142281" y="1036224"/>
                    <a:pt x="140684" y="1047081"/>
                    <a:pt x="139726" y="1057619"/>
                  </a:cubicBezTo>
                  <a:cubicBezTo>
                    <a:pt x="139407" y="1062409"/>
                    <a:pt x="139726" y="1067199"/>
                    <a:pt x="139407" y="1071670"/>
                  </a:cubicBezTo>
                  <a:cubicBezTo>
                    <a:pt x="139088" y="1077098"/>
                    <a:pt x="138768" y="1082846"/>
                    <a:pt x="138449" y="1088275"/>
                  </a:cubicBezTo>
                  <a:cubicBezTo>
                    <a:pt x="137810" y="1102325"/>
                    <a:pt x="137491" y="1116376"/>
                    <a:pt x="136853" y="1130426"/>
                  </a:cubicBezTo>
                  <a:cubicBezTo>
                    <a:pt x="136533" y="1134577"/>
                    <a:pt x="136213" y="1138729"/>
                    <a:pt x="135575" y="1142561"/>
                  </a:cubicBezTo>
                  <a:cubicBezTo>
                    <a:pt x="133978" y="1152460"/>
                    <a:pt x="137171" y="1162040"/>
                    <a:pt x="136853" y="1171939"/>
                  </a:cubicBezTo>
                  <a:cubicBezTo>
                    <a:pt x="136213" y="1182158"/>
                    <a:pt x="136213" y="1192696"/>
                    <a:pt x="135894" y="1202914"/>
                  </a:cubicBezTo>
                  <a:cubicBezTo>
                    <a:pt x="135575" y="1216006"/>
                    <a:pt x="134936" y="1229419"/>
                    <a:pt x="134617" y="1242511"/>
                  </a:cubicBezTo>
                  <a:cubicBezTo>
                    <a:pt x="134298" y="1254646"/>
                    <a:pt x="133978" y="1266780"/>
                    <a:pt x="133659" y="1278915"/>
                  </a:cubicBezTo>
                  <a:cubicBezTo>
                    <a:pt x="133659" y="1282427"/>
                    <a:pt x="133340" y="1286579"/>
                    <a:pt x="134617" y="1289772"/>
                  </a:cubicBezTo>
                  <a:cubicBezTo>
                    <a:pt x="139088" y="1302864"/>
                    <a:pt x="139407" y="1316595"/>
                    <a:pt x="142919" y="1329688"/>
                  </a:cubicBezTo>
                  <a:cubicBezTo>
                    <a:pt x="144836" y="1336394"/>
                    <a:pt x="140365" y="1340865"/>
                    <a:pt x="137491" y="1345974"/>
                  </a:cubicBezTo>
                  <a:cubicBezTo>
                    <a:pt x="137171" y="1346612"/>
                    <a:pt x="135894" y="1347251"/>
                    <a:pt x="134936" y="1347251"/>
                  </a:cubicBezTo>
                  <a:cubicBezTo>
                    <a:pt x="129508" y="1347890"/>
                    <a:pt x="122483" y="1342781"/>
                    <a:pt x="121205" y="1337352"/>
                  </a:cubicBezTo>
                  <a:cubicBezTo>
                    <a:pt x="119289" y="1328730"/>
                    <a:pt x="118012" y="1320108"/>
                    <a:pt x="118970" y="1310848"/>
                  </a:cubicBezTo>
                  <a:cubicBezTo>
                    <a:pt x="119289" y="1307974"/>
                    <a:pt x="118650" y="1305099"/>
                    <a:pt x="118012" y="1302225"/>
                  </a:cubicBezTo>
                  <a:cubicBezTo>
                    <a:pt x="115776" y="1292965"/>
                    <a:pt x="115138" y="1284024"/>
                    <a:pt x="116415" y="1274763"/>
                  </a:cubicBezTo>
                  <a:cubicBezTo>
                    <a:pt x="117053" y="1270612"/>
                    <a:pt x="116096" y="1266141"/>
                    <a:pt x="116096" y="1261990"/>
                  </a:cubicBezTo>
                  <a:cubicBezTo>
                    <a:pt x="116096" y="1258158"/>
                    <a:pt x="116096" y="1254326"/>
                    <a:pt x="116096" y="1250175"/>
                  </a:cubicBezTo>
                  <a:cubicBezTo>
                    <a:pt x="116415" y="1240595"/>
                    <a:pt x="116415" y="1231334"/>
                    <a:pt x="116735" y="1221755"/>
                  </a:cubicBezTo>
                  <a:cubicBezTo>
                    <a:pt x="117373" y="1212175"/>
                    <a:pt x="118650" y="1202914"/>
                    <a:pt x="119608" y="1193334"/>
                  </a:cubicBezTo>
                  <a:cubicBezTo>
                    <a:pt x="119928" y="1191418"/>
                    <a:pt x="119928" y="1189183"/>
                    <a:pt x="119928" y="1187267"/>
                  </a:cubicBezTo>
                  <a:cubicBezTo>
                    <a:pt x="119928" y="1181838"/>
                    <a:pt x="119928" y="1176410"/>
                    <a:pt x="119608" y="1171300"/>
                  </a:cubicBezTo>
                  <a:cubicBezTo>
                    <a:pt x="119608" y="1169065"/>
                    <a:pt x="119608" y="1166830"/>
                    <a:pt x="118970" y="1164595"/>
                  </a:cubicBezTo>
                  <a:cubicBezTo>
                    <a:pt x="115138" y="1151821"/>
                    <a:pt x="116096" y="1139048"/>
                    <a:pt x="118012" y="1125956"/>
                  </a:cubicBezTo>
                  <a:cubicBezTo>
                    <a:pt x="118970" y="1120208"/>
                    <a:pt x="119289" y="1114141"/>
                    <a:pt x="119608" y="1108073"/>
                  </a:cubicBezTo>
                  <a:cubicBezTo>
                    <a:pt x="120247" y="1095939"/>
                    <a:pt x="120886" y="1083804"/>
                    <a:pt x="121525" y="1071670"/>
                  </a:cubicBezTo>
                  <a:cubicBezTo>
                    <a:pt x="121843" y="1064964"/>
                    <a:pt x="121843" y="1057938"/>
                    <a:pt x="122163" y="1051233"/>
                  </a:cubicBezTo>
                  <a:cubicBezTo>
                    <a:pt x="122483" y="1044207"/>
                    <a:pt x="123121" y="1037182"/>
                    <a:pt x="123121" y="1030157"/>
                  </a:cubicBezTo>
                  <a:cubicBezTo>
                    <a:pt x="123121" y="1022493"/>
                    <a:pt x="122802" y="1014829"/>
                    <a:pt x="123121" y="1007165"/>
                  </a:cubicBezTo>
                  <a:cubicBezTo>
                    <a:pt x="123121" y="1001098"/>
                    <a:pt x="123760" y="995350"/>
                    <a:pt x="124079" y="989283"/>
                  </a:cubicBezTo>
                  <a:cubicBezTo>
                    <a:pt x="124079" y="987367"/>
                    <a:pt x="124398" y="985451"/>
                    <a:pt x="124079" y="983854"/>
                  </a:cubicBezTo>
                  <a:cubicBezTo>
                    <a:pt x="122802" y="964375"/>
                    <a:pt x="122483" y="945215"/>
                    <a:pt x="124718" y="925736"/>
                  </a:cubicBezTo>
                  <a:cubicBezTo>
                    <a:pt x="125676" y="916795"/>
                    <a:pt x="126953" y="907854"/>
                    <a:pt x="127911" y="898913"/>
                  </a:cubicBezTo>
                  <a:cubicBezTo>
                    <a:pt x="128869" y="889013"/>
                    <a:pt x="129508" y="879114"/>
                    <a:pt x="130785" y="869215"/>
                  </a:cubicBezTo>
                  <a:cubicBezTo>
                    <a:pt x="131743" y="860912"/>
                    <a:pt x="133340" y="852929"/>
                    <a:pt x="134617" y="844627"/>
                  </a:cubicBezTo>
                  <a:cubicBezTo>
                    <a:pt x="136213" y="834408"/>
                    <a:pt x="137810" y="824189"/>
                    <a:pt x="139088" y="813971"/>
                  </a:cubicBezTo>
                  <a:cubicBezTo>
                    <a:pt x="139407" y="810458"/>
                    <a:pt x="139407" y="806945"/>
                    <a:pt x="136533" y="804391"/>
                  </a:cubicBezTo>
                  <a:cubicBezTo>
                    <a:pt x="135894" y="804391"/>
                    <a:pt x="135575" y="804071"/>
                    <a:pt x="135256" y="804071"/>
                  </a:cubicBezTo>
                  <a:cubicBezTo>
                    <a:pt x="130146" y="807265"/>
                    <a:pt x="125037" y="809181"/>
                    <a:pt x="118331" y="806945"/>
                  </a:cubicBezTo>
                  <a:cubicBezTo>
                    <a:pt x="113222" y="805349"/>
                    <a:pt x="109070" y="809500"/>
                    <a:pt x="105558" y="812694"/>
                  </a:cubicBezTo>
                  <a:cubicBezTo>
                    <a:pt x="102684" y="815248"/>
                    <a:pt x="99810" y="818122"/>
                    <a:pt x="96936" y="820358"/>
                  </a:cubicBezTo>
                  <a:cubicBezTo>
                    <a:pt x="95659" y="821315"/>
                    <a:pt x="94062" y="821954"/>
                    <a:pt x="92465" y="822273"/>
                  </a:cubicBezTo>
                  <a:cubicBezTo>
                    <a:pt x="88953" y="822593"/>
                    <a:pt x="87037" y="820677"/>
                    <a:pt x="87995" y="817483"/>
                  </a:cubicBezTo>
                  <a:cubicBezTo>
                    <a:pt x="89272" y="812055"/>
                    <a:pt x="89910" y="806307"/>
                    <a:pt x="94700" y="801836"/>
                  </a:cubicBezTo>
                  <a:cubicBezTo>
                    <a:pt x="97894" y="798962"/>
                    <a:pt x="100130" y="794492"/>
                    <a:pt x="102365" y="790660"/>
                  </a:cubicBezTo>
                  <a:cubicBezTo>
                    <a:pt x="103323" y="789382"/>
                    <a:pt x="103003" y="787147"/>
                    <a:pt x="103323" y="784592"/>
                  </a:cubicBezTo>
                  <a:cubicBezTo>
                    <a:pt x="97894" y="787147"/>
                    <a:pt x="93423" y="789063"/>
                    <a:pt x="88953" y="790979"/>
                  </a:cubicBezTo>
                  <a:cubicBezTo>
                    <a:pt x="86079" y="792256"/>
                    <a:pt x="82566" y="792576"/>
                    <a:pt x="79373" y="793215"/>
                  </a:cubicBezTo>
                  <a:cubicBezTo>
                    <a:pt x="78095" y="793534"/>
                    <a:pt x="76180" y="793215"/>
                    <a:pt x="75222" y="794172"/>
                  </a:cubicBezTo>
                  <a:cubicBezTo>
                    <a:pt x="69154" y="799281"/>
                    <a:pt x="61810" y="797366"/>
                    <a:pt x="55104" y="798004"/>
                  </a:cubicBezTo>
                  <a:cubicBezTo>
                    <a:pt x="48398" y="798643"/>
                    <a:pt x="43608" y="794172"/>
                    <a:pt x="39776" y="788744"/>
                  </a:cubicBezTo>
                  <a:cubicBezTo>
                    <a:pt x="38818" y="787466"/>
                    <a:pt x="39776" y="783954"/>
                    <a:pt x="41054" y="782677"/>
                  </a:cubicBezTo>
                  <a:cubicBezTo>
                    <a:pt x="46801" y="776928"/>
                    <a:pt x="52549" y="771181"/>
                    <a:pt x="61810" y="772138"/>
                  </a:cubicBezTo>
                  <a:cubicBezTo>
                    <a:pt x="65642" y="772458"/>
                    <a:pt x="69154" y="771181"/>
                    <a:pt x="71709" y="768307"/>
                  </a:cubicBezTo>
                  <a:cubicBezTo>
                    <a:pt x="74902" y="764794"/>
                    <a:pt x="79054" y="762559"/>
                    <a:pt x="83844" y="761601"/>
                  </a:cubicBezTo>
                  <a:cubicBezTo>
                    <a:pt x="87356" y="760962"/>
                    <a:pt x="90550" y="758727"/>
                    <a:pt x="94062" y="757130"/>
                  </a:cubicBezTo>
                  <a:cubicBezTo>
                    <a:pt x="97575" y="755214"/>
                    <a:pt x="100768" y="753298"/>
                    <a:pt x="104280" y="751382"/>
                  </a:cubicBezTo>
                  <a:cubicBezTo>
                    <a:pt x="110028" y="748189"/>
                    <a:pt x="110987" y="741164"/>
                    <a:pt x="105877" y="736374"/>
                  </a:cubicBezTo>
                  <a:cubicBezTo>
                    <a:pt x="104600" y="737012"/>
                    <a:pt x="103003" y="737651"/>
                    <a:pt x="101726" y="738609"/>
                  </a:cubicBezTo>
                  <a:cubicBezTo>
                    <a:pt x="98852" y="740206"/>
                    <a:pt x="95978" y="741802"/>
                    <a:pt x="92465" y="741483"/>
                  </a:cubicBezTo>
                  <a:cubicBezTo>
                    <a:pt x="90869" y="741483"/>
                    <a:pt x="89272" y="741802"/>
                    <a:pt x="87675" y="742441"/>
                  </a:cubicBezTo>
                  <a:cubicBezTo>
                    <a:pt x="84482" y="744038"/>
                    <a:pt x="81927" y="743399"/>
                    <a:pt x="79373" y="740844"/>
                  </a:cubicBezTo>
                  <a:cubicBezTo>
                    <a:pt x="77457" y="738929"/>
                    <a:pt x="75541" y="737012"/>
                    <a:pt x="73625" y="735096"/>
                  </a:cubicBezTo>
                  <a:cubicBezTo>
                    <a:pt x="70432" y="731584"/>
                    <a:pt x="70432" y="728390"/>
                    <a:pt x="73625" y="724559"/>
                  </a:cubicBezTo>
                  <a:cubicBezTo>
                    <a:pt x="75541" y="722323"/>
                    <a:pt x="77457" y="720088"/>
                    <a:pt x="78734" y="717852"/>
                  </a:cubicBezTo>
                  <a:cubicBezTo>
                    <a:pt x="79373" y="716575"/>
                    <a:pt x="79373" y="714340"/>
                    <a:pt x="78734" y="713382"/>
                  </a:cubicBezTo>
                  <a:cubicBezTo>
                    <a:pt x="78095" y="712424"/>
                    <a:pt x="75860" y="712424"/>
                    <a:pt x="74264" y="713063"/>
                  </a:cubicBezTo>
                  <a:cubicBezTo>
                    <a:pt x="63726" y="716895"/>
                    <a:pt x="52869" y="718172"/>
                    <a:pt x="42011" y="719769"/>
                  </a:cubicBezTo>
                  <a:cubicBezTo>
                    <a:pt x="37221" y="720407"/>
                    <a:pt x="32751" y="721365"/>
                    <a:pt x="27961" y="721685"/>
                  </a:cubicBezTo>
                  <a:cubicBezTo>
                    <a:pt x="25406" y="722004"/>
                    <a:pt x="22532" y="722004"/>
                    <a:pt x="20616" y="719449"/>
                  </a:cubicBezTo>
                  <a:cubicBezTo>
                    <a:pt x="18701" y="716895"/>
                    <a:pt x="19019" y="713701"/>
                    <a:pt x="21574" y="711147"/>
                  </a:cubicBezTo>
                  <a:cubicBezTo>
                    <a:pt x="25406" y="707634"/>
                    <a:pt x="29877" y="705718"/>
                    <a:pt x="34667" y="704441"/>
                  </a:cubicBezTo>
                  <a:cubicBezTo>
                    <a:pt x="39137" y="703163"/>
                    <a:pt x="43608" y="701567"/>
                    <a:pt x="48079" y="700289"/>
                  </a:cubicBezTo>
                  <a:cubicBezTo>
                    <a:pt x="49356" y="699970"/>
                    <a:pt x="50952" y="699332"/>
                    <a:pt x="52230" y="699332"/>
                  </a:cubicBezTo>
                  <a:cubicBezTo>
                    <a:pt x="59255" y="699651"/>
                    <a:pt x="64364" y="695499"/>
                    <a:pt x="69154" y="691668"/>
                  </a:cubicBezTo>
                  <a:cubicBezTo>
                    <a:pt x="72987" y="688794"/>
                    <a:pt x="73305" y="685281"/>
                    <a:pt x="70432" y="681449"/>
                  </a:cubicBezTo>
                  <a:cubicBezTo>
                    <a:pt x="66280" y="675382"/>
                    <a:pt x="61171" y="674424"/>
                    <a:pt x="55423" y="675701"/>
                  </a:cubicBezTo>
                  <a:cubicBezTo>
                    <a:pt x="48717" y="677617"/>
                    <a:pt x="42650" y="680172"/>
                    <a:pt x="37541" y="684643"/>
                  </a:cubicBezTo>
                  <a:cubicBezTo>
                    <a:pt x="34667" y="687197"/>
                    <a:pt x="31474" y="687836"/>
                    <a:pt x="27641" y="687516"/>
                  </a:cubicBezTo>
                  <a:cubicBezTo>
                    <a:pt x="23491" y="687197"/>
                    <a:pt x="21894" y="684643"/>
                    <a:pt x="22851" y="680810"/>
                  </a:cubicBezTo>
                  <a:cubicBezTo>
                    <a:pt x="23491" y="677936"/>
                    <a:pt x="25406" y="675701"/>
                    <a:pt x="28599" y="674743"/>
                  </a:cubicBezTo>
                  <a:cubicBezTo>
                    <a:pt x="34347" y="672508"/>
                    <a:pt x="40096" y="670273"/>
                    <a:pt x="45844" y="667718"/>
                  </a:cubicBezTo>
                  <a:cubicBezTo>
                    <a:pt x="51272" y="665163"/>
                    <a:pt x="56700" y="661970"/>
                    <a:pt x="61810" y="658457"/>
                  </a:cubicBezTo>
                  <a:cubicBezTo>
                    <a:pt x="66280" y="655264"/>
                    <a:pt x="66600" y="653029"/>
                    <a:pt x="63407" y="648558"/>
                  </a:cubicBezTo>
                  <a:cubicBezTo>
                    <a:pt x="60852" y="644726"/>
                    <a:pt x="60852" y="640575"/>
                    <a:pt x="60852" y="636423"/>
                  </a:cubicBezTo>
                  <a:cubicBezTo>
                    <a:pt x="57659" y="634827"/>
                    <a:pt x="55423" y="635785"/>
                    <a:pt x="53507" y="637382"/>
                  </a:cubicBezTo>
                  <a:cubicBezTo>
                    <a:pt x="49675" y="639936"/>
                    <a:pt x="45844" y="642491"/>
                    <a:pt x="42331" y="645046"/>
                  </a:cubicBezTo>
                  <a:cubicBezTo>
                    <a:pt x="38499" y="647920"/>
                    <a:pt x="34028" y="647920"/>
                    <a:pt x="30196" y="645684"/>
                  </a:cubicBezTo>
                  <a:cubicBezTo>
                    <a:pt x="27322" y="643768"/>
                    <a:pt x="25087" y="644407"/>
                    <a:pt x="23171" y="646642"/>
                  </a:cubicBezTo>
                  <a:cubicBezTo>
                    <a:pt x="21574" y="648877"/>
                    <a:pt x="19978" y="651113"/>
                    <a:pt x="16465" y="649516"/>
                  </a:cubicBezTo>
                  <a:cubicBezTo>
                    <a:pt x="13911" y="648239"/>
                    <a:pt x="13271" y="646003"/>
                    <a:pt x="14230" y="640575"/>
                  </a:cubicBezTo>
                  <a:cubicBezTo>
                    <a:pt x="16784" y="639936"/>
                    <a:pt x="19978" y="639617"/>
                    <a:pt x="22213" y="638020"/>
                  </a:cubicBezTo>
                  <a:cubicBezTo>
                    <a:pt x="27322" y="634188"/>
                    <a:pt x="31793" y="629398"/>
                    <a:pt x="35944" y="624928"/>
                  </a:cubicBezTo>
                  <a:cubicBezTo>
                    <a:pt x="37221" y="623650"/>
                    <a:pt x="37541" y="621096"/>
                    <a:pt x="37541" y="619180"/>
                  </a:cubicBezTo>
                  <a:cubicBezTo>
                    <a:pt x="37860" y="613751"/>
                    <a:pt x="34347" y="611516"/>
                    <a:pt x="29557" y="614070"/>
                  </a:cubicBezTo>
                  <a:cubicBezTo>
                    <a:pt x="25726" y="616306"/>
                    <a:pt x="22213" y="618541"/>
                    <a:pt x="18701" y="621096"/>
                  </a:cubicBezTo>
                  <a:cubicBezTo>
                    <a:pt x="14549" y="623970"/>
                    <a:pt x="10078" y="623970"/>
                    <a:pt x="5608" y="623331"/>
                  </a:cubicBezTo>
                  <a:cubicBezTo>
                    <a:pt x="179" y="622693"/>
                    <a:pt x="-1737" y="617903"/>
                    <a:pt x="1776" y="613751"/>
                  </a:cubicBezTo>
                  <a:cubicBezTo>
                    <a:pt x="4650" y="610239"/>
                    <a:pt x="8163" y="607365"/>
                    <a:pt x="11675" y="604490"/>
                  </a:cubicBezTo>
                  <a:cubicBezTo>
                    <a:pt x="12314" y="603852"/>
                    <a:pt x="13591" y="603533"/>
                    <a:pt x="14230" y="602894"/>
                  </a:cubicBezTo>
                  <a:cubicBezTo>
                    <a:pt x="17742" y="600339"/>
                    <a:pt x="18061" y="597785"/>
                    <a:pt x="14230" y="594911"/>
                  </a:cubicBezTo>
                  <a:cubicBezTo>
                    <a:pt x="11356" y="592995"/>
                    <a:pt x="9121" y="591079"/>
                    <a:pt x="8163" y="587566"/>
                  </a:cubicBezTo>
                  <a:cubicBezTo>
                    <a:pt x="6246" y="580222"/>
                    <a:pt x="10398" y="576709"/>
                    <a:pt x="15826" y="574793"/>
                  </a:cubicBezTo>
                  <a:cubicBezTo>
                    <a:pt x="16784" y="574474"/>
                    <a:pt x="19019" y="575432"/>
                    <a:pt x="19978" y="576390"/>
                  </a:cubicBezTo>
                  <a:cubicBezTo>
                    <a:pt x="22213" y="578625"/>
                    <a:pt x="25087" y="579583"/>
                    <a:pt x="28280" y="580222"/>
                  </a:cubicBezTo>
                  <a:cubicBezTo>
                    <a:pt x="37860" y="581818"/>
                    <a:pt x="47121" y="580860"/>
                    <a:pt x="55742" y="576070"/>
                  </a:cubicBezTo>
                  <a:cubicBezTo>
                    <a:pt x="57339" y="575112"/>
                    <a:pt x="58936" y="573516"/>
                    <a:pt x="60213" y="571919"/>
                  </a:cubicBezTo>
                  <a:cubicBezTo>
                    <a:pt x="62767" y="568726"/>
                    <a:pt x="65003" y="565213"/>
                    <a:pt x="67239" y="561701"/>
                  </a:cubicBezTo>
                  <a:cubicBezTo>
                    <a:pt x="69474" y="558507"/>
                    <a:pt x="68835" y="555633"/>
                    <a:pt x="65322" y="554356"/>
                  </a:cubicBezTo>
                  <a:cubicBezTo>
                    <a:pt x="60213" y="552440"/>
                    <a:pt x="57977" y="549566"/>
                    <a:pt x="57339" y="543818"/>
                  </a:cubicBezTo>
                  <a:cubicBezTo>
                    <a:pt x="57020" y="539028"/>
                    <a:pt x="52549" y="536793"/>
                    <a:pt x="48079" y="539028"/>
                  </a:cubicBezTo>
                  <a:cubicBezTo>
                    <a:pt x="45844" y="539986"/>
                    <a:pt x="43608" y="541902"/>
                    <a:pt x="41692" y="543818"/>
                  </a:cubicBezTo>
                  <a:cubicBezTo>
                    <a:pt x="36583" y="549247"/>
                    <a:pt x="35944" y="549247"/>
                    <a:pt x="28919" y="546053"/>
                  </a:cubicBezTo>
                  <a:cubicBezTo>
                    <a:pt x="28280" y="540625"/>
                    <a:pt x="31474" y="537112"/>
                    <a:pt x="34986" y="533919"/>
                  </a:cubicBezTo>
                  <a:cubicBezTo>
                    <a:pt x="35944" y="532961"/>
                    <a:pt x="37541" y="532641"/>
                    <a:pt x="38818" y="532641"/>
                  </a:cubicBezTo>
                  <a:cubicBezTo>
                    <a:pt x="42011" y="533280"/>
                    <a:pt x="44247" y="531684"/>
                    <a:pt x="46801" y="529768"/>
                  </a:cubicBezTo>
                  <a:cubicBezTo>
                    <a:pt x="49675" y="527532"/>
                    <a:pt x="53188" y="525936"/>
                    <a:pt x="56381" y="524020"/>
                  </a:cubicBezTo>
                  <a:cubicBezTo>
                    <a:pt x="57339" y="523381"/>
                    <a:pt x="58617" y="523061"/>
                    <a:pt x="59574" y="522423"/>
                  </a:cubicBezTo>
                  <a:cubicBezTo>
                    <a:pt x="61490" y="520826"/>
                    <a:pt x="63087" y="519230"/>
                    <a:pt x="61810" y="516675"/>
                  </a:cubicBezTo>
                  <a:cubicBezTo>
                    <a:pt x="60532" y="514440"/>
                    <a:pt x="58297" y="515398"/>
                    <a:pt x="56381" y="515398"/>
                  </a:cubicBezTo>
                  <a:cubicBezTo>
                    <a:pt x="53188" y="515717"/>
                    <a:pt x="49675" y="516036"/>
                    <a:pt x="46482" y="515717"/>
                  </a:cubicBezTo>
                  <a:cubicBezTo>
                    <a:pt x="42969" y="515078"/>
                    <a:pt x="41692" y="513162"/>
                    <a:pt x="43289" y="509969"/>
                  </a:cubicBezTo>
                  <a:cubicBezTo>
                    <a:pt x="44566" y="506776"/>
                    <a:pt x="44566" y="503582"/>
                    <a:pt x="43927" y="500389"/>
                  </a:cubicBezTo>
                  <a:cubicBezTo>
                    <a:pt x="42650" y="494641"/>
                    <a:pt x="46801" y="486977"/>
                    <a:pt x="52230" y="485700"/>
                  </a:cubicBezTo>
                  <a:cubicBezTo>
                    <a:pt x="58297" y="484423"/>
                    <a:pt x="61171" y="479313"/>
                    <a:pt x="65642" y="476120"/>
                  </a:cubicBezTo>
                  <a:cubicBezTo>
                    <a:pt x="68197" y="474204"/>
                    <a:pt x="66280" y="470372"/>
                    <a:pt x="62129" y="470053"/>
                  </a:cubicBezTo>
                  <a:cubicBezTo>
                    <a:pt x="54784" y="469095"/>
                    <a:pt x="48079" y="466860"/>
                    <a:pt x="41373" y="463986"/>
                  </a:cubicBezTo>
                  <a:cubicBezTo>
                    <a:pt x="39137" y="463028"/>
                    <a:pt x="36902" y="461431"/>
                    <a:pt x="34667" y="460792"/>
                  </a:cubicBezTo>
                  <a:cubicBezTo>
                    <a:pt x="32431" y="459834"/>
                    <a:pt x="30834" y="458557"/>
                    <a:pt x="31474" y="456322"/>
                  </a:cubicBezTo>
                  <a:cubicBezTo>
                    <a:pt x="32112" y="454406"/>
                    <a:pt x="33070" y="451532"/>
                    <a:pt x="34667" y="450893"/>
                  </a:cubicBezTo>
                  <a:cubicBezTo>
                    <a:pt x="40734" y="448339"/>
                    <a:pt x="46801" y="445784"/>
                    <a:pt x="53188" y="444506"/>
                  </a:cubicBezTo>
                  <a:cubicBezTo>
                    <a:pt x="57339" y="443868"/>
                    <a:pt x="60532" y="442591"/>
                    <a:pt x="63407" y="439717"/>
                  </a:cubicBezTo>
                  <a:cubicBezTo>
                    <a:pt x="67239" y="436204"/>
                    <a:pt x="67239" y="433330"/>
                    <a:pt x="62449" y="431414"/>
                  </a:cubicBezTo>
                  <a:cubicBezTo>
                    <a:pt x="59255" y="430137"/>
                    <a:pt x="58297" y="427902"/>
                    <a:pt x="59255" y="425027"/>
                  </a:cubicBezTo>
                  <a:cubicBezTo>
                    <a:pt x="61171" y="419599"/>
                    <a:pt x="62449" y="413851"/>
                    <a:pt x="67239" y="410019"/>
                  </a:cubicBezTo>
                  <a:cubicBezTo>
                    <a:pt x="70751" y="407464"/>
                    <a:pt x="72347" y="403633"/>
                    <a:pt x="73944" y="399800"/>
                  </a:cubicBezTo>
                  <a:cubicBezTo>
                    <a:pt x="75541" y="395969"/>
                    <a:pt x="77137" y="392136"/>
                    <a:pt x="79054" y="387666"/>
                  </a:cubicBezTo>
                  <a:cubicBezTo>
                    <a:pt x="77457" y="385750"/>
                    <a:pt x="75541" y="383195"/>
                    <a:pt x="73625" y="380960"/>
                  </a:cubicBezTo>
                  <a:cubicBezTo>
                    <a:pt x="71070" y="377767"/>
                    <a:pt x="68516" y="376809"/>
                    <a:pt x="65003" y="379363"/>
                  </a:cubicBezTo>
                  <a:cubicBezTo>
                    <a:pt x="59894" y="382556"/>
                    <a:pt x="54146" y="385111"/>
                    <a:pt x="49994" y="389901"/>
                  </a:cubicBezTo>
                  <a:cubicBezTo>
                    <a:pt x="45524" y="395010"/>
                    <a:pt x="40734" y="393733"/>
                    <a:pt x="37541" y="387985"/>
                  </a:cubicBezTo>
                  <a:cubicBezTo>
                    <a:pt x="35306" y="384153"/>
                    <a:pt x="35624" y="381599"/>
                    <a:pt x="38179" y="378086"/>
                  </a:cubicBezTo>
                  <a:cubicBezTo>
                    <a:pt x="42331" y="372338"/>
                    <a:pt x="47759" y="368826"/>
                    <a:pt x="53507" y="364674"/>
                  </a:cubicBezTo>
                  <a:cubicBezTo>
                    <a:pt x="59894" y="360203"/>
                    <a:pt x="65642" y="354775"/>
                    <a:pt x="71390" y="349666"/>
                  </a:cubicBezTo>
                  <a:cubicBezTo>
                    <a:pt x="72347" y="349027"/>
                    <a:pt x="72987" y="347430"/>
                    <a:pt x="73944" y="346792"/>
                  </a:cubicBezTo>
                  <a:cubicBezTo>
                    <a:pt x="78095" y="344237"/>
                    <a:pt x="79373" y="340405"/>
                    <a:pt x="78415" y="335615"/>
                  </a:cubicBezTo>
                  <a:cubicBezTo>
                    <a:pt x="77777" y="332741"/>
                    <a:pt x="79373" y="330187"/>
                    <a:pt x="81289" y="327951"/>
                  </a:cubicBezTo>
                  <a:cubicBezTo>
                    <a:pt x="85440" y="322842"/>
                    <a:pt x="85440" y="319329"/>
                    <a:pt x="80650" y="314540"/>
                  </a:cubicBezTo>
                  <a:cubicBezTo>
                    <a:pt x="79054" y="312624"/>
                    <a:pt x="77137" y="311346"/>
                    <a:pt x="77457" y="308472"/>
                  </a:cubicBezTo>
                  <a:cubicBezTo>
                    <a:pt x="77777" y="304321"/>
                    <a:pt x="78734" y="303044"/>
                    <a:pt x="82566" y="301127"/>
                  </a:cubicBezTo>
                  <a:cubicBezTo>
                    <a:pt x="87675" y="298892"/>
                    <a:pt x="92465" y="296338"/>
                    <a:pt x="97255" y="293464"/>
                  </a:cubicBezTo>
                  <a:cubicBezTo>
                    <a:pt x="101087" y="291228"/>
                    <a:pt x="102684" y="287397"/>
                    <a:pt x="103323" y="283245"/>
                  </a:cubicBezTo>
                  <a:cubicBezTo>
                    <a:pt x="103961" y="279733"/>
                    <a:pt x="101726" y="277497"/>
                    <a:pt x="98533" y="279413"/>
                  </a:cubicBezTo>
                  <a:cubicBezTo>
                    <a:pt x="92465" y="282926"/>
                    <a:pt x="85440" y="286119"/>
                    <a:pt x="81289" y="291548"/>
                  </a:cubicBezTo>
                  <a:cubicBezTo>
                    <a:pt x="75222" y="299212"/>
                    <a:pt x="67557" y="304321"/>
                    <a:pt x="58936" y="307834"/>
                  </a:cubicBezTo>
                  <a:cubicBezTo>
                    <a:pt x="56062" y="308791"/>
                    <a:pt x="52869" y="308791"/>
                    <a:pt x="49994" y="309111"/>
                  </a:cubicBezTo>
                  <a:cubicBezTo>
                    <a:pt x="47121" y="309430"/>
                    <a:pt x="44885" y="307834"/>
                    <a:pt x="44247" y="304640"/>
                  </a:cubicBezTo>
                  <a:cubicBezTo>
                    <a:pt x="43608" y="301766"/>
                    <a:pt x="43927" y="298892"/>
                    <a:pt x="46801" y="296976"/>
                  </a:cubicBezTo>
                  <a:cubicBezTo>
                    <a:pt x="52230" y="293464"/>
                    <a:pt x="57659" y="289632"/>
                    <a:pt x="63407" y="286438"/>
                  </a:cubicBezTo>
                  <a:cubicBezTo>
                    <a:pt x="71709" y="281968"/>
                    <a:pt x="77777" y="275262"/>
                    <a:pt x="82566" y="267598"/>
                  </a:cubicBezTo>
                  <a:cubicBezTo>
                    <a:pt x="85440" y="263127"/>
                    <a:pt x="87356" y="257699"/>
                    <a:pt x="88953" y="252270"/>
                  </a:cubicBezTo>
                  <a:cubicBezTo>
                    <a:pt x="90550" y="247161"/>
                    <a:pt x="93423" y="243648"/>
                    <a:pt x="98213" y="241413"/>
                  </a:cubicBezTo>
                  <a:cubicBezTo>
                    <a:pt x="104280" y="238539"/>
                    <a:pt x="105238" y="235026"/>
                    <a:pt x="103003" y="228640"/>
                  </a:cubicBezTo>
                  <a:cubicBezTo>
                    <a:pt x="102045" y="226404"/>
                    <a:pt x="102045" y="223850"/>
                    <a:pt x="101726" y="221615"/>
                  </a:cubicBezTo>
                  <a:cubicBezTo>
                    <a:pt x="101087" y="217463"/>
                    <a:pt x="98213" y="215547"/>
                    <a:pt x="95020" y="218421"/>
                  </a:cubicBezTo>
                  <a:cubicBezTo>
                    <a:pt x="89910" y="222892"/>
                    <a:pt x="83844" y="220976"/>
                    <a:pt x="78415" y="220657"/>
                  </a:cubicBezTo>
                  <a:cubicBezTo>
                    <a:pt x="72667" y="220337"/>
                    <a:pt x="70751" y="214270"/>
                    <a:pt x="73944" y="209480"/>
                  </a:cubicBezTo>
                  <a:cubicBezTo>
                    <a:pt x="75860" y="206606"/>
                    <a:pt x="77777" y="204051"/>
                    <a:pt x="80331" y="201816"/>
                  </a:cubicBezTo>
                  <a:cubicBezTo>
                    <a:pt x="85121" y="197026"/>
                    <a:pt x="90230" y="192556"/>
                    <a:pt x="95340" y="188404"/>
                  </a:cubicBezTo>
                  <a:cubicBezTo>
                    <a:pt x="98533" y="185850"/>
                    <a:pt x="99171" y="182656"/>
                    <a:pt x="95978" y="179782"/>
                  </a:cubicBezTo>
                  <a:cubicBezTo>
                    <a:pt x="92785" y="176908"/>
                    <a:pt x="89592" y="174673"/>
                    <a:pt x="87995" y="170522"/>
                  </a:cubicBezTo>
                  <a:cubicBezTo>
                    <a:pt x="86717" y="167967"/>
                    <a:pt x="76818" y="165732"/>
                    <a:pt x="73944" y="166690"/>
                  </a:cubicBezTo>
                  <a:cubicBezTo>
                    <a:pt x="72667" y="167009"/>
                    <a:pt x="71709" y="167329"/>
                    <a:pt x="70112" y="167967"/>
                  </a:cubicBezTo>
                  <a:cubicBezTo>
                    <a:pt x="69154" y="167009"/>
                    <a:pt x="68197" y="166051"/>
                    <a:pt x="67239" y="164774"/>
                  </a:cubicBezTo>
                  <a:cubicBezTo>
                    <a:pt x="63407" y="159665"/>
                    <a:pt x="64364" y="155194"/>
                    <a:pt x="69793" y="152001"/>
                  </a:cubicBezTo>
                  <a:cubicBezTo>
                    <a:pt x="77137" y="147850"/>
                    <a:pt x="84163" y="143379"/>
                    <a:pt x="91507" y="138908"/>
                  </a:cubicBezTo>
                  <a:cubicBezTo>
                    <a:pt x="95978" y="136034"/>
                    <a:pt x="98533" y="132522"/>
                    <a:pt x="96297" y="127093"/>
                  </a:cubicBezTo>
                  <a:cubicBezTo>
                    <a:pt x="95340" y="124539"/>
                    <a:pt x="96936" y="122942"/>
                    <a:pt x="98852" y="121345"/>
                  </a:cubicBezTo>
                  <a:cubicBezTo>
                    <a:pt x="103642" y="117832"/>
                    <a:pt x="107155" y="112723"/>
                    <a:pt x="107474" y="106975"/>
                  </a:cubicBezTo>
                  <a:cubicBezTo>
                    <a:pt x="107793" y="99950"/>
                    <a:pt x="107155" y="92925"/>
                    <a:pt x="99490" y="88454"/>
                  </a:cubicBezTo>
                  <a:cubicBezTo>
                    <a:pt x="91507" y="83664"/>
                    <a:pt x="91507" y="79194"/>
                    <a:pt x="98852" y="73126"/>
                  </a:cubicBezTo>
                  <a:cubicBezTo>
                    <a:pt x="102365" y="69933"/>
                    <a:pt x="105238" y="66740"/>
                    <a:pt x="106197" y="61950"/>
                  </a:cubicBezTo>
                  <a:cubicBezTo>
                    <a:pt x="107474" y="56521"/>
                    <a:pt x="108751" y="51093"/>
                    <a:pt x="110028" y="45664"/>
                  </a:cubicBezTo>
                  <a:cubicBezTo>
                    <a:pt x="110348" y="44067"/>
                    <a:pt x="110987" y="42151"/>
                    <a:pt x="111945" y="40555"/>
                  </a:cubicBezTo>
                  <a:cubicBezTo>
                    <a:pt x="117053" y="33530"/>
                    <a:pt x="118012" y="25866"/>
                    <a:pt x="116096" y="17882"/>
                  </a:cubicBezTo>
                  <a:cubicBezTo>
                    <a:pt x="114818" y="12773"/>
                    <a:pt x="118970" y="2235"/>
                    <a:pt x="126633" y="319"/>
                  </a:cubicBezTo>
                  <a:cubicBezTo>
                    <a:pt x="127273" y="319"/>
                    <a:pt x="127911" y="0"/>
                    <a:pt x="128550" y="0"/>
                  </a:cubicBezTo>
                  <a:cubicBezTo>
                    <a:pt x="131104" y="319"/>
                    <a:pt x="138130" y="6706"/>
                    <a:pt x="138130" y="9580"/>
                  </a:cubicBezTo>
                  <a:cubicBezTo>
                    <a:pt x="137491" y="17882"/>
                    <a:pt x="140365" y="24908"/>
                    <a:pt x="144516" y="31614"/>
                  </a:cubicBezTo>
                  <a:cubicBezTo>
                    <a:pt x="145155" y="32891"/>
                    <a:pt x="145155" y="34807"/>
                    <a:pt x="145155" y="36403"/>
                  </a:cubicBezTo>
                  <a:cubicBezTo>
                    <a:pt x="145155" y="38639"/>
                    <a:pt x="144516" y="40874"/>
                    <a:pt x="144516" y="43109"/>
                  </a:cubicBezTo>
                  <a:cubicBezTo>
                    <a:pt x="144516" y="49496"/>
                    <a:pt x="144836" y="55244"/>
                    <a:pt x="149945" y="60673"/>
                  </a:cubicBezTo>
                  <a:cubicBezTo>
                    <a:pt x="154416" y="65463"/>
                    <a:pt x="156651" y="72488"/>
                    <a:pt x="159206" y="78555"/>
                  </a:cubicBezTo>
                  <a:cubicBezTo>
                    <a:pt x="160483" y="81110"/>
                    <a:pt x="161441" y="83664"/>
                    <a:pt x="163676" y="85580"/>
                  </a:cubicBezTo>
                  <a:cubicBezTo>
                    <a:pt x="167827" y="89412"/>
                    <a:pt x="170701" y="94521"/>
                    <a:pt x="169743" y="99631"/>
                  </a:cubicBezTo>
                  <a:cubicBezTo>
                    <a:pt x="168466" y="108572"/>
                    <a:pt x="172936" y="114959"/>
                    <a:pt x="177407" y="121664"/>
                  </a:cubicBezTo>
                  <a:cubicBezTo>
                    <a:pt x="180281" y="126454"/>
                    <a:pt x="183794" y="130606"/>
                    <a:pt x="189861" y="132202"/>
                  </a:cubicBezTo>
                  <a:cubicBezTo>
                    <a:pt x="193374" y="133160"/>
                    <a:pt x="195928" y="141143"/>
                    <a:pt x="194012" y="144337"/>
                  </a:cubicBezTo>
                  <a:cubicBezTo>
                    <a:pt x="193374" y="145295"/>
                    <a:pt x="191457" y="146253"/>
                    <a:pt x="189861" y="146253"/>
                  </a:cubicBezTo>
                  <a:cubicBezTo>
                    <a:pt x="185390" y="145933"/>
                    <a:pt x="182516" y="147530"/>
                    <a:pt x="179962" y="151043"/>
                  </a:cubicBezTo>
                  <a:cubicBezTo>
                    <a:pt x="179004" y="152639"/>
                    <a:pt x="176769" y="153597"/>
                    <a:pt x="175172" y="154875"/>
                  </a:cubicBezTo>
                  <a:cubicBezTo>
                    <a:pt x="171979" y="157749"/>
                    <a:pt x="171339" y="160623"/>
                    <a:pt x="174214" y="163816"/>
                  </a:cubicBezTo>
                  <a:cubicBezTo>
                    <a:pt x="176129" y="166371"/>
                    <a:pt x="177726" y="168925"/>
                    <a:pt x="178046" y="172118"/>
                  </a:cubicBezTo>
                  <a:cubicBezTo>
                    <a:pt x="179004" y="176908"/>
                    <a:pt x="182197" y="180421"/>
                    <a:pt x="186987" y="181379"/>
                  </a:cubicBezTo>
                  <a:cubicBezTo>
                    <a:pt x="194970" y="182976"/>
                    <a:pt x="199441" y="189362"/>
                    <a:pt x="203912" y="195110"/>
                  </a:cubicBezTo>
                  <a:cubicBezTo>
                    <a:pt x="204869" y="196388"/>
                    <a:pt x="204869" y="198623"/>
                    <a:pt x="204869" y="200539"/>
                  </a:cubicBezTo>
                  <a:cubicBezTo>
                    <a:pt x="204550" y="204051"/>
                    <a:pt x="205827" y="206606"/>
                    <a:pt x="209021" y="207883"/>
                  </a:cubicBezTo>
                  <a:cubicBezTo>
                    <a:pt x="214449" y="209799"/>
                    <a:pt x="216685" y="214589"/>
                    <a:pt x="219878" y="218421"/>
                  </a:cubicBezTo>
                  <a:cubicBezTo>
                    <a:pt x="221794" y="220657"/>
                    <a:pt x="221475" y="222892"/>
                    <a:pt x="220197" y="225127"/>
                  </a:cubicBezTo>
                  <a:cubicBezTo>
                    <a:pt x="218920" y="227362"/>
                    <a:pt x="217004" y="228001"/>
                    <a:pt x="214449" y="227362"/>
                  </a:cubicBezTo>
                  <a:cubicBezTo>
                    <a:pt x="212214" y="226724"/>
                    <a:pt x="209340" y="226404"/>
                    <a:pt x="207105" y="227043"/>
                  </a:cubicBezTo>
                  <a:cubicBezTo>
                    <a:pt x="205189" y="227682"/>
                    <a:pt x="202634" y="229279"/>
                    <a:pt x="202315" y="230875"/>
                  </a:cubicBezTo>
                  <a:cubicBezTo>
                    <a:pt x="201995" y="232472"/>
                    <a:pt x="202954" y="235346"/>
                    <a:pt x="204231" y="236623"/>
                  </a:cubicBezTo>
                  <a:cubicBezTo>
                    <a:pt x="207744" y="239816"/>
                    <a:pt x="211575" y="243010"/>
                    <a:pt x="215407" y="245245"/>
                  </a:cubicBezTo>
                  <a:cubicBezTo>
                    <a:pt x="217642" y="246522"/>
                    <a:pt x="221155" y="247161"/>
                    <a:pt x="223710" y="246842"/>
                  </a:cubicBezTo>
                  <a:cubicBezTo>
                    <a:pt x="229458" y="245884"/>
                    <a:pt x="232012" y="249716"/>
                    <a:pt x="234887" y="253228"/>
                  </a:cubicBezTo>
                  <a:cubicBezTo>
                    <a:pt x="235845" y="254186"/>
                    <a:pt x="235845" y="257060"/>
                    <a:pt x="234887" y="258337"/>
                  </a:cubicBezTo>
                  <a:cubicBezTo>
                    <a:pt x="233609" y="260254"/>
                    <a:pt x="231693" y="262169"/>
                    <a:pt x="229777" y="263447"/>
                  </a:cubicBezTo>
                  <a:cubicBezTo>
                    <a:pt x="226584" y="265363"/>
                    <a:pt x="225307" y="267279"/>
                    <a:pt x="226265" y="271111"/>
                  </a:cubicBezTo>
                  <a:cubicBezTo>
                    <a:pt x="227542" y="277497"/>
                    <a:pt x="224987" y="279413"/>
                    <a:pt x="218282" y="278775"/>
                  </a:cubicBezTo>
                  <a:cubicBezTo>
                    <a:pt x="214449" y="278136"/>
                    <a:pt x="210617" y="277817"/>
                    <a:pt x="206466" y="277497"/>
                  </a:cubicBezTo>
                  <a:cubicBezTo>
                    <a:pt x="201676" y="277178"/>
                    <a:pt x="200079" y="277817"/>
                    <a:pt x="198802" y="282607"/>
                  </a:cubicBezTo>
                  <a:cubicBezTo>
                    <a:pt x="198164" y="285161"/>
                    <a:pt x="197844" y="288354"/>
                    <a:pt x="198164" y="291228"/>
                  </a:cubicBezTo>
                  <a:cubicBezTo>
                    <a:pt x="198482" y="293144"/>
                    <a:pt x="199760" y="295380"/>
                    <a:pt x="201037" y="296338"/>
                  </a:cubicBezTo>
                  <a:cubicBezTo>
                    <a:pt x="205189" y="298573"/>
                    <a:pt x="209340" y="301766"/>
                    <a:pt x="214769" y="300489"/>
                  </a:cubicBezTo>
                  <a:cubicBezTo>
                    <a:pt x="216685" y="300170"/>
                    <a:pt x="218920" y="300170"/>
                    <a:pt x="220836" y="300489"/>
                  </a:cubicBezTo>
                  <a:cubicBezTo>
                    <a:pt x="226903" y="301447"/>
                    <a:pt x="232970" y="301766"/>
                    <a:pt x="239357" y="301447"/>
                  </a:cubicBezTo>
                  <a:cubicBezTo>
                    <a:pt x="247979" y="300808"/>
                    <a:pt x="250533" y="304640"/>
                    <a:pt x="250533" y="310388"/>
                  </a:cubicBezTo>
                  <a:cubicBezTo>
                    <a:pt x="250533" y="315178"/>
                    <a:pt x="248298" y="316455"/>
                    <a:pt x="243828" y="315817"/>
                  </a:cubicBezTo>
                  <a:cubicBezTo>
                    <a:pt x="241273" y="315497"/>
                    <a:pt x="238718" y="315497"/>
                    <a:pt x="235845" y="315497"/>
                  </a:cubicBezTo>
                  <a:cubicBezTo>
                    <a:pt x="233290" y="315497"/>
                    <a:pt x="230735" y="316455"/>
                    <a:pt x="228500" y="315817"/>
                  </a:cubicBezTo>
                  <a:cubicBezTo>
                    <a:pt x="223071" y="314220"/>
                    <a:pt x="218282" y="316136"/>
                    <a:pt x="213492" y="318052"/>
                  </a:cubicBezTo>
                  <a:cubicBezTo>
                    <a:pt x="209021" y="319968"/>
                    <a:pt x="207424" y="322204"/>
                    <a:pt x="209021" y="326674"/>
                  </a:cubicBezTo>
                  <a:cubicBezTo>
                    <a:pt x="210617" y="331145"/>
                    <a:pt x="209979" y="334657"/>
                    <a:pt x="206466" y="337850"/>
                  </a:cubicBezTo>
                  <a:cubicBezTo>
                    <a:pt x="205508" y="338809"/>
                    <a:pt x="204869" y="339767"/>
                    <a:pt x="204550" y="341044"/>
                  </a:cubicBezTo>
                  <a:cubicBezTo>
                    <a:pt x="203912" y="342960"/>
                    <a:pt x="204869" y="344237"/>
                    <a:pt x="206785" y="344557"/>
                  </a:cubicBezTo>
                  <a:cubicBezTo>
                    <a:pt x="207424" y="344557"/>
                    <a:pt x="208382" y="344557"/>
                    <a:pt x="209340" y="344237"/>
                  </a:cubicBezTo>
                  <a:cubicBezTo>
                    <a:pt x="217642" y="343598"/>
                    <a:pt x="220197" y="345195"/>
                    <a:pt x="223071" y="352540"/>
                  </a:cubicBezTo>
                  <a:cubicBezTo>
                    <a:pt x="224987" y="357330"/>
                    <a:pt x="222432" y="361800"/>
                    <a:pt x="217323" y="362439"/>
                  </a:cubicBezTo>
                  <a:cubicBezTo>
                    <a:pt x="213810" y="363077"/>
                    <a:pt x="210298" y="362758"/>
                    <a:pt x="206466" y="361481"/>
                  </a:cubicBezTo>
                  <a:cubicBezTo>
                    <a:pt x="201676" y="359884"/>
                    <a:pt x="196247" y="360523"/>
                    <a:pt x="191139" y="360203"/>
                  </a:cubicBezTo>
                  <a:cubicBezTo>
                    <a:pt x="188903" y="360203"/>
                    <a:pt x="187626" y="361481"/>
                    <a:pt x="188264" y="364036"/>
                  </a:cubicBezTo>
                  <a:cubicBezTo>
                    <a:pt x="189542" y="370103"/>
                    <a:pt x="189861" y="376490"/>
                    <a:pt x="196886" y="379363"/>
                  </a:cubicBezTo>
                  <a:cubicBezTo>
                    <a:pt x="201037" y="386708"/>
                    <a:pt x="208382" y="386708"/>
                    <a:pt x="215088" y="387346"/>
                  </a:cubicBezTo>
                  <a:cubicBezTo>
                    <a:pt x="217323" y="387666"/>
                    <a:pt x="219559" y="387985"/>
                    <a:pt x="221794" y="387985"/>
                  </a:cubicBezTo>
                  <a:cubicBezTo>
                    <a:pt x="232651" y="387666"/>
                    <a:pt x="242870" y="389582"/>
                    <a:pt x="252130" y="395969"/>
                  </a:cubicBezTo>
                  <a:cubicBezTo>
                    <a:pt x="255323" y="398204"/>
                    <a:pt x="258198" y="399162"/>
                    <a:pt x="262030" y="397565"/>
                  </a:cubicBezTo>
                  <a:cubicBezTo>
                    <a:pt x="263307" y="396926"/>
                    <a:pt x="264903" y="397246"/>
                    <a:pt x="266181" y="397565"/>
                  </a:cubicBezTo>
                  <a:cubicBezTo>
                    <a:pt x="268735" y="397884"/>
                    <a:pt x="270971" y="398843"/>
                    <a:pt x="273206" y="399162"/>
                  </a:cubicBezTo>
                  <a:cubicBezTo>
                    <a:pt x="276080" y="399481"/>
                    <a:pt x="277676" y="401078"/>
                    <a:pt x="278315" y="403633"/>
                  </a:cubicBezTo>
                  <a:cubicBezTo>
                    <a:pt x="279593" y="408103"/>
                    <a:pt x="277996" y="410338"/>
                    <a:pt x="273206" y="410019"/>
                  </a:cubicBezTo>
                  <a:cubicBezTo>
                    <a:pt x="270651" y="410019"/>
                    <a:pt x="268096" y="409700"/>
                    <a:pt x="265861" y="410338"/>
                  </a:cubicBezTo>
                  <a:cubicBezTo>
                    <a:pt x="262348" y="410977"/>
                    <a:pt x="258836" y="412254"/>
                    <a:pt x="255323" y="409061"/>
                  </a:cubicBezTo>
                  <a:cubicBezTo>
                    <a:pt x="254046" y="407784"/>
                    <a:pt x="250853" y="408103"/>
                    <a:pt x="248937" y="408103"/>
                  </a:cubicBezTo>
                  <a:cubicBezTo>
                    <a:pt x="246063" y="408103"/>
                    <a:pt x="243189" y="408742"/>
                    <a:pt x="240315" y="409380"/>
                  </a:cubicBezTo>
                  <a:cubicBezTo>
                    <a:pt x="236164" y="410019"/>
                    <a:pt x="235205" y="412574"/>
                    <a:pt x="237122" y="416086"/>
                  </a:cubicBezTo>
                  <a:cubicBezTo>
                    <a:pt x="237760" y="417044"/>
                    <a:pt x="238399" y="417683"/>
                    <a:pt x="239038" y="418641"/>
                  </a:cubicBezTo>
                  <a:cubicBezTo>
                    <a:pt x="241912" y="424069"/>
                    <a:pt x="239995" y="428221"/>
                    <a:pt x="233928" y="429498"/>
                  </a:cubicBezTo>
                  <a:cubicBezTo>
                    <a:pt x="232970" y="429817"/>
                    <a:pt x="232012" y="429817"/>
                    <a:pt x="230735" y="430137"/>
                  </a:cubicBezTo>
                  <a:cubicBezTo>
                    <a:pt x="224668" y="431414"/>
                    <a:pt x="221475" y="437162"/>
                    <a:pt x="224668" y="442591"/>
                  </a:cubicBezTo>
                  <a:cubicBezTo>
                    <a:pt x="225625" y="444187"/>
                    <a:pt x="227861" y="445784"/>
                    <a:pt x="229777" y="446422"/>
                  </a:cubicBezTo>
                  <a:cubicBezTo>
                    <a:pt x="239038" y="453129"/>
                    <a:pt x="240953" y="455045"/>
                    <a:pt x="241273" y="464944"/>
                  </a:cubicBezTo>
                  <a:close/>
                  <a:moveTo>
                    <a:pt x="72667" y="454406"/>
                  </a:moveTo>
                  <a:cubicBezTo>
                    <a:pt x="67239" y="453129"/>
                    <a:pt x="63726" y="453767"/>
                    <a:pt x="62449" y="457280"/>
                  </a:cubicBezTo>
                  <a:cubicBezTo>
                    <a:pt x="62129" y="458557"/>
                    <a:pt x="62129" y="460154"/>
                    <a:pt x="62449" y="461112"/>
                  </a:cubicBezTo>
                  <a:cubicBezTo>
                    <a:pt x="62767" y="461750"/>
                    <a:pt x="64684" y="462070"/>
                    <a:pt x="65642" y="462070"/>
                  </a:cubicBezTo>
                  <a:cubicBezTo>
                    <a:pt x="69154" y="461750"/>
                    <a:pt x="71709" y="458876"/>
                    <a:pt x="72667" y="454406"/>
                  </a:cubicBezTo>
                  <a:close/>
                  <a:moveTo>
                    <a:pt x="76180" y="624928"/>
                  </a:moveTo>
                  <a:cubicBezTo>
                    <a:pt x="72987" y="624928"/>
                    <a:pt x="70751" y="626205"/>
                    <a:pt x="69474" y="628760"/>
                  </a:cubicBezTo>
                  <a:cubicBezTo>
                    <a:pt x="69154" y="629718"/>
                    <a:pt x="69154" y="631953"/>
                    <a:pt x="69793" y="632592"/>
                  </a:cubicBezTo>
                  <a:cubicBezTo>
                    <a:pt x="70432" y="633230"/>
                    <a:pt x="72667" y="632911"/>
                    <a:pt x="73625" y="632272"/>
                  </a:cubicBezTo>
                  <a:cubicBezTo>
                    <a:pt x="76180" y="630676"/>
                    <a:pt x="77777" y="628440"/>
                    <a:pt x="76180" y="624928"/>
                  </a:cubicBezTo>
                  <a:close/>
                  <a:moveTo>
                    <a:pt x="163676" y="771500"/>
                  </a:moveTo>
                  <a:cubicBezTo>
                    <a:pt x="166550" y="771181"/>
                    <a:pt x="168466" y="768945"/>
                    <a:pt x="167508" y="766391"/>
                  </a:cubicBezTo>
                  <a:cubicBezTo>
                    <a:pt x="167189" y="765113"/>
                    <a:pt x="165911" y="763517"/>
                    <a:pt x="164634" y="763197"/>
                  </a:cubicBezTo>
                  <a:cubicBezTo>
                    <a:pt x="163037" y="762878"/>
                    <a:pt x="160802" y="766391"/>
                    <a:pt x="161441" y="768945"/>
                  </a:cubicBezTo>
                  <a:cubicBezTo>
                    <a:pt x="162079" y="769903"/>
                    <a:pt x="163037" y="770542"/>
                    <a:pt x="163676" y="771500"/>
                  </a:cubicBezTo>
                  <a:close/>
                  <a:moveTo>
                    <a:pt x="164314" y="208841"/>
                  </a:moveTo>
                  <a:cubicBezTo>
                    <a:pt x="163676" y="208841"/>
                    <a:pt x="163037" y="208841"/>
                    <a:pt x="162399" y="208841"/>
                  </a:cubicBezTo>
                  <a:cubicBezTo>
                    <a:pt x="162399" y="210119"/>
                    <a:pt x="162718" y="211715"/>
                    <a:pt x="162718" y="212993"/>
                  </a:cubicBezTo>
                  <a:cubicBezTo>
                    <a:pt x="163356" y="212993"/>
                    <a:pt x="163676" y="212993"/>
                    <a:pt x="164314" y="212993"/>
                  </a:cubicBezTo>
                  <a:cubicBezTo>
                    <a:pt x="164314" y="211715"/>
                    <a:pt x="164314" y="210119"/>
                    <a:pt x="164314" y="208841"/>
                  </a:cubicBezTo>
                  <a:close/>
                  <a:moveTo>
                    <a:pt x="164634" y="220657"/>
                  </a:moveTo>
                  <a:cubicBezTo>
                    <a:pt x="165273" y="220018"/>
                    <a:pt x="165592" y="219699"/>
                    <a:pt x="165911" y="219060"/>
                  </a:cubicBezTo>
                  <a:cubicBezTo>
                    <a:pt x="165911" y="218741"/>
                    <a:pt x="165592" y="218102"/>
                    <a:pt x="165273" y="217783"/>
                  </a:cubicBezTo>
                  <a:cubicBezTo>
                    <a:pt x="164634" y="218102"/>
                    <a:pt x="163996" y="218741"/>
                    <a:pt x="163676" y="219060"/>
                  </a:cubicBezTo>
                  <a:cubicBezTo>
                    <a:pt x="163676" y="219379"/>
                    <a:pt x="164314" y="220018"/>
                    <a:pt x="164634" y="220657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2A6759DB-F84C-0C31-8DCA-E0BC3B7A7E78}"/>
                </a:ext>
              </a:extLst>
            </p:cNvPr>
            <p:cNvSpPr/>
            <p:nvPr/>
          </p:nvSpPr>
          <p:spPr>
            <a:xfrm>
              <a:off x="11679381" y="2650070"/>
              <a:ext cx="582911" cy="2400001"/>
            </a:xfrm>
            <a:custGeom>
              <a:avLst/>
              <a:gdLst>
                <a:gd name="connsiteX0" fmla="*/ 365669 w 370011"/>
                <a:gd name="connsiteY0" fmla="*/ 926751 h 1523435"/>
                <a:gd name="connsiteX1" fmla="*/ 360879 w 370011"/>
                <a:gd name="connsiteY1" fmla="*/ 925154 h 1523435"/>
                <a:gd name="connsiteX2" fmla="*/ 347148 w 370011"/>
                <a:gd name="connsiteY2" fmla="*/ 926112 h 1523435"/>
                <a:gd name="connsiteX3" fmla="*/ 316812 w 370011"/>
                <a:gd name="connsiteY3" fmla="*/ 929944 h 1523435"/>
                <a:gd name="connsiteX4" fmla="*/ 308190 w 370011"/>
                <a:gd name="connsiteY4" fmla="*/ 929944 h 1523435"/>
                <a:gd name="connsiteX5" fmla="*/ 284879 w 370011"/>
                <a:gd name="connsiteY5" fmla="*/ 931860 h 1523435"/>
                <a:gd name="connsiteX6" fmla="*/ 271147 w 370011"/>
                <a:gd name="connsiteY6" fmla="*/ 938886 h 1523435"/>
                <a:gd name="connsiteX7" fmla="*/ 258055 w 370011"/>
                <a:gd name="connsiteY7" fmla="*/ 943037 h 1523435"/>
                <a:gd name="connsiteX8" fmla="*/ 248476 w 370011"/>
                <a:gd name="connsiteY8" fmla="*/ 941121 h 1523435"/>
                <a:gd name="connsiteX9" fmla="*/ 233786 w 370011"/>
                <a:gd name="connsiteY9" fmla="*/ 943995 h 1523435"/>
                <a:gd name="connsiteX10" fmla="*/ 233786 w 370011"/>
                <a:gd name="connsiteY10" fmla="*/ 954852 h 1523435"/>
                <a:gd name="connsiteX11" fmla="*/ 249753 w 370011"/>
                <a:gd name="connsiteY11" fmla="*/ 959323 h 1523435"/>
                <a:gd name="connsiteX12" fmla="*/ 274341 w 370011"/>
                <a:gd name="connsiteY12" fmla="*/ 962835 h 1523435"/>
                <a:gd name="connsiteX13" fmla="*/ 283921 w 370011"/>
                <a:gd name="connsiteY13" fmla="*/ 968902 h 1523435"/>
                <a:gd name="connsiteX14" fmla="*/ 281367 w 370011"/>
                <a:gd name="connsiteY14" fmla="*/ 976886 h 1523435"/>
                <a:gd name="connsiteX15" fmla="*/ 273064 w 370011"/>
                <a:gd name="connsiteY15" fmla="*/ 978482 h 1523435"/>
                <a:gd name="connsiteX16" fmla="*/ 268912 w 370011"/>
                <a:gd name="connsiteY16" fmla="*/ 978482 h 1523435"/>
                <a:gd name="connsiteX17" fmla="*/ 265719 w 370011"/>
                <a:gd name="connsiteY17" fmla="*/ 981037 h 1523435"/>
                <a:gd name="connsiteX18" fmla="*/ 267954 w 370011"/>
                <a:gd name="connsiteY18" fmla="*/ 983911 h 1523435"/>
                <a:gd name="connsiteX19" fmla="*/ 281047 w 370011"/>
                <a:gd name="connsiteY19" fmla="*/ 986466 h 1523435"/>
                <a:gd name="connsiteX20" fmla="*/ 298930 w 370011"/>
                <a:gd name="connsiteY20" fmla="*/ 984869 h 1523435"/>
                <a:gd name="connsiteX21" fmla="*/ 311064 w 370011"/>
                <a:gd name="connsiteY21" fmla="*/ 989659 h 1523435"/>
                <a:gd name="connsiteX22" fmla="*/ 312660 w 370011"/>
                <a:gd name="connsiteY22" fmla="*/ 997323 h 1523435"/>
                <a:gd name="connsiteX23" fmla="*/ 300845 w 370011"/>
                <a:gd name="connsiteY23" fmla="*/ 1004667 h 1523435"/>
                <a:gd name="connsiteX24" fmla="*/ 270509 w 370011"/>
                <a:gd name="connsiteY24" fmla="*/ 1008499 h 1523435"/>
                <a:gd name="connsiteX25" fmla="*/ 261887 w 370011"/>
                <a:gd name="connsiteY25" fmla="*/ 1008819 h 1523435"/>
                <a:gd name="connsiteX26" fmla="*/ 234744 w 370011"/>
                <a:gd name="connsiteY26" fmla="*/ 1007222 h 1523435"/>
                <a:gd name="connsiteX27" fmla="*/ 230593 w 370011"/>
                <a:gd name="connsiteY27" fmla="*/ 1007541 h 1523435"/>
                <a:gd name="connsiteX28" fmla="*/ 202492 w 370011"/>
                <a:gd name="connsiteY28" fmla="*/ 1006583 h 1523435"/>
                <a:gd name="connsiteX29" fmla="*/ 200895 w 370011"/>
                <a:gd name="connsiteY29" fmla="*/ 1005945 h 1523435"/>
                <a:gd name="connsiteX30" fmla="*/ 191954 w 370011"/>
                <a:gd name="connsiteY30" fmla="*/ 1005945 h 1523435"/>
                <a:gd name="connsiteX31" fmla="*/ 195467 w 370011"/>
                <a:gd name="connsiteY31" fmla="*/ 1012331 h 1523435"/>
                <a:gd name="connsiteX32" fmla="*/ 213030 w 370011"/>
                <a:gd name="connsiteY32" fmla="*/ 1019676 h 1523435"/>
                <a:gd name="connsiteX33" fmla="*/ 218139 w 370011"/>
                <a:gd name="connsiteY33" fmla="*/ 1025424 h 1523435"/>
                <a:gd name="connsiteX34" fmla="*/ 214307 w 370011"/>
                <a:gd name="connsiteY34" fmla="*/ 1031172 h 1523435"/>
                <a:gd name="connsiteX35" fmla="*/ 200576 w 370011"/>
                <a:gd name="connsiteY35" fmla="*/ 1035323 h 1523435"/>
                <a:gd name="connsiteX36" fmla="*/ 189718 w 370011"/>
                <a:gd name="connsiteY36" fmla="*/ 1038197 h 1523435"/>
                <a:gd name="connsiteX37" fmla="*/ 179181 w 370011"/>
                <a:gd name="connsiteY37" fmla="*/ 1050651 h 1523435"/>
                <a:gd name="connsiteX38" fmla="*/ 174072 w 370011"/>
                <a:gd name="connsiteY38" fmla="*/ 1060870 h 1523435"/>
                <a:gd name="connsiteX39" fmla="*/ 167047 w 370011"/>
                <a:gd name="connsiteY39" fmla="*/ 1079071 h 1523435"/>
                <a:gd name="connsiteX40" fmla="*/ 166727 w 370011"/>
                <a:gd name="connsiteY40" fmla="*/ 1085138 h 1523435"/>
                <a:gd name="connsiteX41" fmla="*/ 166408 w 370011"/>
                <a:gd name="connsiteY41" fmla="*/ 1105576 h 1523435"/>
                <a:gd name="connsiteX42" fmla="*/ 169282 w 370011"/>
                <a:gd name="connsiteY42" fmla="*/ 1140063 h 1523435"/>
                <a:gd name="connsiteX43" fmla="*/ 171517 w 370011"/>
                <a:gd name="connsiteY43" fmla="*/ 1157946 h 1523435"/>
                <a:gd name="connsiteX44" fmla="*/ 169920 w 370011"/>
                <a:gd name="connsiteY44" fmla="*/ 1185408 h 1523435"/>
                <a:gd name="connsiteX45" fmla="*/ 169601 w 370011"/>
                <a:gd name="connsiteY45" fmla="*/ 1209677 h 1523435"/>
                <a:gd name="connsiteX46" fmla="*/ 170559 w 370011"/>
                <a:gd name="connsiteY46" fmla="*/ 1216383 h 1523435"/>
                <a:gd name="connsiteX47" fmla="*/ 172475 w 370011"/>
                <a:gd name="connsiteY47" fmla="*/ 1245442 h 1523435"/>
                <a:gd name="connsiteX48" fmla="*/ 173752 w 370011"/>
                <a:gd name="connsiteY48" fmla="*/ 1262686 h 1523435"/>
                <a:gd name="connsiteX49" fmla="*/ 174710 w 370011"/>
                <a:gd name="connsiteY49" fmla="*/ 1275140 h 1523435"/>
                <a:gd name="connsiteX50" fmla="*/ 174710 w 370011"/>
                <a:gd name="connsiteY50" fmla="*/ 1278971 h 1523435"/>
                <a:gd name="connsiteX51" fmla="*/ 174710 w 370011"/>
                <a:gd name="connsiteY51" fmla="*/ 1319207 h 1523435"/>
                <a:gd name="connsiteX52" fmla="*/ 172155 w 370011"/>
                <a:gd name="connsiteY52" fmla="*/ 1349224 h 1523435"/>
                <a:gd name="connsiteX53" fmla="*/ 171517 w 370011"/>
                <a:gd name="connsiteY53" fmla="*/ 1355930 h 1523435"/>
                <a:gd name="connsiteX54" fmla="*/ 170878 w 370011"/>
                <a:gd name="connsiteY54" fmla="*/ 1362636 h 1523435"/>
                <a:gd name="connsiteX55" fmla="*/ 166727 w 370011"/>
                <a:gd name="connsiteY55" fmla="*/ 1396804 h 1523435"/>
                <a:gd name="connsiteX56" fmla="*/ 165769 w 370011"/>
                <a:gd name="connsiteY56" fmla="*/ 1424586 h 1523435"/>
                <a:gd name="connsiteX57" fmla="*/ 163853 w 370011"/>
                <a:gd name="connsiteY57" fmla="*/ 1455241 h 1523435"/>
                <a:gd name="connsiteX58" fmla="*/ 164811 w 370011"/>
                <a:gd name="connsiteY58" fmla="*/ 1467376 h 1523435"/>
                <a:gd name="connsiteX59" fmla="*/ 169601 w 370011"/>
                <a:gd name="connsiteY59" fmla="*/ 1491006 h 1523435"/>
                <a:gd name="connsiteX60" fmla="*/ 171517 w 370011"/>
                <a:gd name="connsiteY60" fmla="*/ 1495477 h 1523435"/>
                <a:gd name="connsiteX61" fmla="*/ 173113 w 370011"/>
                <a:gd name="connsiteY61" fmla="*/ 1501225 h 1523435"/>
                <a:gd name="connsiteX62" fmla="*/ 170878 w 370011"/>
                <a:gd name="connsiteY62" fmla="*/ 1517830 h 1523435"/>
                <a:gd name="connsiteX63" fmla="*/ 167365 w 370011"/>
                <a:gd name="connsiteY63" fmla="*/ 1521662 h 1523435"/>
                <a:gd name="connsiteX64" fmla="*/ 147567 w 370011"/>
                <a:gd name="connsiteY64" fmla="*/ 1515914 h 1523435"/>
                <a:gd name="connsiteX65" fmla="*/ 146609 w 370011"/>
                <a:gd name="connsiteY65" fmla="*/ 1501863 h 1523435"/>
                <a:gd name="connsiteX66" fmla="*/ 147567 w 370011"/>
                <a:gd name="connsiteY66" fmla="*/ 1484300 h 1523435"/>
                <a:gd name="connsiteX67" fmla="*/ 144374 w 370011"/>
                <a:gd name="connsiteY67" fmla="*/ 1451409 h 1523435"/>
                <a:gd name="connsiteX68" fmla="*/ 144374 w 370011"/>
                <a:gd name="connsiteY68" fmla="*/ 1450771 h 1523435"/>
                <a:gd name="connsiteX69" fmla="*/ 146929 w 370011"/>
                <a:gd name="connsiteY69" fmla="*/ 1397762 h 1523435"/>
                <a:gd name="connsiteX70" fmla="*/ 147887 w 370011"/>
                <a:gd name="connsiteY70" fmla="*/ 1374451 h 1523435"/>
                <a:gd name="connsiteX71" fmla="*/ 150442 w 370011"/>
                <a:gd name="connsiteY71" fmla="*/ 1365510 h 1523435"/>
                <a:gd name="connsiteX72" fmla="*/ 157147 w 370011"/>
                <a:gd name="connsiteY72" fmla="*/ 1334854 h 1523435"/>
                <a:gd name="connsiteX73" fmla="*/ 156508 w 370011"/>
                <a:gd name="connsiteY73" fmla="*/ 1318249 h 1523435"/>
                <a:gd name="connsiteX74" fmla="*/ 154273 w 370011"/>
                <a:gd name="connsiteY74" fmla="*/ 1298770 h 1523435"/>
                <a:gd name="connsiteX75" fmla="*/ 154273 w 370011"/>
                <a:gd name="connsiteY75" fmla="*/ 1281526 h 1523435"/>
                <a:gd name="connsiteX76" fmla="*/ 154592 w 370011"/>
                <a:gd name="connsiteY76" fmla="*/ 1270988 h 1523435"/>
                <a:gd name="connsiteX77" fmla="*/ 152996 w 370011"/>
                <a:gd name="connsiteY77" fmla="*/ 1245122 h 1523435"/>
                <a:gd name="connsiteX78" fmla="*/ 150760 w 370011"/>
                <a:gd name="connsiteY78" fmla="*/ 1226282 h 1523435"/>
                <a:gd name="connsiteX79" fmla="*/ 151399 w 370011"/>
                <a:gd name="connsiteY79" fmla="*/ 1207122 h 1523435"/>
                <a:gd name="connsiteX80" fmla="*/ 152677 w 370011"/>
                <a:gd name="connsiteY80" fmla="*/ 1165290 h 1523435"/>
                <a:gd name="connsiteX81" fmla="*/ 149802 w 370011"/>
                <a:gd name="connsiteY81" fmla="*/ 1131441 h 1523435"/>
                <a:gd name="connsiteX82" fmla="*/ 148845 w 370011"/>
                <a:gd name="connsiteY82" fmla="*/ 1125374 h 1523435"/>
                <a:gd name="connsiteX83" fmla="*/ 147887 w 370011"/>
                <a:gd name="connsiteY83" fmla="*/ 1116113 h 1523435"/>
                <a:gd name="connsiteX84" fmla="*/ 148525 w 370011"/>
                <a:gd name="connsiteY84" fmla="*/ 1077155 h 1523435"/>
                <a:gd name="connsiteX85" fmla="*/ 145970 w 370011"/>
                <a:gd name="connsiteY85" fmla="*/ 1035962 h 1523435"/>
                <a:gd name="connsiteX86" fmla="*/ 137349 w 370011"/>
                <a:gd name="connsiteY86" fmla="*/ 1024147 h 1523435"/>
                <a:gd name="connsiteX87" fmla="*/ 119786 w 370011"/>
                <a:gd name="connsiteY87" fmla="*/ 1019037 h 1523435"/>
                <a:gd name="connsiteX88" fmla="*/ 114357 w 370011"/>
                <a:gd name="connsiteY88" fmla="*/ 1019676 h 1523435"/>
                <a:gd name="connsiteX89" fmla="*/ 102222 w 370011"/>
                <a:gd name="connsiteY89" fmla="*/ 1020953 h 1523435"/>
                <a:gd name="connsiteX90" fmla="*/ 92004 w 370011"/>
                <a:gd name="connsiteY90" fmla="*/ 1017121 h 1523435"/>
                <a:gd name="connsiteX91" fmla="*/ 81786 w 370011"/>
                <a:gd name="connsiteY91" fmla="*/ 1014247 h 1523435"/>
                <a:gd name="connsiteX92" fmla="*/ 68373 w 370011"/>
                <a:gd name="connsiteY92" fmla="*/ 1006583 h 1523435"/>
                <a:gd name="connsiteX93" fmla="*/ 73483 w 370011"/>
                <a:gd name="connsiteY93" fmla="*/ 996045 h 1523435"/>
                <a:gd name="connsiteX94" fmla="*/ 92962 w 370011"/>
                <a:gd name="connsiteY94" fmla="*/ 982314 h 1523435"/>
                <a:gd name="connsiteX95" fmla="*/ 94878 w 370011"/>
                <a:gd name="connsiteY95" fmla="*/ 980079 h 1523435"/>
                <a:gd name="connsiteX96" fmla="*/ 92323 w 370011"/>
                <a:gd name="connsiteY96" fmla="*/ 973054 h 1523435"/>
                <a:gd name="connsiteX97" fmla="*/ 88811 w 370011"/>
                <a:gd name="connsiteY97" fmla="*/ 973054 h 1523435"/>
                <a:gd name="connsiteX98" fmla="*/ 72206 w 370011"/>
                <a:gd name="connsiteY98" fmla="*/ 973054 h 1523435"/>
                <a:gd name="connsiteX99" fmla="*/ 52726 w 370011"/>
                <a:gd name="connsiteY99" fmla="*/ 970180 h 1523435"/>
                <a:gd name="connsiteX100" fmla="*/ 40273 w 370011"/>
                <a:gd name="connsiteY100" fmla="*/ 970819 h 1523435"/>
                <a:gd name="connsiteX101" fmla="*/ 26860 w 370011"/>
                <a:gd name="connsiteY101" fmla="*/ 970819 h 1523435"/>
                <a:gd name="connsiteX102" fmla="*/ 10894 w 370011"/>
                <a:gd name="connsiteY102" fmla="*/ 970819 h 1523435"/>
                <a:gd name="connsiteX103" fmla="*/ 9617 w 370011"/>
                <a:gd name="connsiteY103" fmla="*/ 971138 h 1523435"/>
                <a:gd name="connsiteX104" fmla="*/ 357 w 370011"/>
                <a:gd name="connsiteY104" fmla="*/ 966987 h 1523435"/>
                <a:gd name="connsiteX105" fmla="*/ 5785 w 370011"/>
                <a:gd name="connsiteY105" fmla="*/ 955171 h 1523435"/>
                <a:gd name="connsiteX106" fmla="*/ 22070 w 370011"/>
                <a:gd name="connsiteY106" fmla="*/ 951659 h 1523435"/>
                <a:gd name="connsiteX107" fmla="*/ 32608 w 370011"/>
                <a:gd name="connsiteY107" fmla="*/ 951020 h 1523435"/>
                <a:gd name="connsiteX108" fmla="*/ 42508 w 370011"/>
                <a:gd name="connsiteY108" fmla="*/ 950701 h 1523435"/>
                <a:gd name="connsiteX109" fmla="*/ 52407 w 370011"/>
                <a:gd name="connsiteY109" fmla="*/ 950062 h 1523435"/>
                <a:gd name="connsiteX110" fmla="*/ 63264 w 370011"/>
                <a:gd name="connsiteY110" fmla="*/ 950701 h 1523435"/>
                <a:gd name="connsiteX111" fmla="*/ 86895 w 370011"/>
                <a:gd name="connsiteY111" fmla="*/ 951020 h 1523435"/>
                <a:gd name="connsiteX112" fmla="*/ 93281 w 370011"/>
                <a:gd name="connsiteY112" fmla="*/ 943356 h 1523435"/>
                <a:gd name="connsiteX113" fmla="*/ 90088 w 370011"/>
                <a:gd name="connsiteY113" fmla="*/ 936650 h 1523435"/>
                <a:gd name="connsiteX114" fmla="*/ 89130 w 370011"/>
                <a:gd name="connsiteY114" fmla="*/ 935692 h 1523435"/>
                <a:gd name="connsiteX115" fmla="*/ 83701 w 370011"/>
                <a:gd name="connsiteY115" fmla="*/ 924835 h 1523435"/>
                <a:gd name="connsiteX116" fmla="*/ 94878 w 370011"/>
                <a:gd name="connsiteY116" fmla="*/ 913020 h 1523435"/>
                <a:gd name="connsiteX117" fmla="*/ 104139 w 370011"/>
                <a:gd name="connsiteY117" fmla="*/ 909826 h 1523435"/>
                <a:gd name="connsiteX118" fmla="*/ 106374 w 370011"/>
                <a:gd name="connsiteY118" fmla="*/ 900566 h 1523435"/>
                <a:gd name="connsiteX119" fmla="*/ 99349 w 370011"/>
                <a:gd name="connsiteY119" fmla="*/ 888432 h 1523435"/>
                <a:gd name="connsiteX120" fmla="*/ 92323 w 370011"/>
                <a:gd name="connsiteY120" fmla="*/ 883961 h 1523435"/>
                <a:gd name="connsiteX121" fmla="*/ 69013 w 370011"/>
                <a:gd name="connsiteY121" fmla="*/ 886515 h 1523435"/>
                <a:gd name="connsiteX122" fmla="*/ 64223 w 370011"/>
                <a:gd name="connsiteY122" fmla="*/ 886835 h 1523435"/>
                <a:gd name="connsiteX123" fmla="*/ 36440 w 370011"/>
                <a:gd name="connsiteY123" fmla="*/ 888432 h 1523435"/>
                <a:gd name="connsiteX124" fmla="*/ 17920 w 370011"/>
                <a:gd name="connsiteY124" fmla="*/ 888112 h 1523435"/>
                <a:gd name="connsiteX125" fmla="*/ 10575 w 370011"/>
                <a:gd name="connsiteY125" fmla="*/ 887473 h 1523435"/>
                <a:gd name="connsiteX126" fmla="*/ 4827 w 370011"/>
                <a:gd name="connsiteY126" fmla="*/ 885877 h 1523435"/>
                <a:gd name="connsiteX127" fmla="*/ 3869 w 370011"/>
                <a:gd name="connsiteY127" fmla="*/ 873742 h 1523435"/>
                <a:gd name="connsiteX128" fmla="*/ 13768 w 370011"/>
                <a:gd name="connsiteY128" fmla="*/ 870230 h 1523435"/>
                <a:gd name="connsiteX129" fmla="*/ 33247 w 370011"/>
                <a:gd name="connsiteY129" fmla="*/ 869591 h 1523435"/>
                <a:gd name="connsiteX130" fmla="*/ 38037 w 370011"/>
                <a:gd name="connsiteY130" fmla="*/ 868314 h 1523435"/>
                <a:gd name="connsiteX131" fmla="*/ 45701 w 370011"/>
                <a:gd name="connsiteY131" fmla="*/ 867036 h 1523435"/>
                <a:gd name="connsiteX132" fmla="*/ 72206 w 370011"/>
                <a:gd name="connsiteY132" fmla="*/ 863204 h 1523435"/>
                <a:gd name="connsiteX133" fmla="*/ 80508 w 370011"/>
                <a:gd name="connsiteY133" fmla="*/ 860650 h 1523435"/>
                <a:gd name="connsiteX134" fmla="*/ 92323 w 370011"/>
                <a:gd name="connsiteY134" fmla="*/ 850112 h 1523435"/>
                <a:gd name="connsiteX135" fmla="*/ 92004 w 370011"/>
                <a:gd name="connsiteY135" fmla="*/ 845641 h 1523435"/>
                <a:gd name="connsiteX136" fmla="*/ 87853 w 370011"/>
                <a:gd name="connsiteY136" fmla="*/ 844045 h 1523435"/>
                <a:gd name="connsiteX137" fmla="*/ 80508 w 370011"/>
                <a:gd name="connsiteY137" fmla="*/ 845641 h 1523435"/>
                <a:gd name="connsiteX138" fmla="*/ 71886 w 370011"/>
                <a:gd name="connsiteY138" fmla="*/ 846599 h 1523435"/>
                <a:gd name="connsiteX139" fmla="*/ 66138 w 370011"/>
                <a:gd name="connsiteY139" fmla="*/ 835103 h 1523435"/>
                <a:gd name="connsiteX140" fmla="*/ 69013 w 370011"/>
                <a:gd name="connsiteY140" fmla="*/ 828397 h 1523435"/>
                <a:gd name="connsiteX141" fmla="*/ 67096 w 370011"/>
                <a:gd name="connsiteY141" fmla="*/ 822330 h 1523435"/>
                <a:gd name="connsiteX142" fmla="*/ 60071 w 370011"/>
                <a:gd name="connsiteY142" fmla="*/ 822650 h 1523435"/>
                <a:gd name="connsiteX143" fmla="*/ 54003 w 370011"/>
                <a:gd name="connsiteY143" fmla="*/ 827120 h 1523435"/>
                <a:gd name="connsiteX144" fmla="*/ 39953 w 370011"/>
                <a:gd name="connsiteY144" fmla="*/ 833507 h 1523435"/>
                <a:gd name="connsiteX145" fmla="*/ 30373 w 370011"/>
                <a:gd name="connsiteY145" fmla="*/ 829356 h 1523435"/>
                <a:gd name="connsiteX146" fmla="*/ 30693 w 370011"/>
                <a:gd name="connsiteY146" fmla="*/ 821053 h 1523435"/>
                <a:gd name="connsiteX147" fmla="*/ 49853 w 370011"/>
                <a:gd name="connsiteY147" fmla="*/ 804128 h 1523435"/>
                <a:gd name="connsiteX148" fmla="*/ 62945 w 370011"/>
                <a:gd name="connsiteY148" fmla="*/ 792952 h 1523435"/>
                <a:gd name="connsiteX149" fmla="*/ 81146 w 370011"/>
                <a:gd name="connsiteY149" fmla="*/ 768364 h 1523435"/>
                <a:gd name="connsiteX150" fmla="*/ 88172 w 370011"/>
                <a:gd name="connsiteY150" fmla="*/ 762616 h 1523435"/>
                <a:gd name="connsiteX151" fmla="*/ 93920 w 370011"/>
                <a:gd name="connsiteY151" fmla="*/ 758145 h 1523435"/>
                <a:gd name="connsiteX152" fmla="*/ 95197 w 370011"/>
                <a:gd name="connsiteY152" fmla="*/ 752078 h 1523435"/>
                <a:gd name="connsiteX153" fmla="*/ 89449 w 370011"/>
                <a:gd name="connsiteY153" fmla="*/ 749204 h 1523435"/>
                <a:gd name="connsiteX154" fmla="*/ 85298 w 370011"/>
                <a:gd name="connsiteY154" fmla="*/ 749842 h 1523435"/>
                <a:gd name="connsiteX155" fmla="*/ 55600 w 370011"/>
                <a:gd name="connsiteY155" fmla="*/ 756868 h 1523435"/>
                <a:gd name="connsiteX156" fmla="*/ 42827 w 370011"/>
                <a:gd name="connsiteY156" fmla="*/ 761019 h 1523435"/>
                <a:gd name="connsiteX157" fmla="*/ 30054 w 370011"/>
                <a:gd name="connsiteY157" fmla="*/ 761658 h 1523435"/>
                <a:gd name="connsiteX158" fmla="*/ 25583 w 370011"/>
                <a:gd name="connsiteY158" fmla="*/ 757187 h 1523435"/>
                <a:gd name="connsiteX159" fmla="*/ 38037 w 370011"/>
                <a:gd name="connsiteY159" fmla="*/ 741221 h 1523435"/>
                <a:gd name="connsiteX160" fmla="*/ 55281 w 370011"/>
                <a:gd name="connsiteY160" fmla="*/ 737069 h 1523435"/>
                <a:gd name="connsiteX161" fmla="*/ 67416 w 370011"/>
                <a:gd name="connsiteY161" fmla="*/ 730044 h 1523435"/>
                <a:gd name="connsiteX162" fmla="*/ 71886 w 370011"/>
                <a:gd name="connsiteY162" fmla="*/ 723657 h 1523435"/>
                <a:gd name="connsiteX163" fmla="*/ 66138 w 370011"/>
                <a:gd name="connsiteY163" fmla="*/ 716632 h 1523435"/>
                <a:gd name="connsiteX164" fmla="*/ 57197 w 370011"/>
                <a:gd name="connsiteY164" fmla="*/ 718867 h 1523435"/>
                <a:gd name="connsiteX165" fmla="*/ 31331 w 370011"/>
                <a:gd name="connsiteY165" fmla="*/ 723338 h 1523435"/>
                <a:gd name="connsiteX166" fmla="*/ 21752 w 370011"/>
                <a:gd name="connsiteY166" fmla="*/ 721742 h 1523435"/>
                <a:gd name="connsiteX167" fmla="*/ 17600 w 370011"/>
                <a:gd name="connsiteY167" fmla="*/ 716952 h 1523435"/>
                <a:gd name="connsiteX168" fmla="*/ 20155 w 370011"/>
                <a:gd name="connsiteY168" fmla="*/ 710565 h 1523435"/>
                <a:gd name="connsiteX169" fmla="*/ 25264 w 370011"/>
                <a:gd name="connsiteY169" fmla="*/ 708649 h 1523435"/>
                <a:gd name="connsiteX170" fmla="*/ 49533 w 370011"/>
                <a:gd name="connsiteY170" fmla="*/ 704178 h 1523435"/>
                <a:gd name="connsiteX171" fmla="*/ 54323 w 370011"/>
                <a:gd name="connsiteY171" fmla="*/ 702582 h 1523435"/>
                <a:gd name="connsiteX172" fmla="*/ 70290 w 370011"/>
                <a:gd name="connsiteY172" fmla="*/ 693321 h 1523435"/>
                <a:gd name="connsiteX173" fmla="*/ 71567 w 370011"/>
                <a:gd name="connsiteY173" fmla="*/ 681825 h 1523435"/>
                <a:gd name="connsiteX174" fmla="*/ 55281 w 370011"/>
                <a:gd name="connsiteY174" fmla="*/ 676077 h 1523435"/>
                <a:gd name="connsiteX175" fmla="*/ 44424 w 370011"/>
                <a:gd name="connsiteY175" fmla="*/ 676077 h 1523435"/>
                <a:gd name="connsiteX176" fmla="*/ 34205 w 370011"/>
                <a:gd name="connsiteY176" fmla="*/ 674481 h 1523435"/>
                <a:gd name="connsiteX177" fmla="*/ 25264 w 370011"/>
                <a:gd name="connsiteY177" fmla="*/ 666817 h 1523435"/>
                <a:gd name="connsiteX178" fmla="*/ 28777 w 370011"/>
                <a:gd name="connsiteY178" fmla="*/ 658195 h 1523435"/>
                <a:gd name="connsiteX179" fmla="*/ 35483 w 370011"/>
                <a:gd name="connsiteY179" fmla="*/ 654044 h 1523435"/>
                <a:gd name="connsiteX180" fmla="*/ 60390 w 370011"/>
                <a:gd name="connsiteY180" fmla="*/ 640951 h 1523435"/>
                <a:gd name="connsiteX181" fmla="*/ 83701 w 370011"/>
                <a:gd name="connsiteY181" fmla="*/ 626901 h 1523435"/>
                <a:gd name="connsiteX182" fmla="*/ 96474 w 370011"/>
                <a:gd name="connsiteY182" fmla="*/ 619875 h 1523435"/>
                <a:gd name="connsiteX183" fmla="*/ 105735 w 370011"/>
                <a:gd name="connsiteY183" fmla="*/ 611253 h 1523435"/>
                <a:gd name="connsiteX184" fmla="*/ 94559 w 370011"/>
                <a:gd name="connsiteY184" fmla="*/ 591455 h 1523435"/>
                <a:gd name="connsiteX185" fmla="*/ 87214 w 370011"/>
                <a:gd name="connsiteY185" fmla="*/ 594010 h 1523435"/>
                <a:gd name="connsiteX186" fmla="*/ 71567 w 370011"/>
                <a:gd name="connsiteY186" fmla="*/ 592732 h 1523435"/>
                <a:gd name="connsiteX187" fmla="*/ 68373 w 370011"/>
                <a:gd name="connsiteY187" fmla="*/ 585388 h 1523435"/>
                <a:gd name="connsiteX188" fmla="*/ 81146 w 370011"/>
                <a:gd name="connsiteY188" fmla="*/ 567186 h 1523435"/>
                <a:gd name="connsiteX189" fmla="*/ 86576 w 370011"/>
                <a:gd name="connsiteY189" fmla="*/ 563993 h 1523435"/>
                <a:gd name="connsiteX190" fmla="*/ 98710 w 370011"/>
                <a:gd name="connsiteY190" fmla="*/ 555690 h 1523435"/>
                <a:gd name="connsiteX191" fmla="*/ 107971 w 370011"/>
                <a:gd name="connsiteY191" fmla="*/ 546749 h 1523435"/>
                <a:gd name="connsiteX192" fmla="*/ 114357 w 370011"/>
                <a:gd name="connsiteY192" fmla="*/ 537169 h 1523435"/>
                <a:gd name="connsiteX193" fmla="*/ 114996 w 370011"/>
                <a:gd name="connsiteY193" fmla="*/ 531421 h 1523435"/>
                <a:gd name="connsiteX194" fmla="*/ 114357 w 370011"/>
                <a:gd name="connsiteY194" fmla="*/ 514816 h 1523435"/>
                <a:gd name="connsiteX195" fmla="*/ 114676 w 370011"/>
                <a:gd name="connsiteY195" fmla="*/ 504917 h 1523435"/>
                <a:gd name="connsiteX196" fmla="*/ 102542 w 370011"/>
                <a:gd name="connsiteY196" fmla="*/ 510345 h 1523435"/>
                <a:gd name="connsiteX197" fmla="*/ 79550 w 370011"/>
                <a:gd name="connsiteY197" fmla="*/ 518648 h 1523435"/>
                <a:gd name="connsiteX198" fmla="*/ 71886 w 370011"/>
                <a:gd name="connsiteY198" fmla="*/ 513539 h 1523435"/>
                <a:gd name="connsiteX199" fmla="*/ 74441 w 370011"/>
                <a:gd name="connsiteY199" fmla="*/ 506194 h 1523435"/>
                <a:gd name="connsiteX200" fmla="*/ 76996 w 370011"/>
                <a:gd name="connsiteY200" fmla="*/ 493740 h 1523435"/>
                <a:gd name="connsiteX201" fmla="*/ 74441 w 370011"/>
                <a:gd name="connsiteY201" fmla="*/ 486396 h 1523435"/>
                <a:gd name="connsiteX202" fmla="*/ 73483 w 370011"/>
                <a:gd name="connsiteY202" fmla="*/ 480967 h 1523435"/>
                <a:gd name="connsiteX203" fmla="*/ 59113 w 370011"/>
                <a:gd name="connsiteY203" fmla="*/ 480328 h 1523435"/>
                <a:gd name="connsiteX204" fmla="*/ 50810 w 370011"/>
                <a:gd name="connsiteY204" fmla="*/ 472665 h 1523435"/>
                <a:gd name="connsiteX205" fmla="*/ 57836 w 370011"/>
                <a:gd name="connsiteY205" fmla="*/ 454782 h 1523435"/>
                <a:gd name="connsiteX206" fmla="*/ 62945 w 370011"/>
                <a:gd name="connsiteY206" fmla="*/ 440732 h 1523435"/>
                <a:gd name="connsiteX207" fmla="*/ 63264 w 370011"/>
                <a:gd name="connsiteY207" fmla="*/ 433068 h 1523435"/>
                <a:gd name="connsiteX208" fmla="*/ 54962 w 370011"/>
                <a:gd name="connsiteY208" fmla="*/ 420294 h 1523435"/>
                <a:gd name="connsiteX209" fmla="*/ 48895 w 370011"/>
                <a:gd name="connsiteY209" fmla="*/ 420294 h 1523435"/>
                <a:gd name="connsiteX210" fmla="*/ 37398 w 370011"/>
                <a:gd name="connsiteY210" fmla="*/ 418698 h 1523435"/>
                <a:gd name="connsiteX211" fmla="*/ 31650 w 370011"/>
                <a:gd name="connsiteY211" fmla="*/ 415185 h 1523435"/>
                <a:gd name="connsiteX212" fmla="*/ 32928 w 370011"/>
                <a:gd name="connsiteY212" fmla="*/ 404328 h 1523435"/>
                <a:gd name="connsiteX213" fmla="*/ 41870 w 370011"/>
                <a:gd name="connsiteY213" fmla="*/ 402412 h 1523435"/>
                <a:gd name="connsiteX214" fmla="*/ 61987 w 370011"/>
                <a:gd name="connsiteY214" fmla="*/ 400815 h 1523435"/>
                <a:gd name="connsiteX215" fmla="*/ 96474 w 370011"/>
                <a:gd name="connsiteY215" fmla="*/ 386126 h 1523435"/>
                <a:gd name="connsiteX216" fmla="*/ 109886 w 370011"/>
                <a:gd name="connsiteY216" fmla="*/ 371118 h 1523435"/>
                <a:gd name="connsiteX217" fmla="*/ 109886 w 370011"/>
                <a:gd name="connsiteY217" fmla="*/ 364412 h 1523435"/>
                <a:gd name="connsiteX218" fmla="*/ 103499 w 370011"/>
                <a:gd name="connsiteY218" fmla="*/ 364731 h 1523435"/>
                <a:gd name="connsiteX219" fmla="*/ 92643 w 370011"/>
                <a:gd name="connsiteY219" fmla="*/ 369202 h 1523435"/>
                <a:gd name="connsiteX220" fmla="*/ 84021 w 370011"/>
                <a:gd name="connsiteY220" fmla="*/ 373992 h 1523435"/>
                <a:gd name="connsiteX221" fmla="*/ 75079 w 370011"/>
                <a:gd name="connsiteY221" fmla="*/ 373034 h 1523435"/>
                <a:gd name="connsiteX222" fmla="*/ 77634 w 370011"/>
                <a:gd name="connsiteY222" fmla="*/ 356429 h 1523435"/>
                <a:gd name="connsiteX223" fmla="*/ 92643 w 370011"/>
                <a:gd name="connsiteY223" fmla="*/ 343336 h 1523435"/>
                <a:gd name="connsiteX224" fmla="*/ 93920 w 370011"/>
                <a:gd name="connsiteY224" fmla="*/ 341739 h 1523435"/>
                <a:gd name="connsiteX225" fmla="*/ 100306 w 370011"/>
                <a:gd name="connsiteY225" fmla="*/ 326731 h 1523435"/>
                <a:gd name="connsiteX226" fmla="*/ 101584 w 370011"/>
                <a:gd name="connsiteY226" fmla="*/ 320025 h 1523435"/>
                <a:gd name="connsiteX227" fmla="*/ 95836 w 370011"/>
                <a:gd name="connsiteY227" fmla="*/ 313958 h 1523435"/>
                <a:gd name="connsiteX228" fmla="*/ 92323 w 370011"/>
                <a:gd name="connsiteY228" fmla="*/ 314916 h 1523435"/>
                <a:gd name="connsiteX229" fmla="*/ 84340 w 370011"/>
                <a:gd name="connsiteY229" fmla="*/ 311403 h 1523435"/>
                <a:gd name="connsiteX230" fmla="*/ 86256 w 370011"/>
                <a:gd name="connsiteY230" fmla="*/ 303100 h 1523435"/>
                <a:gd name="connsiteX231" fmla="*/ 88491 w 370011"/>
                <a:gd name="connsiteY231" fmla="*/ 301185 h 1523435"/>
                <a:gd name="connsiteX232" fmla="*/ 91366 w 370011"/>
                <a:gd name="connsiteY232" fmla="*/ 295437 h 1523435"/>
                <a:gd name="connsiteX233" fmla="*/ 90407 w 370011"/>
                <a:gd name="connsiteY233" fmla="*/ 294159 h 1523435"/>
                <a:gd name="connsiteX234" fmla="*/ 76996 w 370011"/>
                <a:gd name="connsiteY234" fmla="*/ 297033 h 1523435"/>
                <a:gd name="connsiteX235" fmla="*/ 70928 w 370011"/>
                <a:gd name="connsiteY235" fmla="*/ 298630 h 1523435"/>
                <a:gd name="connsiteX236" fmla="*/ 51768 w 370011"/>
                <a:gd name="connsiteY236" fmla="*/ 295117 h 1523435"/>
                <a:gd name="connsiteX237" fmla="*/ 47298 w 370011"/>
                <a:gd name="connsiteY237" fmla="*/ 286815 h 1523435"/>
                <a:gd name="connsiteX238" fmla="*/ 54003 w 370011"/>
                <a:gd name="connsiteY238" fmla="*/ 279151 h 1523435"/>
                <a:gd name="connsiteX239" fmla="*/ 64223 w 370011"/>
                <a:gd name="connsiteY239" fmla="*/ 277554 h 1523435"/>
                <a:gd name="connsiteX240" fmla="*/ 79231 w 370011"/>
                <a:gd name="connsiteY240" fmla="*/ 273403 h 1523435"/>
                <a:gd name="connsiteX241" fmla="*/ 88811 w 370011"/>
                <a:gd name="connsiteY241" fmla="*/ 271806 h 1523435"/>
                <a:gd name="connsiteX242" fmla="*/ 113719 w 370011"/>
                <a:gd name="connsiteY242" fmla="*/ 261268 h 1523435"/>
                <a:gd name="connsiteX243" fmla="*/ 116273 w 370011"/>
                <a:gd name="connsiteY243" fmla="*/ 254882 h 1523435"/>
                <a:gd name="connsiteX244" fmla="*/ 121063 w 370011"/>
                <a:gd name="connsiteY244" fmla="*/ 240193 h 1523435"/>
                <a:gd name="connsiteX245" fmla="*/ 118509 w 370011"/>
                <a:gd name="connsiteY245" fmla="*/ 229335 h 1523435"/>
                <a:gd name="connsiteX246" fmla="*/ 102861 w 370011"/>
                <a:gd name="connsiteY246" fmla="*/ 229655 h 1523435"/>
                <a:gd name="connsiteX247" fmla="*/ 86256 w 370011"/>
                <a:gd name="connsiteY247" fmla="*/ 222310 h 1523435"/>
                <a:gd name="connsiteX248" fmla="*/ 89769 w 370011"/>
                <a:gd name="connsiteY248" fmla="*/ 214966 h 1523435"/>
                <a:gd name="connsiteX249" fmla="*/ 102222 w 370011"/>
                <a:gd name="connsiteY249" fmla="*/ 212411 h 1523435"/>
                <a:gd name="connsiteX250" fmla="*/ 104777 w 370011"/>
                <a:gd name="connsiteY250" fmla="*/ 212730 h 1523435"/>
                <a:gd name="connsiteX251" fmla="*/ 114357 w 370011"/>
                <a:gd name="connsiteY251" fmla="*/ 201873 h 1523435"/>
                <a:gd name="connsiteX252" fmla="*/ 116273 w 370011"/>
                <a:gd name="connsiteY252" fmla="*/ 192613 h 1523435"/>
                <a:gd name="connsiteX253" fmla="*/ 113399 w 370011"/>
                <a:gd name="connsiteY253" fmla="*/ 183033 h 1523435"/>
                <a:gd name="connsiteX254" fmla="*/ 103819 w 370011"/>
                <a:gd name="connsiteY254" fmla="*/ 180478 h 1523435"/>
                <a:gd name="connsiteX255" fmla="*/ 97113 w 370011"/>
                <a:gd name="connsiteY255" fmla="*/ 174730 h 1523435"/>
                <a:gd name="connsiteX256" fmla="*/ 103499 w 370011"/>
                <a:gd name="connsiteY256" fmla="*/ 165150 h 1523435"/>
                <a:gd name="connsiteX257" fmla="*/ 107971 w 370011"/>
                <a:gd name="connsiteY257" fmla="*/ 165150 h 1523435"/>
                <a:gd name="connsiteX258" fmla="*/ 130324 w 370011"/>
                <a:gd name="connsiteY258" fmla="*/ 157806 h 1523435"/>
                <a:gd name="connsiteX259" fmla="*/ 140542 w 370011"/>
                <a:gd name="connsiteY259" fmla="*/ 154293 h 1523435"/>
                <a:gd name="connsiteX260" fmla="*/ 146290 w 370011"/>
                <a:gd name="connsiteY260" fmla="*/ 144713 h 1523435"/>
                <a:gd name="connsiteX261" fmla="*/ 130962 w 370011"/>
                <a:gd name="connsiteY261" fmla="*/ 136730 h 1523435"/>
                <a:gd name="connsiteX262" fmla="*/ 113399 w 370011"/>
                <a:gd name="connsiteY262" fmla="*/ 142478 h 1523435"/>
                <a:gd name="connsiteX263" fmla="*/ 105735 w 370011"/>
                <a:gd name="connsiteY263" fmla="*/ 142158 h 1523435"/>
                <a:gd name="connsiteX264" fmla="*/ 96156 w 370011"/>
                <a:gd name="connsiteY264" fmla="*/ 136730 h 1523435"/>
                <a:gd name="connsiteX265" fmla="*/ 93601 w 370011"/>
                <a:gd name="connsiteY265" fmla="*/ 130343 h 1523435"/>
                <a:gd name="connsiteX266" fmla="*/ 99349 w 370011"/>
                <a:gd name="connsiteY266" fmla="*/ 125553 h 1523435"/>
                <a:gd name="connsiteX267" fmla="*/ 114676 w 370011"/>
                <a:gd name="connsiteY267" fmla="*/ 118528 h 1523435"/>
                <a:gd name="connsiteX268" fmla="*/ 126172 w 370011"/>
                <a:gd name="connsiteY268" fmla="*/ 112780 h 1523435"/>
                <a:gd name="connsiteX269" fmla="*/ 147887 w 370011"/>
                <a:gd name="connsiteY269" fmla="*/ 102242 h 1523435"/>
                <a:gd name="connsiteX270" fmla="*/ 152357 w 370011"/>
                <a:gd name="connsiteY270" fmla="*/ 95856 h 1523435"/>
                <a:gd name="connsiteX271" fmla="*/ 160660 w 370011"/>
                <a:gd name="connsiteY271" fmla="*/ 84679 h 1523435"/>
                <a:gd name="connsiteX272" fmla="*/ 170559 w 370011"/>
                <a:gd name="connsiteY272" fmla="*/ 77335 h 1523435"/>
                <a:gd name="connsiteX273" fmla="*/ 173113 w 370011"/>
                <a:gd name="connsiteY273" fmla="*/ 76377 h 1523435"/>
                <a:gd name="connsiteX274" fmla="*/ 169282 w 370011"/>
                <a:gd name="connsiteY274" fmla="*/ 70948 h 1523435"/>
                <a:gd name="connsiteX275" fmla="*/ 169282 w 370011"/>
                <a:gd name="connsiteY275" fmla="*/ 43486 h 1523435"/>
                <a:gd name="connsiteX276" fmla="*/ 174391 w 370011"/>
                <a:gd name="connsiteY276" fmla="*/ 34864 h 1523435"/>
                <a:gd name="connsiteX277" fmla="*/ 178223 w 370011"/>
                <a:gd name="connsiteY277" fmla="*/ 22090 h 1523435"/>
                <a:gd name="connsiteX278" fmla="*/ 178862 w 370011"/>
                <a:gd name="connsiteY278" fmla="*/ 18578 h 1523435"/>
                <a:gd name="connsiteX279" fmla="*/ 191315 w 370011"/>
                <a:gd name="connsiteY279" fmla="*/ 696 h 1523435"/>
                <a:gd name="connsiteX280" fmla="*/ 198660 w 370011"/>
                <a:gd name="connsiteY280" fmla="*/ 3250 h 1523435"/>
                <a:gd name="connsiteX281" fmla="*/ 204088 w 370011"/>
                <a:gd name="connsiteY281" fmla="*/ 19855 h 1523435"/>
                <a:gd name="connsiteX282" fmla="*/ 205685 w 370011"/>
                <a:gd name="connsiteY282" fmla="*/ 29435 h 1523435"/>
                <a:gd name="connsiteX283" fmla="*/ 215904 w 370011"/>
                <a:gd name="connsiteY283" fmla="*/ 40292 h 1523435"/>
                <a:gd name="connsiteX284" fmla="*/ 228038 w 370011"/>
                <a:gd name="connsiteY284" fmla="*/ 47318 h 1523435"/>
                <a:gd name="connsiteX285" fmla="*/ 230912 w 370011"/>
                <a:gd name="connsiteY285" fmla="*/ 55940 h 1523435"/>
                <a:gd name="connsiteX286" fmla="*/ 228038 w 370011"/>
                <a:gd name="connsiteY286" fmla="*/ 65519 h 1523435"/>
                <a:gd name="connsiteX287" fmla="*/ 232509 w 370011"/>
                <a:gd name="connsiteY287" fmla="*/ 74141 h 1523435"/>
                <a:gd name="connsiteX288" fmla="*/ 237938 w 370011"/>
                <a:gd name="connsiteY288" fmla="*/ 81166 h 1523435"/>
                <a:gd name="connsiteX289" fmla="*/ 240173 w 370011"/>
                <a:gd name="connsiteY289" fmla="*/ 85956 h 1523435"/>
                <a:gd name="connsiteX290" fmla="*/ 248794 w 370011"/>
                <a:gd name="connsiteY290" fmla="*/ 92982 h 1523435"/>
                <a:gd name="connsiteX291" fmla="*/ 251988 w 370011"/>
                <a:gd name="connsiteY291" fmla="*/ 94898 h 1523435"/>
                <a:gd name="connsiteX292" fmla="*/ 254862 w 370011"/>
                <a:gd name="connsiteY292" fmla="*/ 101284 h 1523435"/>
                <a:gd name="connsiteX293" fmla="*/ 249114 w 370011"/>
                <a:gd name="connsiteY293" fmla="*/ 104797 h 1523435"/>
                <a:gd name="connsiteX294" fmla="*/ 228677 w 370011"/>
                <a:gd name="connsiteY294" fmla="*/ 100965 h 1523435"/>
                <a:gd name="connsiteX295" fmla="*/ 217501 w 370011"/>
                <a:gd name="connsiteY295" fmla="*/ 100646 h 1523435"/>
                <a:gd name="connsiteX296" fmla="*/ 218778 w 370011"/>
                <a:gd name="connsiteY296" fmla="*/ 107352 h 1523435"/>
                <a:gd name="connsiteX297" fmla="*/ 219736 w 370011"/>
                <a:gd name="connsiteY297" fmla="*/ 124276 h 1523435"/>
                <a:gd name="connsiteX298" fmla="*/ 223568 w 370011"/>
                <a:gd name="connsiteY298" fmla="*/ 133537 h 1523435"/>
                <a:gd name="connsiteX299" fmla="*/ 230274 w 370011"/>
                <a:gd name="connsiteY299" fmla="*/ 134175 h 1523435"/>
                <a:gd name="connsiteX300" fmla="*/ 245282 w 370011"/>
                <a:gd name="connsiteY300" fmla="*/ 136730 h 1523435"/>
                <a:gd name="connsiteX301" fmla="*/ 255181 w 370011"/>
                <a:gd name="connsiteY301" fmla="*/ 147268 h 1523435"/>
                <a:gd name="connsiteX302" fmla="*/ 251030 w 370011"/>
                <a:gd name="connsiteY302" fmla="*/ 155570 h 1523435"/>
                <a:gd name="connsiteX303" fmla="*/ 225803 w 370011"/>
                <a:gd name="connsiteY303" fmla="*/ 160680 h 1523435"/>
                <a:gd name="connsiteX304" fmla="*/ 221013 w 370011"/>
                <a:gd name="connsiteY304" fmla="*/ 160680 h 1523435"/>
                <a:gd name="connsiteX305" fmla="*/ 214626 w 370011"/>
                <a:gd name="connsiteY305" fmla="*/ 161957 h 1523435"/>
                <a:gd name="connsiteX306" fmla="*/ 212711 w 370011"/>
                <a:gd name="connsiteY306" fmla="*/ 167705 h 1523435"/>
                <a:gd name="connsiteX307" fmla="*/ 215265 w 370011"/>
                <a:gd name="connsiteY307" fmla="*/ 173453 h 1523435"/>
                <a:gd name="connsiteX308" fmla="*/ 230912 w 370011"/>
                <a:gd name="connsiteY308" fmla="*/ 189100 h 1523435"/>
                <a:gd name="connsiteX309" fmla="*/ 236341 w 370011"/>
                <a:gd name="connsiteY309" fmla="*/ 190377 h 1523435"/>
                <a:gd name="connsiteX310" fmla="*/ 243366 w 370011"/>
                <a:gd name="connsiteY310" fmla="*/ 193890 h 1523435"/>
                <a:gd name="connsiteX311" fmla="*/ 246559 w 370011"/>
                <a:gd name="connsiteY311" fmla="*/ 205066 h 1523435"/>
                <a:gd name="connsiteX312" fmla="*/ 235383 w 370011"/>
                <a:gd name="connsiteY312" fmla="*/ 211772 h 1523435"/>
                <a:gd name="connsiteX313" fmla="*/ 218458 w 370011"/>
                <a:gd name="connsiteY313" fmla="*/ 204108 h 1523435"/>
                <a:gd name="connsiteX314" fmla="*/ 210795 w 370011"/>
                <a:gd name="connsiteY314" fmla="*/ 202512 h 1523435"/>
                <a:gd name="connsiteX315" fmla="*/ 206005 w 370011"/>
                <a:gd name="connsiteY315" fmla="*/ 205705 h 1523435"/>
                <a:gd name="connsiteX316" fmla="*/ 207282 w 370011"/>
                <a:gd name="connsiteY316" fmla="*/ 210495 h 1523435"/>
                <a:gd name="connsiteX317" fmla="*/ 226122 w 370011"/>
                <a:gd name="connsiteY317" fmla="*/ 224226 h 1523435"/>
                <a:gd name="connsiteX318" fmla="*/ 244963 w 370011"/>
                <a:gd name="connsiteY318" fmla="*/ 241151 h 1523435"/>
                <a:gd name="connsiteX319" fmla="*/ 254862 w 370011"/>
                <a:gd name="connsiteY319" fmla="*/ 246579 h 1523435"/>
                <a:gd name="connsiteX320" fmla="*/ 273702 w 370011"/>
                <a:gd name="connsiteY320" fmla="*/ 248176 h 1523435"/>
                <a:gd name="connsiteX321" fmla="*/ 287753 w 370011"/>
                <a:gd name="connsiteY321" fmla="*/ 250731 h 1523435"/>
                <a:gd name="connsiteX322" fmla="*/ 292224 w 370011"/>
                <a:gd name="connsiteY322" fmla="*/ 264462 h 1523435"/>
                <a:gd name="connsiteX323" fmla="*/ 287434 w 370011"/>
                <a:gd name="connsiteY323" fmla="*/ 266697 h 1523435"/>
                <a:gd name="connsiteX324" fmla="*/ 271147 w 370011"/>
                <a:gd name="connsiteY324" fmla="*/ 273722 h 1523435"/>
                <a:gd name="connsiteX325" fmla="*/ 258055 w 370011"/>
                <a:gd name="connsiteY325" fmla="*/ 276277 h 1523435"/>
                <a:gd name="connsiteX326" fmla="*/ 242408 w 370011"/>
                <a:gd name="connsiteY326" fmla="*/ 276277 h 1523435"/>
                <a:gd name="connsiteX327" fmla="*/ 229954 w 370011"/>
                <a:gd name="connsiteY327" fmla="*/ 279470 h 1523435"/>
                <a:gd name="connsiteX328" fmla="*/ 229316 w 370011"/>
                <a:gd name="connsiteY328" fmla="*/ 285218 h 1523435"/>
                <a:gd name="connsiteX329" fmla="*/ 230274 w 370011"/>
                <a:gd name="connsiteY329" fmla="*/ 285857 h 1523435"/>
                <a:gd name="connsiteX330" fmla="*/ 244324 w 370011"/>
                <a:gd name="connsiteY330" fmla="*/ 297672 h 1523435"/>
                <a:gd name="connsiteX331" fmla="*/ 246240 w 370011"/>
                <a:gd name="connsiteY331" fmla="*/ 305655 h 1523435"/>
                <a:gd name="connsiteX332" fmla="*/ 246240 w 370011"/>
                <a:gd name="connsiteY332" fmla="*/ 322580 h 1523435"/>
                <a:gd name="connsiteX333" fmla="*/ 242408 w 370011"/>
                <a:gd name="connsiteY333" fmla="*/ 331521 h 1523435"/>
                <a:gd name="connsiteX334" fmla="*/ 235383 w 370011"/>
                <a:gd name="connsiteY334" fmla="*/ 333437 h 1523435"/>
                <a:gd name="connsiteX335" fmla="*/ 231231 w 370011"/>
                <a:gd name="connsiteY335" fmla="*/ 335353 h 1523435"/>
                <a:gd name="connsiteX336" fmla="*/ 232828 w 370011"/>
                <a:gd name="connsiteY336" fmla="*/ 340143 h 1523435"/>
                <a:gd name="connsiteX337" fmla="*/ 244644 w 370011"/>
                <a:gd name="connsiteY337" fmla="*/ 348126 h 1523435"/>
                <a:gd name="connsiteX338" fmla="*/ 251669 w 370011"/>
                <a:gd name="connsiteY338" fmla="*/ 351639 h 1523435"/>
                <a:gd name="connsiteX339" fmla="*/ 252946 w 370011"/>
                <a:gd name="connsiteY339" fmla="*/ 362496 h 1523435"/>
                <a:gd name="connsiteX340" fmla="*/ 250711 w 370011"/>
                <a:gd name="connsiteY340" fmla="*/ 364731 h 1523435"/>
                <a:gd name="connsiteX341" fmla="*/ 252946 w 370011"/>
                <a:gd name="connsiteY341" fmla="*/ 377504 h 1523435"/>
                <a:gd name="connsiteX342" fmla="*/ 273702 w 370011"/>
                <a:gd name="connsiteY342" fmla="*/ 387404 h 1523435"/>
                <a:gd name="connsiteX343" fmla="*/ 279770 w 370011"/>
                <a:gd name="connsiteY343" fmla="*/ 387723 h 1523435"/>
                <a:gd name="connsiteX344" fmla="*/ 289988 w 370011"/>
                <a:gd name="connsiteY344" fmla="*/ 396345 h 1523435"/>
                <a:gd name="connsiteX345" fmla="*/ 284240 w 370011"/>
                <a:gd name="connsiteY345" fmla="*/ 404009 h 1523435"/>
                <a:gd name="connsiteX346" fmla="*/ 281367 w 370011"/>
                <a:gd name="connsiteY346" fmla="*/ 405286 h 1523435"/>
                <a:gd name="connsiteX347" fmla="*/ 277534 w 370011"/>
                <a:gd name="connsiteY347" fmla="*/ 417421 h 1523435"/>
                <a:gd name="connsiteX348" fmla="*/ 279770 w 370011"/>
                <a:gd name="connsiteY348" fmla="*/ 420933 h 1523435"/>
                <a:gd name="connsiteX349" fmla="*/ 284240 w 370011"/>
                <a:gd name="connsiteY349" fmla="*/ 429555 h 1523435"/>
                <a:gd name="connsiteX350" fmla="*/ 290627 w 370011"/>
                <a:gd name="connsiteY350" fmla="*/ 436261 h 1523435"/>
                <a:gd name="connsiteX351" fmla="*/ 316173 w 370011"/>
                <a:gd name="connsiteY351" fmla="*/ 445202 h 1523435"/>
                <a:gd name="connsiteX352" fmla="*/ 320963 w 370011"/>
                <a:gd name="connsiteY352" fmla="*/ 449354 h 1523435"/>
                <a:gd name="connsiteX353" fmla="*/ 315854 w 370011"/>
                <a:gd name="connsiteY353" fmla="*/ 455421 h 1523435"/>
                <a:gd name="connsiteX354" fmla="*/ 303720 w 370011"/>
                <a:gd name="connsiteY354" fmla="*/ 454782 h 1523435"/>
                <a:gd name="connsiteX355" fmla="*/ 292224 w 370011"/>
                <a:gd name="connsiteY355" fmla="*/ 452547 h 1523435"/>
                <a:gd name="connsiteX356" fmla="*/ 282644 w 370011"/>
                <a:gd name="connsiteY356" fmla="*/ 458295 h 1523435"/>
                <a:gd name="connsiteX357" fmla="*/ 279131 w 370011"/>
                <a:gd name="connsiteY357" fmla="*/ 462765 h 1523435"/>
                <a:gd name="connsiteX358" fmla="*/ 277534 w 370011"/>
                <a:gd name="connsiteY358" fmla="*/ 473622 h 1523435"/>
                <a:gd name="connsiteX359" fmla="*/ 285837 w 370011"/>
                <a:gd name="connsiteY359" fmla="*/ 485757 h 1523435"/>
                <a:gd name="connsiteX360" fmla="*/ 291265 w 370011"/>
                <a:gd name="connsiteY360" fmla="*/ 492463 h 1523435"/>
                <a:gd name="connsiteX361" fmla="*/ 301803 w 370011"/>
                <a:gd name="connsiteY361" fmla="*/ 502043 h 1523435"/>
                <a:gd name="connsiteX362" fmla="*/ 301484 w 370011"/>
                <a:gd name="connsiteY362" fmla="*/ 514177 h 1523435"/>
                <a:gd name="connsiteX363" fmla="*/ 287753 w 370011"/>
                <a:gd name="connsiteY363" fmla="*/ 520564 h 1523435"/>
                <a:gd name="connsiteX364" fmla="*/ 285198 w 370011"/>
                <a:gd name="connsiteY364" fmla="*/ 521203 h 1523435"/>
                <a:gd name="connsiteX365" fmla="*/ 263804 w 370011"/>
                <a:gd name="connsiteY365" fmla="*/ 519925 h 1523435"/>
                <a:gd name="connsiteX366" fmla="*/ 261887 w 370011"/>
                <a:gd name="connsiteY366" fmla="*/ 519287 h 1523435"/>
                <a:gd name="connsiteX367" fmla="*/ 253584 w 370011"/>
                <a:gd name="connsiteY367" fmla="*/ 521203 h 1523435"/>
                <a:gd name="connsiteX368" fmla="*/ 257097 w 370011"/>
                <a:gd name="connsiteY368" fmla="*/ 528228 h 1523435"/>
                <a:gd name="connsiteX369" fmla="*/ 274022 w 370011"/>
                <a:gd name="connsiteY369" fmla="*/ 544514 h 1523435"/>
                <a:gd name="connsiteX370" fmla="*/ 288711 w 370011"/>
                <a:gd name="connsiteY370" fmla="*/ 554732 h 1523435"/>
                <a:gd name="connsiteX371" fmla="*/ 297333 w 370011"/>
                <a:gd name="connsiteY371" fmla="*/ 561757 h 1523435"/>
                <a:gd name="connsiteX372" fmla="*/ 293820 w 370011"/>
                <a:gd name="connsiteY372" fmla="*/ 572934 h 1523435"/>
                <a:gd name="connsiteX373" fmla="*/ 285837 w 370011"/>
                <a:gd name="connsiteY373" fmla="*/ 573892 h 1523435"/>
                <a:gd name="connsiteX374" fmla="*/ 273383 w 370011"/>
                <a:gd name="connsiteY374" fmla="*/ 578043 h 1523435"/>
                <a:gd name="connsiteX375" fmla="*/ 250391 w 370011"/>
                <a:gd name="connsiteY375" fmla="*/ 582514 h 1523435"/>
                <a:gd name="connsiteX376" fmla="*/ 231551 w 370011"/>
                <a:gd name="connsiteY376" fmla="*/ 580279 h 1523435"/>
                <a:gd name="connsiteX377" fmla="*/ 225164 w 370011"/>
                <a:gd name="connsiteY377" fmla="*/ 584430 h 1523435"/>
                <a:gd name="connsiteX378" fmla="*/ 227399 w 370011"/>
                <a:gd name="connsiteY378" fmla="*/ 592413 h 1523435"/>
                <a:gd name="connsiteX379" fmla="*/ 230593 w 370011"/>
                <a:gd name="connsiteY379" fmla="*/ 595287 h 1523435"/>
                <a:gd name="connsiteX380" fmla="*/ 247837 w 370011"/>
                <a:gd name="connsiteY380" fmla="*/ 604548 h 1523435"/>
                <a:gd name="connsiteX381" fmla="*/ 258374 w 370011"/>
                <a:gd name="connsiteY381" fmla="*/ 611892 h 1523435"/>
                <a:gd name="connsiteX382" fmla="*/ 270509 w 370011"/>
                <a:gd name="connsiteY382" fmla="*/ 620195 h 1523435"/>
                <a:gd name="connsiteX383" fmla="*/ 271467 w 370011"/>
                <a:gd name="connsiteY383" fmla="*/ 620833 h 1523435"/>
                <a:gd name="connsiteX384" fmla="*/ 296375 w 370011"/>
                <a:gd name="connsiteY384" fmla="*/ 627539 h 1523435"/>
                <a:gd name="connsiteX385" fmla="*/ 307870 w 370011"/>
                <a:gd name="connsiteY385" fmla="*/ 630733 h 1523435"/>
                <a:gd name="connsiteX386" fmla="*/ 329585 w 370011"/>
                <a:gd name="connsiteY386" fmla="*/ 643186 h 1523435"/>
                <a:gd name="connsiteX387" fmla="*/ 347468 w 370011"/>
                <a:gd name="connsiteY387" fmla="*/ 645741 h 1523435"/>
                <a:gd name="connsiteX388" fmla="*/ 356089 w 370011"/>
                <a:gd name="connsiteY388" fmla="*/ 651170 h 1523435"/>
                <a:gd name="connsiteX389" fmla="*/ 352896 w 370011"/>
                <a:gd name="connsiteY389" fmla="*/ 656279 h 1523435"/>
                <a:gd name="connsiteX390" fmla="*/ 338526 w 370011"/>
                <a:gd name="connsiteY390" fmla="*/ 667775 h 1523435"/>
                <a:gd name="connsiteX391" fmla="*/ 329266 w 370011"/>
                <a:gd name="connsiteY391" fmla="*/ 672884 h 1523435"/>
                <a:gd name="connsiteX392" fmla="*/ 327350 w 370011"/>
                <a:gd name="connsiteY392" fmla="*/ 672884 h 1523435"/>
                <a:gd name="connsiteX393" fmla="*/ 304677 w 370011"/>
                <a:gd name="connsiteY393" fmla="*/ 671288 h 1523435"/>
                <a:gd name="connsiteX394" fmla="*/ 295097 w 370011"/>
                <a:gd name="connsiteY394" fmla="*/ 672245 h 1523435"/>
                <a:gd name="connsiteX395" fmla="*/ 267954 w 370011"/>
                <a:gd name="connsiteY395" fmla="*/ 674800 h 1523435"/>
                <a:gd name="connsiteX396" fmla="*/ 263164 w 370011"/>
                <a:gd name="connsiteY396" fmla="*/ 674161 h 1523435"/>
                <a:gd name="connsiteX397" fmla="*/ 250711 w 370011"/>
                <a:gd name="connsiteY397" fmla="*/ 681187 h 1523435"/>
                <a:gd name="connsiteX398" fmla="*/ 246559 w 370011"/>
                <a:gd name="connsiteY398" fmla="*/ 687254 h 1523435"/>
                <a:gd name="connsiteX399" fmla="*/ 248156 w 370011"/>
                <a:gd name="connsiteY399" fmla="*/ 698750 h 1523435"/>
                <a:gd name="connsiteX400" fmla="*/ 267954 w 370011"/>
                <a:gd name="connsiteY400" fmla="*/ 711523 h 1523435"/>
                <a:gd name="connsiteX401" fmla="*/ 272106 w 370011"/>
                <a:gd name="connsiteY401" fmla="*/ 715035 h 1523435"/>
                <a:gd name="connsiteX402" fmla="*/ 281047 w 370011"/>
                <a:gd name="connsiteY402" fmla="*/ 725254 h 1523435"/>
                <a:gd name="connsiteX403" fmla="*/ 283282 w 370011"/>
                <a:gd name="connsiteY403" fmla="*/ 732599 h 1523435"/>
                <a:gd name="connsiteX404" fmla="*/ 276577 w 370011"/>
                <a:gd name="connsiteY404" fmla="*/ 737389 h 1523435"/>
                <a:gd name="connsiteX405" fmla="*/ 250711 w 370011"/>
                <a:gd name="connsiteY405" fmla="*/ 731002 h 1523435"/>
                <a:gd name="connsiteX406" fmla="*/ 231231 w 370011"/>
                <a:gd name="connsiteY406" fmla="*/ 723338 h 1523435"/>
                <a:gd name="connsiteX407" fmla="*/ 223887 w 370011"/>
                <a:gd name="connsiteY407" fmla="*/ 723657 h 1523435"/>
                <a:gd name="connsiteX408" fmla="*/ 221013 w 370011"/>
                <a:gd name="connsiteY408" fmla="*/ 731960 h 1523435"/>
                <a:gd name="connsiteX409" fmla="*/ 232509 w 370011"/>
                <a:gd name="connsiteY409" fmla="*/ 747607 h 1523435"/>
                <a:gd name="connsiteX410" fmla="*/ 239854 w 370011"/>
                <a:gd name="connsiteY410" fmla="*/ 753994 h 1523435"/>
                <a:gd name="connsiteX411" fmla="*/ 247198 w 370011"/>
                <a:gd name="connsiteY411" fmla="*/ 761977 h 1523435"/>
                <a:gd name="connsiteX412" fmla="*/ 256139 w 370011"/>
                <a:gd name="connsiteY412" fmla="*/ 771238 h 1523435"/>
                <a:gd name="connsiteX413" fmla="*/ 270509 w 370011"/>
                <a:gd name="connsiteY413" fmla="*/ 780498 h 1523435"/>
                <a:gd name="connsiteX414" fmla="*/ 292862 w 370011"/>
                <a:gd name="connsiteY414" fmla="*/ 791994 h 1523435"/>
                <a:gd name="connsiteX415" fmla="*/ 306274 w 370011"/>
                <a:gd name="connsiteY415" fmla="*/ 795507 h 1523435"/>
                <a:gd name="connsiteX416" fmla="*/ 321602 w 370011"/>
                <a:gd name="connsiteY416" fmla="*/ 801254 h 1523435"/>
                <a:gd name="connsiteX417" fmla="*/ 333098 w 370011"/>
                <a:gd name="connsiteY417" fmla="*/ 808280 h 1523435"/>
                <a:gd name="connsiteX418" fmla="*/ 337249 w 370011"/>
                <a:gd name="connsiteY418" fmla="*/ 810515 h 1523435"/>
                <a:gd name="connsiteX419" fmla="*/ 336610 w 370011"/>
                <a:gd name="connsiteY419" fmla="*/ 824566 h 1523435"/>
                <a:gd name="connsiteX420" fmla="*/ 321921 w 370011"/>
                <a:gd name="connsiteY420" fmla="*/ 825204 h 1523435"/>
                <a:gd name="connsiteX421" fmla="*/ 308190 w 370011"/>
                <a:gd name="connsiteY421" fmla="*/ 821692 h 1523435"/>
                <a:gd name="connsiteX422" fmla="*/ 298290 w 370011"/>
                <a:gd name="connsiteY422" fmla="*/ 827440 h 1523435"/>
                <a:gd name="connsiteX423" fmla="*/ 290307 w 370011"/>
                <a:gd name="connsiteY423" fmla="*/ 833187 h 1523435"/>
                <a:gd name="connsiteX424" fmla="*/ 270509 w 370011"/>
                <a:gd name="connsiteY424" fmla="*/ 829675 h 1523435"/>
                <a:gd name="connsiteX425" fmla="*/ 241769 w 370011"/>
                <a:gd name="connsiteY425" fmla="*/ 821053 h 1523435"/>
                <a:gd name="connsiteX426" fmla="*/ 222291 w 370011"/>
                <a:gd name="connsiteY426" fmla="*/ 826162 h 1523435"/>
                <a:gd name="connsiteX427" fmla="*/ 219736 w 370011"/>
                <a:gd name="connsiteY427" fmla="*/ 834465 h 1523435"/>
                <a:gd name="connsiteX428" fmla="*/ 228358 w 370011"/>
                <a:gd name="connsiteY428" fmla="*/ 844683 h 1523435"/>
                <a:gd name="connsiteX429" fmla="*/ 236979 w 370011"/>
                <a:gd name="connsiteY429" fmla="*/ 854263 h 1523435"/>
                <a:gd name="connsiteX430" fmla="*/ 249114 w 370011"/>
                <a:gd name="connsiteY430" fmla="*/ 864162 h 1523435"/>
                <a:gd name="connsiteX431" fmla="*/ 273702 w 370011"/>
                <a:gd name="connsiteY431" fmla="*/ 874381 h 1523435"/>
                <a:gd name="connsiteX432" fmla="*/ 287114 w 370011"/>
                <a:gd name="connsiteY432" fmla="*/ 874700 h 1523435"/>
                <a:gd name="connsiteX433" fmla="*/ 315215 w 370011"/>
                <a:gd name="connsiteY433" fmla="*/ 870549 h 1523435"/>
                <a:gd name="connsiteX434" fmla="*/ 333417 w 370011"/>
                <a:gd name="connsiteY434" fmla="*/ 875658 h 1523435"/>
                <a:gd name="connsiteX435" fmla="*/ 337888 w 370011"/>
                <a:gd name="connsiteY435" fmla="*/ 883322 h 1523435"/>
                <a:gd name="connsiteX436" fmla="*/ 332140 w 370011"/>
                <a:gd name="connsiteY436" fmla="*/ 890028 h 1523435"/>
                <a:gd name="connsiteX437" fmla="*/ 315535 w 370011"/>
                <a:gd name="connsiteY437" fmla="*/ 894499 h 1523435"/>
                <a:gd name="connsiteX438" fmla="*/ 304997 w 370011"/>
                <a:gd name="connsiteY438" fmla="*/ 897373 h 1523435"/>
                <a:gd name="connsiteX439" fmla="*/ 298930 w 370011"/>
                <a:gd name="connsiteY439" fmla="*/ 897692 h 1523435"/>
                <a:gd name="connsiteX440" fmla="*/ 272744 w 370011"/>
                <a:gd name="connsiteY440" fmla="*/ 894818 h 1523435"/>
                <a:gd name="connsiteX441" fmla="*/ 262207 w 370011"/>
                <a:gd name="connsiteY441" fmla="*/ 894499 h 1523435"/>
                <a:gd name="connsiteX442" fmla="*/ 255820 w 370011"/>
                <a:gd name="connsiteY442" fmla="*/ 905356 h 1523435"/>
                <a:gd name="connsiteX443" fmla="*/ 265081 w 370011"/>
                <a:gd name="connsiteY443" fmla="*/ 913978 h 1523435"/>
                <a:gd name="connsiteX444" fmla="*/ 283282 w 370011"/>
                <a:gd name="connsiteY444" fmla="*/ 915894 h 1523435"/>
                <a:gd name="connsiteX445" fmla="*/ 290627 w 370011"/>
                <a:gd name="connsiteY445" fmla="*/ 915894 h 1523435"/>
                <a:gd name="connsiteX446" fmla="*/ 302762 w 370011"/>
                <a:gd name="connsiteY446" fmla="*/ 915575 h 1523435"/>
                <a:gd name="connsiteX447" fmla="*/ 324795 w 370011"/>
                <a:gd name="connsiteY447" fmla="*/ 913020 h 1523435"/>
                <a:gd name="connsiteX448" fmla="*/ 348106 w 370011"/>
                <a:gd name="connsiteY448" fmla="*/ 907591 h 1523435"/>
                <a:gd name="connsiteX449" fmla="*/ 365031 w 370011"/>
                <a:gd name="connsiteY449" fmla="*/ 903440 h 1523435"/>
                <a:gd name="connsiteX450" fmla="*/ 369821 w 370011"/>
                <a:gd name="connsiteY450" fmla="*/ 906953 h 1523435"/>
                <a:gd name="connsiteX451" fmla="*/ 369182 w 370011"/>
                <a:gd name="connsiteY451" fmla="*/ 915575 h 1523435"/>
                <a:gd name="connsiteX452" fmla="*/ 365669 w 370011"/>
                <a:gd name="connsiteY452" fmla="*/ 926751 h 1523435"/>
                <a:gd name="connsiteX453" fmla="*/ 274341 w 370011"/>
                <a:gd name="connsiteY453" fmla="*/ 397303 h 1523435"/>
                <a:gd name="connsiteX454" fmla="*/ 269870 w 370011"/>
                <a:gd name="connsiteY454" fmla="*/ 393471 h 1523435"/>
                <a:gd name="connsiteX455" fmla="*/ 266039 w 370011"/>
                <a:gd name="connsiteY455" fmla="*/ 397303 h 1523435"/>
                <a:gd name="connsiteX456" fmla="*/ 269870 w 370011"/>
                <a:gd name="connsiteY456" fmla="*/ 401135 h 1523435"/>
                <a:gd name="connsiteX457" fmla="*/ 274341 w 370011"/>
                <a:gd name="connsiteY457" fmla="*/ 397303 h 152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</a:cxnLst>
              <a:rect l="l" t="t" r="r" b="b"/>
              <a:pathLst>
                <a:path w="370011" h="1523435">
                  <a:moveTo>
                    <a:pt x="365669" y="926751"/>
                  </a:moveTo>
                  <a:cubicBezTo>
                    <a:pt x="363753" y="926112"/>
                    <a:pt x="362476" y="925793"/>
                    <a:pt x="360879" y="925154"/>
                  </a:cubicBezTo>
                  <a:cubicBezTo>
                    <a:pt x="356089" y="923558"/>
                    <a:pt x="351619" y="923558"/>
                    <a:pt x="347148" y="926112"/>
                  </a:cubicBezTo>
                  <a:cubicBezTo>
                    <a:pt x="337568" y="931541"/>
                    <a:pt x="327030" y="929944"/>
                    <a:pt x="316812" y="929944"/>
                  </a:cubicBezTo>
                  <a:cubicBezTo>
                    <a:pt x="313938" y="929944"/>
                    <a:pt x="311064" y="929625"/>
                    <a:pt x="308190" y="929944"/>
                  </a:cubicBezTo>
                  <a:cubicBezTo>
                    <a:pt x="300526" y="930583"/>
                    <a:pt x="292543" y="931222"/>
                    <a:pt x="284879" y="931860"/>
                  </a:cubicBezTo>
                  <a:cubicBezTo>
                    <a:pt x="279131" y="932180"/>
                    <a:pt x="274341" y="934734"/>
                    <a:pt x="271147" y="938886"/>
                  </a:cubicBezTo>
                  <a:cubicBezTo>
                    <a:pt x="267635" y="943356"/>
                    <a:pt x="263164" y="944314"/>
                    <a:pt x="258055" y="943037"/>
                  </a:cubicBezTo>
                  <a:cubicBezTo>
                    <a:pt x="254862" y="942398"/>
                    <a:pt x="251349" y="942079"/>
                    <a:pt x="248476" y="941121"/>
                  </a:cubicBezTo>
                  <a:cubicBezTo>
                    <a:pt x="243047" y="939524"/>
                    <a:pt x="238257" y="942079"/>
                    <a:pt x="233786" y="943995"/>
                  </a:cubicBezTo>
                  <a:cubicBezTo>
                    <a:pt x="228996" y="946230"/>
                    <a:pt x="228996" y="952617"/>
                    <a:pt x="233786" y="954852"/>
                  </a:cubicBezTo>
                  <a:cubicBezTo>
                    <a:pt x="238896" y="957087"/>
                    <a:pt x="244324" y="958365"/>
                    <a:pt x="249753" y="959323"/>
                  </a:cubicBezTo>
                  <a:cubicBezTo>
                    <a:pt x="257736" y="960919"/>
                    <a:pt x="266039" y="961558"/>
                    <a:pt x="274341" y="962835"/>
                  </a:cubicBezTo>
                  <a:cubicBezTo>
                    <a:pt x="278173" y="963474"/>
                    <a:pt x="282005" y="965071"/>
                    <a:pt x="283921" y="968902"/>
                  </a:cubicBezTo>
                  <a:cubicBezTo>
                    <a:pt x="285837" y="972734"/>
                    <a:pt x="285198" y="975289"/>
                    <a:pt x="281367" y="976886"/>
                  </a:cubicBezTo>
                  <a:cubicBezTo>
                    <a:pt x="278812" y="977844"/>
                    <a:pt x="275937" y="978163"/>
                    <a:pt x="273064" y="978482"/>
                  </a:cubicBezTo>
                  <a:cubicBezTo>
                    <a:pt x="271787" y="978802"/>
                    <a:pt x="270190" y="978163"/>
                    <a:pt x="268912" y="978482"/>
                  </a:cubicBezTo>
                  <a:cubicBezTo>
                    <a:pt x="267635" y="978802"/>
                    <a:pt x="266039" y="980079"/>
                    <a:pt x="265719" y="981037"/>
                  </a:cubicBezTo>
                  <a:cubicBezTo>
                    <a:pt x="265400" y="981995"/>
                    <a:pt x="266997" y="983911"/>
                    <a:pt x="267954" y="983911"/>
                  </a:cubicBezTo>
                  <a:cubicBezTo>
                    <a:pt x="272425" y="985188"/>
                    <a:pt x="276577" y="986466"/>
                    <a:pt x="281047" y="986466"/>
                  </a:cubicBezTo>
                  <a:cubicBezTo>
                    <a:pt x="287114" y="986466"/>
                    <a:pt x="292862" y="985508"/>
                    <a:pt x="298930" y="984869"/>
                  </a:cubicBezTo>
                  <a:cubicBezTo>
                    <a:pt x="304039" y="984230"/>
                    <a:pt x="307552" y="986466"/>
                    <a:pt x="311064" y="989659"/>
                  </a:cubicBezTo>
                  <a:cubicBezTo>
                    <a:pt x="313618" y="991894"/>
                    <a:pt x="313938" y="994449"/>
                    <a:pt x="312660" y="997323"/>
                  </a:cubicBezTo>
                  <a:cubicBezTo>
                    <a:pt x="310425" y="1002432"/>
                    <a:pt x="305635" y="1004667"/>
                    <a:pt x="300845" y="1004667"/>
                  </a:cubicBezTo>
                  <a:cubicBezTo>
                    <a:pt x="290307" y="1004348"/>
                    <a:pt x="280408" y="1005945"/>
                    <a:pt x="270509" y="1008499"/>
                  </a:cubicBezTo>
                  <a:cubicBezTo>
                    <a:pt x="267635" y="1009138"/>
                    <a:pt x="264761" y="1009138"/>
                    <a:pt x="261887" y="1008819"/>
                  </a:cubicBezTo>
                  <a:cubicBezTo>
                    <a:pt x="252946" y="1008499"/>
                    <a:pt x="243686" y="1007861"/>
                    <a:pt x="234744" y="1007222"/>
                  </a:cubicBezTo>
                  <a:cubicBezTo>
                    <a:pt x="233467" y="1007222"/>
                    <a:pt x="231871" y="1007222"/>
                    <a:pt x="230593" y="1007541"/>
                  </a:cubicBezTo>
                  <a:cubicBezTo>
                    <a:pt x="221013" y="1010735"/>
                    <a:pt x="211753" y="1007541"/>
                    <a:pt x="202492" y="1006583"/>
                  </a:cubicBezTo>
                  <a:cubicBezTo>
                    <a:pt x="201853" y="1006583"/>
                    <a:pt x="201534" y="1005945"/>
                    <a:pt x="200895" y="1005945"/>
                  </a:cubicBezTo>
                  <a:cubicBezTo>
                    <a:pt x="196744" y="1003709"/>
                    <a:pt x="196744" y="1003709"/>
                    <a:pt x="191954" y="1005945"/>
                  </a:cubicBezTo>
                  <a:cubicBezTo>
                    <a:pt x="191315" y="1009138"/>
                    <a:pt x="193231" y="1011373"/>
                    <a:pt x="195467" y="1012331"/>
                  </a:cubicBezTo>
                  <a:cubicBezTo>
                    <a:pt x="201215" y="1015205"/>
                    <a:pt x="206963" y="1017441"/>
                    <a:pt x="213030" y="1019676"/>
                  </a:cubicBezTo>
                  <a:cubicBezTo>
                    <a:pt x="215904" y="1020634"/>
                    <a:pt x="218139" y="1022550"/>
                    <a:pt x="218139" y="1025424"/>
                  </a:cubicBezTo>
                  <a:cubicBezTo>
                    <a:pt x="218139" y="1028298"/>
                    <a:pt x="216861" y="1030214"/>
                    <a:pt x="214307" y="1031172"/>
                  </a:cubicBezTo>
                  <a:cubicBezTo>
                    <a:pt x="209836" y="1032768"/>
                    <a:pt x="205366" y="1034046"/>
                    <a:pt x="200576" y="1035323"/>
                  </a:cubicBezTo>
                  <a:cubicBezTo>
                    <a:pt x="197063" y="1036281"/>
                    <a:pt x="193551" y="1037239"/>
                    <a:pt x="189718" y="1038197"/>
                  </a:cubicBezTo>
                  <a:cubicBezTo>
                    <a:pt x="183651" y="1040113"/>
                    <a:pt x="179820" y="1043945"/>
                    <a:pt x="179181" y="1050651"/>
                  </a:cubicBezTo>
                  <a:cubicBezTo>
                    <a:pt x="178862" y="1054802"/>
                    <a:pt x="177265" y="1058315"/>
                    <a:pt x="174072" y="1060870"/>
                  </a:cubicBezTo>
                  <a:cubicBezTo>
                    <a:pt x="168324" y="1065659"/>
                    <a:pt x="166088" y="1071727"/>
                    <a:pt x="167047" y="1079071"/>
                  </a:cubicBezTo>
                  <a:cubicBezTo>
                    <a:pt x="167365" y="1080987"/>
                    <a:pt x="167365" y="1083223"/>
                    <a:pt x="166727" y="1085138"/>
                  </a:cubicBezTo>
                  <a:cubicBezTo>
                    <a:pt x="164811" y="1091844"/>
                    <a:pt x="165769" y="1098550"/>
                    <a:pt x="166408" y="1105576"/>
                  </a:cubicBezTo>
                  <a:cubicBezTo>
                    <a:pt x="167685" y="1117071"/>
                    <a:pt x="168324" y="1128567"/>
                    <a:pt x="169282" y="1140063"/>
                  </a:cubicBezTo>
                  <a:cubicBezTo>
                    <a:pt x="169920" y="1146130"/>
                    <a:pt x="170559" y="1151878"/>
                    <a:pt x="171517" y="1157946"/>
                  </a:cubicBezTo>
                  <a:cubicBezTo>
                    <a:pt x="172795" y="1167206"/>
                    <a:pt x="172155" y="1176467"/>
                    <a:pt x="169920" y="1185408"/>
                  </a:cubicBezTo>
                  <a:cubicBezTo>
                    <a:pt x="168005" y="1193710"/>
                    <a:pt x="166727" y="1201694"/>
                    <a:pt x="169601" y="1209677"/>
                  </a:cubicBezTo>
                  <a:cubicBezTo>
                    <a:pt x="170240" y="1211593"/>
                    <a:pt x="170878" y="1214148"/>
                    <a:pt x="170559" y="1216383"/>
                  </a:cubicBezTo>
                  <a:cubicBezTo>
                    <a:pt x="168962" y="1226282"/>
                    <a:pt x="172475" y="1235543"/>
                    <a:pt x="172475" y="1245442"/>
                  </a:cubicBezTo>
                  <a:cubicBezTo>
                    <a:pt x="172475" y="1251190"/>
                    <a:pt x="173433" y="1256938"/>
                    <a:pt x="173752" y="1262686"/>
                  </a:cubicBezTo>
                  <a:cubicBezTo>
                    <a:pt x="174072" y="1266837"/>
                    <a:pt x="174391" y="1270988"/>
                    <a:pt x="174710" y="1275140"/>
                  </a:cubicBezTo>
                  <a:cubicBezTo>
                    <a:pt x="174710" y="1276417"/>
                    <a:pt x="175030" y="1277694"/>
                    <a:pt x="174710" y="1278971"/>
                  </a:cubicBezTo>
                  <a:cubicBezTo>
                    <a:pt x="172795" y="1292383"/>
                    <a:pt x="175030" y="1305795"/>
                    <a:pt x="174710" y="1319207"/>
                  </a:cubicBezTo>
                  <a:cubicBezTo>
                    <a:pt x="174391" y="1329106"/>
                    <a:pt x="173113" y="1339325"/>
                    <a:pt x="172155" y="1349224"/>
                  </a:cubicBezTo>
                  <a:cubicBezTo>
                    <a:pt x="171836" y="1351459"/>
                    <a:pt x="171836" y="1353694"/>
                    <a:pt x="171517" y="1355930"/>
                  </a:cubicBezTo>
                  <a:cubicBezTo>
                    <a:pt x="171198" y="1358165"/>
                    <a:pt x="171836" y="1360720"/>
                    <a:pt x="170878" y="1362636"/>
                  </a:cubicBezTo>
                  <a:cubicBezTo>
                    <a:pt x="167365" y="1373812"/>
                    <a:pt x="167685" y="1385308"/>
                    <a:pt x="166727" y="1396804"/>
                  </a:cubicBezTo>
                  <a:cubicBezTo>
                    <a:pt x="165769" y="1406065"/>
                    <a:pt x="166088" y="1415325"/>
                    <a:pt x="165769" y="1424586"/>
                  </a:cubicBezTo>
                  <a:cubicBezTo>
                    <a:pt x="165450" y="1434804"/>
                    <a:pt x="165450" y="1445023"/>
                    <a:pt x="163853" y="1455241"/>
                  </a:cubicBezTo>
                  <a:cubicBezTo>
                    <a:pt x="163215" y="1459073"/>
                    <a:pt x="164172" y="1463544"/>
                    <a:pt x="164811" y="1467376"/>
                  </a:cubicBezTo>
                  <a:cubicBezTo>
                    <a:pt x="166088" y="1475359"/>
                    <a:pt x="168005" y="1483023"/>
                    <a:pt x="169601" y="1491006"/>
                  </a:cubicBezTo>
                  <a:cubicBezTo>
                    <a:pt x="169920" y="1492603"/>
                    <a:pt x="170878" y="1493880"/>
                    <a:pt x="171517" y="1495477"/>
                  </a:cubicBezTo>
                  <a:cubicBezTo>
                    <a:pt x="172155" y="1497393"/>
                    <a:pt x="173433" y="1499309"/>
                    <a:pt x="173113" y="1501225"/>
                  </a:cubicBezTo>
                  <a:cubicBezTo>
                    <a:pt x="172795" y="1506653"/>
                    <a:pt x="172155" y="1512401"/>
                    <a:pt x="170878" y="1517830"/>
                  </a:cubicBezTo>
                  <a:cubicBezTo>
                    <a:pt x="170559" y="1519427"/>
                    <a:pt x="168962" y="1521023"/>
                    <a:pt x="167365" y="1521662"/>
                  </a:cubicBezTo>
                  <a:cubicBezTo>
                    <a:pt x="160660" y="1525175"/>
                    <a:pt x="152038" y="1523578"/>
                    <a:pt x="147567" y="1515914"/>
                  </a:cubicBezTo>
                  <a:cubicBezTo>
                    <a:pt x="144693" y="1511443"/>
                    <a:pt x="144374" y="1506653"/>
                    <a:pt x="146609" y="1501863"/>
                  </a:cubicBezTo>
                  <a:cubicBezTo>
                    <a:pt x="149483" y="1496115"/>
                    <a:pt x="148845" y="1490687"/>
                    <a:pt x="147567" y="1484300"/>
                  </a:cubicBezTo>
                  <a:cubicBezTo>
                    <a:pt x="145332" y="1473443"/>
                    <a:pt x="141819" y="1462586"/>
                    <a:pt x="144374" y="1451409"/>
                  </a:cubicBezTo>
                  <a:cubicBezTo>
                    <a:pt x="144374" y="1451090"/>
                    <a:pt x="144374" y="1451090"/>
                    <a:pt x="144374" y="1450771"/>
                  </a:cubicBezTo>
                  <a:cubicBezTo>
                    <a:pt x="145332" y="1433208"/>
                    <a:pt x="145970" y="1415325"/>
                    <a:pt x="146929" y="1397762"/>
                  </a:cubicBezTo>
                  <a:cubicBezTo>
                    <a:pt x="147248" y="1390098"/>
                    <a:pt x="147248" y="1382115"/>
                    <a:pt x="147887" y="1374451"/>
                  </a:cubicBezTo>
                  <a:cubicBezTo>
                    <a:pt x="148206" y="1371577"/>
                    <a:pt x="149802" y="1368703"/>
                    <a:pt x="150442" y="1365510"/>
                  </a:cubicBezTo>
                  <a:cubicBezTo>
                    <a:pt x="152677" y="1355291"/>
                    <a:pt x="155550" y="1345073"/>
                    <a:pt x="157147" y="1334854"/>
                  </a:cubicBezTo>
                  <a:cubicBezTo>
                    <a:pt x="158105" y="1329426"/>
                    <a:pt x="157147" y="1323677"/>
                    <a:pt x="156508" y="1318249"/>
                  </a:cubicBezTo>
                  <a:cubicBezTo>
                    <a:pt x="155870" y="1311862"/>
                    <a:pt x="155231" y="1305157"/>
                    <a:pt x="154273" y="1298770"/>
                  </a:cubicBezTo>
                  <a:cubicBezTo>
                    <a:pt x="153315" y="1293022"/>
                    <a:pt x="153635" y="1287274"/>
                    <a:pt x="154273" y="1281526"/>
                  </a:cubicBezTo>
                  <a:cubicBezTo>
                    <a:pt x="154592" y="1278014"/>
                    <a:pt x="154592" y="1274501"/>
                    <a:pt x="154592" y="1270988"/>
                  </a:cubicBezTo>
                  <a:cubicBezTo>
                    <a:pt x="154273" y="1262366"/>
                    <a:pt x="153954" y="1253745"/>
                    <a:pt x="152996" y="1245122"/>
                  </a:cubicBezTo>
                  <a:cubicBezTo>
                    <a:pt x="152357" y="1238736"/>
                    <a:pt x="151080" y="1232349"/>
                    <a:pt x="150760" y="1226282"/>
                  </a:cubicBezTo>
                  <a:cubicBezTo>
                    <a:pt x="150442" y="1219896"/>
                    <a:pt x="150442" y="1213509"/>
                    <a:pt x="151399" y="1207122"/>
                  </a:cubicBezTo>
                  <a:cubicBezTo>
                    <a:pt x="153954" y="1193072"/>
                    <a:pt x="153954" y="1179341"/>
                    <a:pt x="152677" y="1165290"/>
                  </a:cubicBezTo>
                  <a:cubicBezTo>
                    <a:pt x="151719" y="1154114"/>
                    <a:pt x="150760" y="1142618"/>
                    <a:pt x="149802" y="1131441"/>
                  </a:cubicBezTo>
                  <a:cubicBezTo>
                    <a:pt x="149483" y="1129525"/>
                    <a:pt x="149164" y="1127290"/>
                    <a:pt x="148845" y="1125374"/>
                  </a:cubicBezTo>
                  <a:cubicBezTo>
                    <a:pt x="148525" y="1122181"/>
                    <a:pt x="147887" y="1119307"/>
                    <a:pt x="147887" y="1116113"/>
                  </a:cubicBezTo>
                  <a:cubicBezTo>
                    <a:pt x="147887" y="1103021"/>
                    <a:pt x="148845" y="1090248"/>
                    <a:pt x="148525" y="1077155"/>
                  </a:cubicBezTo>
                  <a:cubicBezTo>
                    <a:pt x="148206" y="1063424"/>
                    <a:pt x="146929" y="1049693"/>
                    <a:pt x="145970" y="1035962"/>
                  </a:cubicBezTo>
                  <a:cubicBezTo>
                    <a:pt x="145652" y="1030533"/>
                    <a:pt x="142777" y="1025743"/>
                    <a:pt x="137349" y="1024147"/>
                  </a:cubicBezTo>
                  <a:cubicBezTo>
                    <a:pt x="131601" y="1022230"/>
                    <a:pt x="126172" y="1018718"/>
                    <a:pt x="119786" y="1019037"/>
                  </a:cubicBezTo>
                  <a:cubicBezTo>
                    <a:pt x="117869" y="1019037"/>
                    <a:pt x="115954" y="1019037"/>
                    <a:pt x="114357" y="1019676"/>
                  </a:cubicBezTo>
                  <a:cubicBezTo>
                    <a:pt x="110525" y="1021273"/>
                    <a:pt x="106374" y="1020953"/>
                    <a:pt x="102222" y="1020953"/>
                  </a:cubicBezTo>
                  <a:cubicBezTo>
                    <a:pt x="98391" y="1020953"/>
                    <a:pt x="94878" y="1019676"/>
                    <a:pt x="92004" y="1017121"/>
                  </a:cubicBezTo>
                  <a:cubicBezTo>
                    <a:pt x="89130" y="1014247"/>
                    <a:pt x="85617" y="1013609"/>
                    <a:pt x="81786" y="1014247"/>
                  </a:cubicBezTo>
                  <a:cubicBezTo>
                    <a:pt x="76996" y="1015205"/>
                    <a:pt x="69970" y="1011054"/>
                    <a:pt x="68373" y="1006583"/>
                  </a:cubicBezTo>
                  <a:cubicBezTo>
                    <a:pt x="66777" y="1002751"/>
                    <a:pt x="69013" y="997323"/>
                    <a:pt x="73483" y="996045"/>
                  </a:cubicBezTo>
                  <a:cubicBezTo>
                    <a:pt x="81786" y="993810"/>
                    <a:pt x="86576" y="987104"/>
                    <a:pt x="92962" y="982314"/>
                  </a:cubicBezTo>
                  <a:cubicBezTo>
                    <a:pt x="93920" y="981676"/>
                    <a:pt x="94559" y="980718"/>
                    <a:pt x="94878" y="980079"/>
                  </a:cubicBezTo>
                  <a:cubicBezTo>
                    <a:pt x="97113" y="976886"/>
                    <a:pt x="95836" y="974012"/>
                    <a:pt x="92323" y="973054"/>
                  </a:cubicBezTo>
                  <a:cubicBezTo>
                    <a:pt x="91046" y="972734"/>
                    <a:pt x="89769" y="973054"/>
                    <a:pt x="88811" y="973054"/>
                  </a:cubicBezTo>
                  <a:cubicBezTo>
                    <a:pt x="83382" y="973054"/>
                    <a:pt x="77634" y="973692"/>
                    <a:pt x="72206" y="973054"/>
                  </a:cubicBezTo>
                  <a:cubicBezTo>
                    <a:pt x="65819" y="972415"/>
                    <a:pt x="59113" y="970819"/>
                    <a:pt x="52726" y="970180"/>
                  </a:cubicBezTo>
                  <a:cubicBezTo>
                    <a:pt x="48575" y="969861"/>
                    <a:pt x="44424" y="970819"/>
                    <a:pt x="40273" y="970819"/>
                  </a:cubicBezTo>
                  <a:cubicBezTo>
                    <a:pt x="35802" y="970819"/>
                    <a:pt x="31331" y="970819"/>
                    <a:pt x="26860" y="970819"/>
                  </a:cubicBezTo>
                  <a:cubicBezTo>
                    <a:pt x="21432" y="970819"/>
                    <a:pt x="16323" y="970819"/>
                    <a:pt x="10894" y="970819"/>
                  </a:cubicBezTo>
                  <a:cubicBezTo>
                    <a:pt x="10575" y="970819"/>
                    <a:pt x="9937" y="971138"/>
                    <a:pt x="9617" y="971138"/>
                  </a:cubicBezTo>
                  <a:cubicBezTo>
                    <a:pt x="4188" y="971457"/>
                    <a:pt x="1314" y="970180"/>
                    <a:pt x="357" y="966987"/>
                  </a:cubicBezTo>
                  <a:cubicBezTo>
                    <a:pt x="-921" y="961877"/>
                    <a:pt x="1314" y="956768"/>
                    <a:pt x="5785" y="955171"/>
                  </a:cubicBezTo>
                  <a:cubicBezTo>
                    <a:pt x="10894" y="953575"/>
                    <a:pt x="16642" y="952617"/>
                    <a:pt x="22070" y="951659"/>
                  </a:cubicBezTo>
                  <a:cubicBezTo>
                    <a:pt x="25583" y="951020"/>
                    <a:pt x="29096" y="951020"/>
                    <a:pt x="32608" y="951020"/>
                  </a:cubicBezTo>
                  <a:cubicBezTo>
                    <a:pt x="35802" y="951020"/>
                    <a:pt x="39315" y="951020"/>
                    <a:pt x="42508" y="950701"/>
                  </a:cubicBezTo>
                  <a:cubicBezTo>
                    <a:pt x="45701" y="950381"/>
                    <a:pt x="48895" y="950062"/>
                    <a:pt x="52407" y="950062"/>
                  </a:cubicBezTo>
                  <a:cubicBezTo>
                    <a:pt x="55920" y="950062"/>
                    <a:pt x="60071" y="949423"/>
                    <a:pt x="63264" y="950701"/>
                  </a:cubicBezTo>
                  <a:cubicBezTo>
                    <a:pt x="71248" y="953894"/>
                    <a:pt x="78911" y="952936"/>
                    <a:pt x="86895" y="951020"/>
                  </a:cubicBezTo>
                  <a:cubicBezTo>
                    <a:pt x="90726" y="950062"/>
                    <a:pt x="92323" y="946869"/>
                    <a:pt x="93281" y="943356"/>
                  </a:cubicBezTo>
                  <a:cubicBezTo>
                    <a:pt x="94239" y="940163"/>
                    <a:pt x="92323" y="938247"/>
                    <a:pt x="90088" y="936650"/>
                  </a:cubicBezTo>
                  <a:cubicBezTo>
                    <a:pt x="89769" y="936331"/>
                    <a:pt x="89449" y="936012"/>
                    <a:pt x="89130" y="935692"/>
                  </a:cubicBezTo>
                  <a:cubicBezTo>
                    <a:pt x="85936" y="932818"/>
                    <a:pt x="82105" y="930264"/>
                    <a:pt x="83701" y="924835"/>
                  </a:cubicBezTo>
                  <a:cubicBezTo>
                    <a:pt x="85298" y="919087"/>
                    <a:pt x="88491" y="914297"/>
                    <a:pt x="94878" y="913020"/>
                  </a:cubicBezTo>
                  <a:cubicBezTo>
                    <a:pt x="98071" y="912381"/>
                    <a:pt x="101264" y="911423"/>
                    <a:pt x="104139" y="909826"/>
                  </a:cubicBezTo>
                  <a:cubicBezTo>
                    <a:pt x="108929" y="907591"/>
                    <a:pt x="109567" y="904079"/>
                    <a:pt x="106374" y="900566"/>
                  </a:cubicBezTo>
                  <a:cubicBezTo>
                    <a:pt x="103181" y="897053"/>
                    <a:pt x="100626" y="893221"/>
                    <a:pt x="99349" y="888432"/>
                  </a:cubicBezTo>
                  <a:cubicBezTo>
                    <a:pt x="98391" y="884919"/>
                    <a:pt x="95836" y="883642"/>
                    <a:pt x="92323" y="883961"/>
                  </a:cubicBezTo>
                  <a:cubicBezTo>
                    <a:pt x="84659" y="884919"/>
                    <a:pt x="76676" y="885558"/>
                    <a:pt x="69013" y="886515"/>
                  </a:cubicBezTo>
                  <a:cubicBezTo>
                    <a:pt x="67416" y="886835"/>
                    <a:pt x="65819" y="887154"/>
                    <a:pt x="64223" y="886835"/>
                  </a:cubicBezTo>
                  <a:cubicBezTo>
                    <a:pt x="54962" y="884919"/>
                    <a:pt x="45701" y="887473"/>
                    <a:pt x="36440" y="888432"/>
                  </a:cubicBezTo>
                  <a:cubicBezTo>
                    <a:pt x="30373" y="889070"/>
                    <a:pt x="23987" y="888432"/>
                    <a:pt x="17920" y="888112"/>
                  </a:cubicBezTo>
                  <a:cubicBezTo>
                    <a:pt x="15365" y="888112"/>
                    <a:pt x="13130" y="887793"/>
                    <a:pt x="10575" y="887473"/>
                  </a:cubicBezTo>
                  <a:cubicBezTo>
                    <a:pt x="8659" y="887154"/>
                    <a:pt x="6424" y="886835"/>
                    <a:pt x="4827" y="885877"/>
                  </a:cubicBezTo>
                  <a:cubicBezTo>
                    <a:pt x="-283" y="883322"/>
                    <a:pt x="-601" y="877574"/>
                    <a:pt x="3869" y="873742"/>
                  </a:cubicBezTo>
                  <a:cubicBezTo>
                    <a:pt x="6743" y="871507"/>
                    <a:pt x="9617" y="869910"/>
                    <a:pt x="13768" y="870230"/>
                  </a:cubicBezTo>
                  <a:cubicBezTo>
                    <a:pt x="20155" y="870868"/>
                    <a:pt x="26860" y="871826"/>
                    <a:pt x="33247" y="869591"/>
                  </a:cubicBezTo>
                  <a:cubicBezTo>
                    <a:pt x="34844" y="868952"/>
                    <a:pt x="36440" y="868633"/>
                    <a:pt x="38037" y="868314"/>
                  </a:cubicBezTo>
                  <a:cubicBezTo>
                    <a:pt x="40592" y="867675"/>
                    <a:pt x="43466" y="866398"/>
                    <a:pt x="45701" y="867036"/>
                  </a:cubicBezTo>
                  <a:cubicBezTo>
                    <a:pt x="54962" y="868952"/>
                    <a:pt x="63583" y="865440"/>
                    <a:pt x="72206" y="863204"/>
                  </a:cubicBezTo>
                  <a:cubicBezTo>
                    <a:pt x="75079" y="862566"/>
                    <a:pt x="77634" y="861608"/>
                    <a:pt x="80508" y="860650"/>
                  </a:cubicBezTo>
                  <a:cubicBezTo>
                    <a:pt x="85936" y="859053"/>
                    <a:pt x="89449" y="854902"/>
                    <a:pt x="92323" y="850112"/>
                  </a:cubicBezTo>
                  <a:cubicBezTo>
                    <a:pt x="92962" y="849154"/>
                    <a:pt x="92962" y="846599"/>
                    <a:pt x="92004" y="845641"/>
                  </a:cubicBezTo>
                  <a:cubicBezTo>
                    <a:pt x="91366" y="844683"/>
                    <a:pt x="89130" y="844045"/>
                    <a:pt x="87853" y="844045"/>
                  </a:cubicBezTo>
                  <a:cubicBezTo>
                    <a:pt x="85298" y="844364"/>
                    <a:pt x="83063" y="845322"/>
                    <a:pt x="80508" y="845641"/>
                  </a:cubicBezTo>
                  <a:cubicBezTo>
                    <a:pt x="77634" y="845961"/>
                    <a:pt x="74760" y="846919"/>
                    <a:pt x="71886" y="846599"/>
                  </a:cubicBezTo>
                  <a:cubicBezTo>
                    <a:pt x="65819" y="845961"/>
                    <a:pt x="63264" y="840851"/>
                    <a:pt x="66138" y="835103"/>
                  </a:cubicBezTo>
                  <a:cubicBezTo>
                    <a:pt x="67096" y="832868"/>
                    <a:pt x="68054" y="830633"/>
                    <a:pt x="69013" y="828397"/>
                  </a:cubicBezTo>
                  <a:cubicBezTo>
                    <a:pt x="69651" y="826162"/>
                    <a:pt x="69331" y="823927"/>
                    <a:pt x="67096" y="822330"/>
                  </a:cubicBezTo>
                  <a:cubicBezTo>
                    <a:pt x="64541" y="820734"/>
                    <a:pt x="62306" y="821372"/>
                    <a:pt x="60071" y="822650"/>
                  </a:cubicBezTo>
                  <a:cubicBezTo>
                    <a:pt x="58155" y="823927"/>
                    <a:pt x="56239" y="825843"/>
                    <a:pt x="54003" y="827120"/>
                  </a:cubicBezTo>
                  <a:cubicBezTo>
                    <a:pt x="49533" y="829356"/>
                    <a:pt x="44743" y="831910"/>
                    <a:pt x="39953" y="833507"/>
                  </a:cubicBezTo>
                  <a:cubicBezTo>
                    <a:pt x="36440" y="834784"/>
                    <a:pt x="32928" y="833187"/>
                    <a:pt x="30373" y="829356"/>
                  </a:cubicBezTo>
                  <a:cubicBezTo>
                    <a:pt x="28138" y="826482"/>
                    <a:pt x="28777" y="823927"/>
                    <a:pt x="30693" y="821053"/>
                  </a:cubicBezTo>
                  <a:cubicBezTo>
                    <a:pt x="35483" y="813708"/>
                    <a:pt x="41870" y="807641"/>
                    <a:pt x="49853" y="804128"/>
                  </a:cubicBezTo>
                  <a:cubicBezTo>
                    <a:pt x="55281" y="801574"/>
                    <a:pt x="59433" y="797742"/>
                    <a:pt x="62945" y="792952"/>
                  </a:cubicBezTo>
                  <a:cubicBezTo>
                    <a:pt x="69331" y="784969"/>
                    <a:pt x="75079" y="776347"/>
                    <a:pt x="81146" y="768364"/>
                  </a:cubicBezTo>
                  <a:cubicBezTo>
                    <a:pt x="83063" y="766128"/>
                    <a:pt x="85936" y="764532"/>
                    <a:pt x="88172" y="762616"/>
                  </a:cubicBezTo>
                  <a:cubicBezTo>
                    <a:pt x="90088" y="761019"/>
                    <a:pt x="92323" y="759742"/>
                    <a:pt x="93920" y="758145"/>
                  </a:cubicBezTo>
                  <a:cubicBezTo>
                    <a:pt x="95836" y="756548"/>
                    <a:pt x="96794" y="753994"/>
                    <a:pt x="95197" y="752078"/>
                  </a:cubicBezTo>
                  <a:cubicBezTo>
                    <a:pt x="93920" y="750481"/>
                    <a:pt x="91684" y="749842"/>
                    <a:pt x="89449" y="749204"/>
                  </a:cubicBezTo>
                  <a:cubicBezTo>
                    <a:pt x="88172" y="748885"/>
                    <a:pt x="86576" y="749204"/>
                    <a:pt x="85298" y="749842"/>
                  </a:cubicBezTo>
                  <a:cubicBezTo>
                    <a:pt x="75718" y="754313"/>
                    <a:pt x="65819" y="755590"/>
                    <a:pt x="55600" y="756868"/>
                  </a:cubicBezTo>
                  <a:cubicBezTo>
                    <a:pt x="51130" y="757506"/>
                    <a:pt x="46978" y="759422"/>
                    <a:pt x="42827" y="761019"/>
                  </a:cubicBezTo>
                  <a:cubicBezTo>
                    <a:pt x="38676" y="762935"/>
                    <a:pt x="34205" y="762296"/>
                    <a:pt x="30054" y="761658"/>
                  </a:cubicBezTo>
                  <a:cubicBezTo>
                    <a:pt x="27819" y="761338"/>
                    <a:pt x="26222" y="759742"/>
                    <a:pt x="25583" y="757187"/>
                  </a:cubicBezTo>
                  <a:cubicBezTo>
                    <a:pt x="23667" y="748246"/>
                    <a:pt x="29096" y="741859"/>
                    <a:pt x="38037" y="741221"/>
                  </a:cubicBezTo>
                  <a:cubicBezTo>
                    <a:pt x="43785" y="740582"/>
                    <a:pt x="49853" y="738985"/>
                    <a:pt x="55281" y="737069"/>
                  </a:cubicBezTo>
                  <a:cubicBezTo>
                    <a:pt x="59751" y="735473"/>
                    <a:pt x="63903" y="732918"/>
                    <a:pt x="67416" y="730044"/>
                  </a:cubicBezTo>
                  <a:cubicBezTo>
                    <a:pt x="69331" y="728447"/>
                    <a:pt x="70928" y="725893"/>
                    <a:pt x="71886" y="723657"/>
                  </a:cubicBezTo>
                  <a:cubicBezTo>
                    <a:pt x="73483" y="719187"/>
                    <a:pt x="70609" y="715674"/>
                    <a:pt x="66138" y="716632"/>
                  </a:cubicBezTo>
                  <a:cubicBezTo>
                    <a:pt x="62945" y="716952"/>
                    <a:pt x="60071" y="717910"/>
                    <a:pt x="57197" y="718867"/>
                  </a:cubicBezTo>
                  <a:cubicBezTo>
                    <a:pt x="48575" y="721422"/>
                    <a:pt x="40273" y="723657"/>
                    <a:pt x="31331" y="723338"/>
                  </a:cubicBezTo>
                  <a:cubicBezTo>
                    <a:pt x="28138" y="723338"/>
                    <a:pt x="24945" y="722380"/>
                    <a:pt x="21752" y="721742"/>
                  </a:cubicBezTo>
                  <a:cubicBezTo>
                    <a:pt x="19516" y="721103"/>
                    <a:pt x="17600" y="719506"/>
                    <a:pt x="17600" y="716952"/>
                  </a:cubicBezTo>
                  <a:cubicBezTo>
                    <a:pt x="17281" y="714397"/>
                    <a:pt x="17920" y="711842"/>
                    <a:pt x="20155" y="710565"/>
                  </a:cubicBezTo>
                  <a:cubicBezTo>
                    <a:pt x="21752" y="709607"/>
                    <a:pt x="23348" y="708968"/>
                    <a:pt x="25264" y="708649"/>
                  </a:cubicBezTo>
                  <a:cubicBezTo>
                    <a:pt x="33247" y="707052"/>
                    <a:pt x="41550" y="705775"/>
                    <a:pt x="49533" y="704178"/>
                  </a:cubicBezTo>
                  <a:cubicBezTo>
                    <a:pt x="51130" y="703859"/>
                    <a:pt x="52726" y="703540"/>
                    <a:pt x="54323" y="702582"/>
                  </a:cubicBezTo>
                  <a:cubicBezTo>
                    <a:pt x="59751" y="699708"/>
                    <a:pt x="65180" y="696834"/>
                    <a:pt x="70290" y="693321"/>
                  </a:cubicBezTo>
                  <a:cubicBezTo>
                    <a:pt x="75079" y="690128"/>
                    <a:pt x="75079" y="685977"/>
                    <a:pt x="71567" y="681825"/>
                  </a:cubicBezTo>
                  <a:cubicBezTo>
                    <a:pt x="67416" y="676397"/>
                    <a:pt x="62306" y="674481"/>
                    <a:pt x="55281" y="676077"/>
                  </a:cubicBezTo>
                  <a:cubicBezTo>
                    <a:pt x="51768" y="677035"/>
                    <a:pt x="47936" y="676397"/>
                    <a:pt x="44424" y="676077"/>
                  </a:cubicBezTo>
                  <a:cubicBezTo>
                    <a:pt x="40911" y="675758"/>
                    <a:pt x="37398" y="674800"/>
                    <a:pt x="34205" y="674481"/>
                  </a:cubicBezTo>
                  <a:cubicBezTo>
                    <a:pt x="29415" y="673842"/>
                    <a:pt x="26860" y="670649"/>
                    <a:pt x="25264" y="666817"/>
                  </a:cubicBezTo>
                  <a:cubicBezTo>
                    <a:pt x="23987" y="663304"/>
                    <a:pt x="25903" y="660430"/>
                    <a:pt x="28777" y="658195"/>
                  </a:cubicBezTo>
                  <a:cubicBezTo>
                    <a:pt x="31012" y="656598"/>
                    <a:pt x="32928" y="654682"/>
                    <a:pt x="35483" y="654044"/>
                  </a:cubicBezTo>
                  <a:cubicBezTo>
                    <a:pt x="44743" y="651489"/>
                    <a:pt x="52407" y="645741"/>
                    <a:pt x="60390" y="640951"/>
                  </a:cubicBezTo>
                  <a:cubicBezTo>
                    <a:pt x="68054" y="636161"/>
                    <a:pt x="76038" y="631691"/>
                    <a:pt x="83701" y="626901"/>
                  </a:cubicBezTo>
                  <a:cubicBezTo>
                    <a:pt x="87853" y="624346"/>
                    <a:pt x="91684" y="621472"/>
                    <a:pt x="96474" y="619875"/>
                  </a:cubicBezTo>
                  <a:cubicBezTo>
                    <a:pt x="100306" y="618598"/>
                    <a:pt x="103499" y="614766"/>
                    <a:pt x="105735" y="611253"/>
                  </a:cubicBezTo>
                  <a:cubicBezTo>
                    <a:pt x="111802" y="601674"/>
                    <a:pt x="101903" y="591455"/>
                    <a:pt x="94559" y="591455"/>
                  </a:cubicBezTo>
                  <a:cubicBezTo>
                    <a:pt x="92004" y="591455"/>
                    <a:pt x="89130" y="592413"/>
                    <a:pt x="87214" y="594010"/>
                  </a:cubicBezTo>
                  <a:cubicBezTo>
                    <a:pt x="81466" y="598480"/>
                    <a:pt x="76676" y="596245"/>
                    <a:pt x="71567" y="592732"/>
                  </a:cubicBezTo>
                  <a:cubicBezTo>
                    <a:pt x="69013" y="590816"/>
                    <a:pt x="67416" y="588581"/>
                    <a:pt x="68373" y="585388"/>
                  </a:cubicBezTo>
                  <a:cubicBezTo>
                    <a:pt x="69970" y="577724"/>
                    <a:pt x="72206" y="570060"/>
                    <a:pt x="81146" y="567186"/>
                  </a:cubicBezTo>
                  <a:cubicBezTo>
                    <a:pt x="83063" y="566547"/>
                    <a:pt x="84659" y="565270"/>
                    <a:pt x="86576" y="563993"/>
                  </a:cubicBezTo>
                  <a:cubicBezTo>
                    <a:pt x="90726" y="561438"/>
                    <a:pt x="94878" y="558883"/>
                    <a:pt x="98710" y="555690"/>
                  </a:cubicBezTo>
                  <a:cubicBezTo>
                    <a:pt x="102222" y="553136"/>
                    <a:pt x="105096" y="549942"/>
                    <a:pt x="107971" y="546749"/>
                  </a:cubicBezTo>
                  <a:cubicBezTo>
                    <a:pt x="110525" y="543875"/>
                    <a:pt x="112761" y="540362"/>
                    <a:pt x="114357" y="537169"/>
                  </a:cubicBezTo>
                  <a:cubicBezTo>
                    <a:pt x="115315" y="535572"/>
                    <a:pt x="115634" y="533018"/>
                    <a:pt x="114996" y="531421"/>
                  </a:cubicBezTo>
                  <a:cubicBezTo>
                    <a:pt x="112761" y="525993"/>
                    <a:pt x="113719" y="520564"/>
                    <a:pt x="114357" y="514816"/>
                  </a:cubicBezTo>
                  <a:cubicBezTo>
                    <a:pt x="114676" y="511623"/>
                    <a:pt x="114676" y="508429"/>
                    <a:pt x="114676" y="504917"/>
                  </a:cubicBezTo>
                  <a:cubicBezTo>
                    <a:pt x="109248" y="504917"/>
                    <a:pt x="105735" y="508110"/>
                    <a:pt x="102542" y="510345"/>
                  </a:cubicBezTo>
                  <a:cubicBezTo>
                    <a:pt x="95516" y="515455"/>
                    <a:pt x="87533" y="517051"/>
                    <a:pt x="79550" y="518648"/>
                  </a:cubicBezTo>
                  <a:cubicBezTo>
                    <a:pt x="76038" y="519287"/>
                    <a:pt x="73483" y="517051"/>
                    <a:pt x="71886" y="513539"/>
                  </a:cubicBezTo>
                  <a:cubicBezTo>
                    <a:pt x="70290" y="510026"/>
                    <a:pt x="71886" y="508110"/>
                    <a:pt x="74441" y="506194"/>
                  </a:cubicBezTo>
                  <a:cubicBezTo>
                    <a:pt x="79869" y="501404"/>
                    <a:pt x="80189" y="500127"/>
                    <a:pt x="76996" y="493740"/>
                  </a:cubicBezTo>
                  <a:cubicBezTo>
                    <a:pt x="75718" y="491505"/>
                    <a:pt x="75079" y="488950"/>
                    <a:pt x="74441" y="486396"/>
                  </a:cubicBezTo>
                  <a:cubicBezTo>
                    <a:pt x="73802" y="484480"/>
                    <a:pt x="73802" y="482564"/>
                    <a:pt x="73483" y="480967"/>
                  </a:cubicBezTo>
                  <a:cubicBezTo>
                    <a:pt x="68373" y="480648"/>
                    <a:pt x="63583" y="480648"/>
                    <a:pt x="59113" y="480328"/>
                  </a:cubicBezTo>
                  <a:cubicBezTo>
                    <a:pt x="54323" y="479690"/>
                    <a:pt x="51449" y="477454"/>
                    <a:pt x="50810" y="472665"/>
                  </a:cubicBezTo>
                  <a:cubicBezTo>
                    <a:pt x="49533" y="466278"/>
                    <a:pt x="49213" y="460530"/>
                    <a:pt x="57836" y="454782"/>
                  </a:cubicBezTo>
                  <a:cubicBezTo>
                    <a:pt x="62945" y="451269"/>
                    <a:pt x="64223" y="447118"/>
                    <a:pt x="62945" y="440732"/>
                  </a:cubicBezTo>
                  <a:cubicBezTo>
                    <a:pt x="62306" y="438177"/>
                    <a:pt x="62306" y="435303"/>
                    <a:pt x="63264" y="433068"/>
                  </a:cubicBezTo>
                  <a:cubicBezTo>
                    <a:pt x="66777" y="424446"/>
                    <a:pt x="64223" y="420614"/>
                    <a:pt x="54962" y="420294"/>
                  </a:cubicBezTo>
                  <a:cubicBezTo>
                    <a:pt x="53046" y="420294"/>
                    <a:pt x="50810" y="420614"/>
                    <a:pt x="48895" y="420294"/>
                  </a:cubicBezTo>
                  <a:cubicBezTo>
                    <a:pt x="45063" y="419975"/>
                    <a:pt x="40911" y="419656"/>
                    <a:pt x="37398" y="418698"/>
                  </a:cubicBezTo>
                  <a:cubicBezTo>
                    <a:pt x="35163" y="418059"/>
                    <a:pt x="33247" y="416782"/>
                    <a:pt x="31650" y="415185"/>
                  </a:cubicBezTo>
                  <a:cubicBezTo>
                    <a:pt x="27819" y="411672"/>
                    <a:pt x="28138" y="406883"/>
                    <a:pt x="32928" y="404328"/>
                  </a:cubicBezTo>
                  <a:cubicBezTo>
                    <a:pt x="35483" y="403051"/>
                    <a:pt x="38676" y="402412"/>
                    <a:pt x="41870" y="402412"/>
                  </a:cubicBezTo>
                  <a:cubicBezTo>
                    <a:pt x="48575" y="402093"/>
                    <a:pt x="55600" y="403370"/>
                    <a:pt x="61987" y="400815"/>
                  </a:cubicBezTo>
                  <a:cubicBezTo>
                    <a:pt x="73802" y="396664"/>
                    <a:pt x="85936" y="392832"/>
                    <a:pt x="96474" y="386126"/>
                  </a:cubicBezTo>
                  <a:cubicBezTo>
                    <a:pt x="102222" y="382614"/>
                    <a:pt x="106693" y="377185"/>
                    <a:pt x="109886" y="371118"/>
                  </a:cubicBezTo>
                  <a:cubicBezTo>
                    <a:pt x="111164" y="368882"/>
                    <a:pt x="112122" y="366328"/>
                    <a:pt x="109886" y="364412"/>
                  </a:cubicBezTo>
                  <a:cubicBezTo>
                    <a:pt x="107971" y="362496"/>
                    <a:pt x="105735" y="363773"/>
                    <a:pt x="103499" y="364731"/>
                  </a:cubicBezTo>
                  <a:cubicBezTo>
                    <a:pt x="99987" y="366328"/>
                    <a:pt x="96156" y="367605"/>
                    <a:pt x="92643" y="369202"/>
                  </a:cubicBezTo>
                  <a:cubicBezTo>
                    <a:pt x="89769" y="370479"/>
                    <a:pt x="86895" y="372395"/>
                    <a:pt x="84021" y="373992"/>
                  </a:cubicBezTo>
                  <a:cubicBezTo>
                    <a:pt x="80508" y="376227"/>
                    <a:pt x="78273" y="375908"/>
                    <a:pt x="75079" y="373034"/>
                  </a:cubicBezTo>
                  <a:cubicBezTo>
                    <a:pt x="69331" y="367286"/>
                    <a:pt x="70290" y="360261"/>
                    <a:pt x="77634" y="356429"/>
                  </a:cubicBezTo>
                  <a:cubicBezTo>
                    <a:pt x="83701" y="353235"/>
                    <a:pt x="89130" y="349403"/>
                    <a:pt x="92643" y="343336"/>
                  </a:cubicBezTo>
                  <a:cubicBezTo>
                    <a:pt x="92962" y="342697"/>
                    <a:pt x="93281" y="342059"/>
                    <a:pt x="93920" y="341739"/>
                  </a:cubicBezTo>
                  <a:cubicBezTo>
                    <a:pt x="99668" y="338227"/>
                    <a:pt x="100306" y="332479"/>
                    <a:pt x="100306" y="326731"/>
                  </a:cubicBezTo>
                  <a:cubicBezTo>
                    <a:pt x="100306" y="324496"/>
                    <a:pt x="100945" y="322260"/>
                    <a:pt x="101584" y="320025"/>
                  </a:cubicBezTo>
                  <a:cubicBezTo>
                    <a:pt x="102222" y="316193"/>
                    <a:pt x="99987" y="313638"/>
                    <a:pt x="95836" y="313958"/>
                  </a:cubicBezTo>
                  <a:cubicBezTo>
                    <a:pt x="94559" y="313958"/>
                    <a:pt x="93601" y="314596"/>
                    <a:pt x="92323" y="314916"/>
                  </a:cubicBezTo>
                  <a:cubicBezTo>
                    <a:pt x="88491" y="315554"/>
                    <a:pt x="85617" y="314277"/>
                    <a:pt x="84340" y="311403"/>
                  </a:cubicBezTo>
                  <a:cubicBezTo>
                    <a:pt x="83063" y="308529"/>
                    <a:pt x="83701" y="305655"/>
                    <a:pt x="86256" y="303100"/>
                  </a:cubicBezTo>
                  <a:cubicBezTo>
                    <a:pt x="86895" y="302462"/>
                    <a:pt x="88172" y="301823"/>
                    <a:pt x="88491" y="301185"/>
                  </a:cubicBezTo>
                  <a:cubicBezTo>
                    <a:pt x="89449" y="299269"/>
                    <a:pt x="90407" y="297353"/>
                    <a:pt x="91366" y="295437"/>
                  </a:cubicBezTo>
                  <a:cubicBezTo>
                    <a:pt x="91046" y="295117"/>
                    <a:pt x="90726" y="294479"/>
                    <a:pt x="90407" y="294159"/>
                  </a:cubicBezTo>
                  <a:cubicBezTo>
                    <a:pt x="85936" y="295117"/>
                    <a:pt x="81466" y="296075"/>
                    <a:pt x="76996" y="297033"/>
                  </a:cubicBezTo>
                  <a:cubicBezTo>
                    <a:pt x="75079" y="297353"/>
                    <a:pt x="72844" y="297991"/>
                    <a:pt x="70928" y="298630"/>
                  </a:cubicBezTo>
                  <a:cubicBezTo>
                    <a:pt x="63583" y="301504"/>
                    <a:pt x="57516" y="298949"/>
                    <a:pt x="51768" y="295117"/>
                  </a:cubicBezTo>
                  <a:cubicBezTo>
                    <a:pt x="48895" y="293201"/>
                    <a:pt x="46659" y="290647"/>
                    <a:pt x="47298" y="286815"/>
                  </a:cubicBezTo>
                  <a:cubicBezTo>
                    <a:pt x="47936" y="282983"/>
                    <a:pt x="50491" y="280428"/>
                    <a:pt x="54003" y="279151"/>
                  </a:cubicBezTo>
                  <a:cubicBezTo>
                    <a:pt x="57197" y="278193"/>
                    <a:pt x="60710" y="277874"/>
                    <a:pt x="64223" y="277554"/>
                  </a:cubicBezTo>
                  <a:cubicBezTo>
                    <a:pt x="69651" y="277235"/>
                    <a:pt x="74760" y="276916"/>
                    <a:pt x="79231" y="273403"/>
                  </a:cubicBezTo>
                  <a:cubicBezTo>
                    <a:pt x="81466" y="271806"/>
                    <a:pt x="85617" y="271487"/>
                    <a:pt x="88811" y="271806"/>
                  </a:cubicBezTo>
                  <a:cubicBezTo>
                    <a:pt x="99029" y="272445"/>
                    <a:pt x="106054" y="266697"/>
                    <a:pt x="113719" y="261268"/>
                  </a:cubicBezTo>
                  <a:cubicBezTo>
                    <a:pt x="115954" y="259672"/>
                    <a:pt x="116912" y="257756"/>
                    <a:pt x="116273" y="254882"/>
                  </a:cubicBezTo>
                  <a:cubicBezTo>
                    <a:pt x="114676" y="249134"/>
                    <a:pt x="117231" y="244663"/>
                    <a:pt x="121063" y="240193"/>
                  </a:cubicBezTo>
                  <a:cubicBezTo>
                    <a:pt x="125214" y="235403"/>
                    <a:pt x="124256" y="231890"/>
                    <a:pt x="118509" y="229335"/>
                  </a:cubicBezTo>
                  <a:cubicBezTo>
                    <a:pt x="113399" y="226781"/>
                    <a:pt x="107971" y="227420"/>
                    <a:pt x="102861" y="229655"/>
                  </a:cubicBezTo>
                  <a:cubicBezTo>
                    <a:pt x="95197" y="233167"/>
                    <a:pt x="88491" y="229974"/>
                    <a:pt x="86256" y="222310"/>
                  </a:cubicBezTo>
                  <a:cubicBezTo>
                    <a:pt x="85298" y="218798"/>
                    <a:pt x="86256" y="216881"/>
                    <a:pt x="89769" y="214966"/>
                  </a:cubicBezTo>
                  <a:cubicBezTo>
                    <a:pt x="93601" y="212730"/>
                    <a:pt x="97752" y="212092"/>
                    <a:pt x="102222" y="212411"/>
                  </a:cubicBezTo>
                  <a:cubicBezTo>
                    <a:pt x="103181" y="212411"/>
                    <a:pt x="103819" y="212730"/>
                    <a:pt x="104777" y="212730"/>
                  </a:cubicBezTo>
                  <a:cubicBezTo>
                    <a:pt x="112761" y="212411"/>
                    <a:pt x="115315" y="209856"/>
                    <a:pt x="114357" y="201873"/>
                  </a:cubicBezTo>
                  <a:cubicBezTo>
                    <a:pt x="114038" y="198360"/>
                    <a:pt x="114038" y="195806"/>
                    <a:pt x="116273" y="192613"/>
                  </a:cubicBezTo>
                  <a:cubicBezTo>
                    <a:pt x="119466" y="188142"/>
                    <a:pt x="118509" y="184949"/>
                    <a:pt x="113399" y="183033"/>
                  </a:cubicBezTo>
                  <a:cubicBezTo>
                    <a:pt x="110525" y="181755"/>
                    <a:pt x="107012" y="181117"/>
                    <a:pt x="103819" y="180478"/>
                  </a:cubicBezTo>
                  <a:cubicBezTo>
                    <a:pt x="100306" y="179839"/>
                    <a:pt x="98071" y="177923"/>
                    <a:pt x="97113" y="174730"/>
                  </a:cubicBezTo>
                  <a:cubicBezTo>
                    <a:pt x="94878" y="168024"/>
                    <a:pt x="98071" y="165150"/>
                    <a:pt x="103499" y="165150"/>
                  </a:cubicBezTo>
                  <a:cubicBezTo>
                    <a:pt x="104777" y="165150"/>
                    <a:pt x="106374" y="164831"/>
                    <a:pt x="107971" y="165150"/>
                  </a:cubicBezTo>
                  <a:cubicBezTo>
                    <a:pt x="116592" y="166108"/>
                    <a:pt x="123299" y="161957"/>
                    <a:pt x="130324" y="157806"/>
                  </a:cubicBezTo>
                  <a:cubicBezTo>
                    <a:pt x="133197" y="155890"/>
                    <a:pt x="137029" y="154932"/>
                    <a:pt x="140542" y="154293"/>
                  </a:cubicBezTo>
                  <a:cubicBezTo>
                    <a:pt x="145652" y="153016"/>
                    <a:pt x="147567" y="149822"/>
                    <a:pt x="146290" y="144713"/>
                  </a:cubicBezTo>
                  <a:cubicBezTo>
                    <a:pt x="144374" y="137049"/>
                    <a:pt x="138626" y="134175"/>
                    <a:pt x="130962" y="136730"/>
                  </a:cubicBezTo>
                  <a:cubicBezTo>
                    <a:pt x="125214" y="138646"/>
                    <a:pt x="119466" y="140881"/>
                    <a:pt x="113399" y="142478"/>
                  </a:cubicBezTo>
                  <a:cubicBezTo>
                    <a:pt x="110844" y="143116"/>
                    <a:pt x="107971" y="143116"/>
                    <a:pt x="105735" y="142158"/>
                  </a:cubicBezTo>
                  <a:cubicBezTo>
                    <a:pt x="102222" y="140881"/>
                    <a:pt x="99349" y="138646"/>
                    <a:pt x="96156" y="136730"/>
                  </a:cubicBezTo>
                  <a:cubicBezTo>
                    <a:pt x="93920" y="135133"/>
                    <a:pt x="92643" y="132898"/>
                    <a:pt x="93601" y="130343"/>
                  </a:cubicBezTo>
                  <a:cubicBezTo>
                    <a:pt x="94559" y="127789"/>
                    <a:pt x="96156" y="125553"/>
                    <a:pt x="99349" y="125553"/>
                  </a:cubicBezTo>
                  <a:cubicBezTo>
                    <a:pt x="105416" y="125553"/>
                    <a:pt x="110206" y="122360"/>
                    <a:pt x="114676" y="118528"/>
                  </a:cubicBezTo>
                  <a:cubicBezTo>
                    <a:pt x="117869" y="115973"/>
                    <a:pt x="122021" y="113738"/>
                    <a:pt x="126172" y="112780"/>
                  </a:cubicBezTo>
                  <a:cubicBezTo>
                    <a:pt x="134155" y="110864"/>
                    <a:pt x="140542" y="106074"/>
                    <a:pt x="147887" y="102242"/>
                  </a:cubicBezTo>
                  <a:cubicBezTo>
                    <a:pt x="150122" y="101284"/>
                    <a:pt x="150760" y="97772"/>
                    <a:pt x="152357" y="95856"/>
                  </a:cubicBezTo>
                  <a:cubicBezTo>
                    <a:pt x="155550" y="92343"/>
                    <a:pt x="158425" y="89150"/>
                    <a:pt x="160660" y="84679"/>
                  </a:cubicBezTo>
                  <a:cubicBezTo>
                    <a:pt x="162257" y="81486"/>
                    <a:pt x="167047" y="79570"/>
                    <a:pt x="170559" y="77335"/>
                  </a:cubicBezTo>
                  <a:cubicBezTo>
                    <a:pt x="171198" y="76696"/>
                    <a:pt x="172475" y="76696"/>
                    <a:pt x="173113" y="76377"/>
                  </a:cubicBezTo>
                  <a:cubicBezTo>
                    <a:pt x="173433" y="73183"/>
                    <a:pt x="171198" y="72225"/>
                    <a:pt x="169282" y="70948"/>
                  </a:cubicBezTo>
                  <a:cubicBezTo>
                    <a:pt x="160979" y="63923"/>
                    <a:pt x="160979" y="50511"/>
                    <a:pt x="169282" y="43486"/>
                  </a:cubicBezTo>
                  <a:cubicBezTo>
                    <a:pt x="172155" y="40931"/>
                    <a:pt x="173752" y="38376"/>
                    <a:pt x="174391" y="34864"/>
                  </a:cubicBezTo>
                  <a:cubicBezTo>
                    <a:pt x="175349" y="30393"/>
                    <a:pt x="176945" y="26242"/>
                    <a:pt x="178223" y="22090"/>
                  </a:cubicBezTo>
                  <a:cubicBezTo>
                    <a:pt x="178542" y="20813"/>
                    <a:pt x="178862" y="19536"/>
                    <a:pt x="178862" y="18578"/>
                  </a:cubicBezTo>
                  <a:cubicBezTo>
                    <a:pt x="178542" y="9637"/>
                    <a:pt x="184929" y="5166"/>
                    <a:pt x="191315" y="696"/>
                  </a:cubicBezTo>
                  <a:cubicBezTo>
                    <a:pt x="193551" y="-901"/>
                    <a:pt x="196425" y="376"/>
                    <a:pt x="198660" y="3250"/>
                  </a:cubicBezTo>
                  <a:cubicBezTo>
                    <a:pt x="202173" y="8040"/>
                    <a:pt x="204088" y="13788"/>
                    <a:pt x="204088" y="19855"/>
                  </a:cubicBezTo>
                  <a:cubicBezTo>
                    <a:pt x="204088" y="23049"/>
                    <a:pt x="204728" y="26242"/>
                    <a:pt x="205685" y="29435"/>
                  </a:cubicBezTo>
                  <a:cubicBezTo>
                    <a:pt x="207282" y="34864"/>
                    <a:pt x="211114" y="38057"/>
                    <a:pt x="215904" y="40292"/>
                  </a:cubicBezTo>
                  <a:cubicBezTo>
                    <a:pt x="220055" y="42208"/>
                    <a:pt x="224206" y="44763"/>
                    <a:pt x="228038" y="47318"/>
                  </a:cubicBezTo>
                  <a:cubicBezTo>
                    <a:pt x="231231" y="49233"/>
                    <a:pt x="232189" y="52108"/>
                    <a:pt x="230912" y="55940"/>
                  </a:cubicBezTo>
                  <a:cubicBezTo>
                    <a:pt x="229954" y="59133"/>
                    <a:pt x="228996" y="62326"/>
                    <a:pt x="228038" y="65519"/>
                  </a:cubicBezTo>
                  <a:cubicBezTo>
                    <a:pt x="226761" y="70629"/>
                    <a:pt x="227399" y="72225"/>
                    <a:pt x="232509" y="74141"/>
                  </a:cubicBezTo>
                  <a:cubicBezTo>
                    <a:pt x="236021" y="75419"/>
                    <a:pt x="238257" y="77015"/>
                    <a:pt x="237938" y="81166"/>
                  </a:cubicBezTo>
                  <a:cubicBezTo>
                    <a:pt x="237938" y="82763"/>
                    <a:pt x="238896" y="84679"/>
                    <a:pt x="240173" y="85956"/>
                  </a:cubicBezTo>
                  <a:cubicBezTo>
                    <a:pt x="242727" y="88511"/>
                    <a:pt x="245921" y="90746"/>
                    <a:pt x="248794" y="92982"/>
                  </a:cubicBezTo>
                  <a:cubicBezTo>
                    <a:pt x="249753" y="93620"/>
                    <a:pt x="251349" y="93940"/>
                    <a:pt x="251988" y="94898"/>
                  </a:cubicBezTo>
                  <a:cubicBezTo>
                    <a:pt x="253265" y="96814"/>
                    <a:pt x="255181" y="99368"/>
                    <a:pt x="254862" y="101284"/>
                  </a:cubicBezTo>
                  <a:cubicBezTo>
                    <a:pt x="254542" y="104158"/>
                    <a:pt x="251669" y="104797"/>
                    <a:pt x="249114" y="104797"/>
                  </a:cubicBezTo>
                  <a:cubicBezTo>
                    <a:pt x="242089" y="105116"/>
                    <a:pt x="235064" y="105116"/>
                    <a:pt x="228677" y="100965"/>
                  </a:cubicBezTo>
                  <a:cubicBezTo>
                    <a:pt x="225164" y="98730"/>
                    <a:pt x="221333" y="98410"/>
                    <a:pt x="217501" y="100646"/>
                  </a:cubicBezTo>
                  <a:cubicBezTo>
                    <a:pt x="216223" y="103200"/>
                    <a:pt x="217181" y="105436"/>
                    <a:pt x="218778" y="107352"/>
                  </a:cubicBezTo>
                  <a:cubicBezTo>
                    <a:pt x="222929" y="112780"/>
                    <a:pt x="223568" y="118528"/>
                    <a:pt x="219736" y="124276"/>
                  </a:cubicBezTo>
                  <a:cubicBezTo>
                    <a:pt x="216861" y="128747"/>
                    <a:pt x="218458" y="132259"/>
                    <a:pt x="223568" y="133537"/>
                  </a:cubicBezTo>
                  <a:cubicBezTo>
                    <a:pt x="225803" y="134175"/>
                    <a:pt x="228038" y="134495"/>
                    <a:pt x="230274" y="134175"/>
                  </a:cubicBezTo>
                  <a:cubicBezTo>
                    <a:pt x="235702" y="133217"/>
                    <a:pt x="240492" y="135133"/>
                    <a:pt x="245282" y="136730"/>
                  </a:cubicBezTo>
                  <a:cubicBezTo>
                    <a:pt x="250072" y="138646"/>
                    <a:pt x="253265" y="142797"/>
                    <a:pt x="255181" y="147268"/>
                  </a:cubicBezTo>
                  <a:cubicBezTo>
                    <a:pt x="256778" y="151100"/>
                    <a:pt x="255181" y="154932"/>
                    <a:pt x="251030" y="155570"/>
                  </a:cubicBezTo>
                  <a:cubicBezTo>
                    <a:pt x="242408" y="157167"/>
                    <a:pt x="234425" y="160999"/>
                    <a:pt x="225803" y="160680"/>
                  </a:cubicBezTo>
                  <a:cubicBezTo>
                    <a:pt x="224206" y="160680"/>
                    <a:pt x="222610" y="160360"/>
                    <a:pt x="221013" y="160680"/>
                  </a:cubicBezTo>
                  <a:cubicBezTo>
                    <a:pt x="218778" y="160999"/>
                    <a:pt x="216543" y="160999"/>
                    <a:pt x="214626" y="161957"/>
                  </a:cubicBezTo>
                  <a:cubicBezTo>
                    <a:pt x="211114" y="163554"/>
                    <a:pt x="211114" y="164512"/>
                    <a:pt x="212711" y="167705"/>
                  </a:cubicBezTo>
                  <a:cubicBezTo>
                    <a:pt x="213668" y="169621"/>
                    <a:pt x="214626" y="171217"/>
                    <a:pt x="215265" y="173453"/>
                  </a:cubicBezTo>
                  <a:cubicBezTo>
                    <a:pt x="217501" y="181755"/>
                    <a:pt x="222610" y="187184"/>
                    <a:pt x="230912" y="189100"/>
                  </a:cubicBezTo>
                  <a:cubicBezTo>
                    <a:pt x="232828" y="189419"/>
                    <a:pt x="234744" y="189738"/>
                    <a:pt x="236341" y="190377"/>
                  </a:cubicBezTo>
                  <a:cubicBezTo>
                    <a:pt x="238896" y="191335"/>
                    <a:pt x="241450" y="192293"/>
                    <a:pt x="243366" y="193890"/>
                  </a:cubicBezTo>
                  <a:cubicBezTo>
                    <a:pt x="246559" y="196125"/>
                    <a:pt x="247837" y="201873"/>
                    <a:pt x="246559" y="205066"/>
                  </a:cubicBezTo>
                  <a:cubicBezTo>
                    <a:pt x="244324" y="210176"/>
                    <a:pt x="240492" y="212411"/>
                    <a:pt x="235383" y="211772"/>
                  </a:cubicBezTo>
                  <a:cubicBezTo>
                    <a:pt x="228996" y="210814"/>
                    <a:pt x="223887" y="207621"/>
                    <a:pt x="218458" y="204108"/>
                  </a:cubicBezTo>
                  <a:cubicBezTo>
                    <a:pt x="215904" y="202512"/>
                    <a:pt x="213349" y="202192"/>
                    <a:pt x="210795" y="202512"/>
                  </a:cubicBezTo>
                  <a:cubicBezTo>
                    <a:pt x="208878" y="202831"/>
                    <a:pt x="206963" y="204108"/>
                    <a:pt x="206005" y="205705"/>
                  </a:cubicBezTo>
                  <a:cubicBezTo>
                    <a:pt x="205366" y="206663"/>
                    <a:pt x="206324" y="209218"/>
                    <a:pt x="207282" y="210495"/>
                  </a:cubicBezTo>
                  <a:cubicBezTo>
                    <a:pt x="212391" y="216562"/>
                    <a:pt x="219416" y="220394"/>
                    <a:pt x="226122" y="224226"/>
                  </a:cubicBezTo>
                  <a:cubicBezTo>
                    <a:pt x="233786" y="228377"/>
                    <a:pt x="241131" y="232529"/>
                    <a:pt x="244963" y="241151"/>
                  </a:cubicBezTo>
                  <a:cubicBezTo>
                    <a:pt x="246559" y="244983"/>
                    <a:pt x="251030" y="246260"/>
                    <a:pt x="254862" y="246579"/>
                  </a:cubicBezTo>
                  <a:cubicBezTo>
                    <a:pt x="261249" y="247218"/>
                    <a:pt x="267316" y="248814"/>
                    <a:pt x="273702" y="248176"/>
                  </a:cubicBezTo>
                  <a:cubicBezTo>
                    <a:pt x="278173" y="247856"/>
                    <a:pt x="283282" y="249134"/>
                    <a:pt x="287753" y="250731"/>
                  </a:cubicBezTo>
                  <a:cubicBezTo>
                    <a:pt x="294140" y="252646"/>
                    <a:pt x="296055" y="259033"/>
                    <a:pt x="292224" y="264462"/>
                  </a:cubicBezTo>
                  <a:cubicBezTo>
                    <a:pt x="291265" y="265739"/>
                    <a:pt x="289030" y="266697"/>
                    <a:pt x="287434" y="266697"/>
                  </a:cubicBezTo>
                  <a:cubicBezTo>
                    <a:pt x="281047" y="266697"/>
                    <a:pt x="275937" y="269890"/>
                    <a:pt x="271147" y="273722"/>
                  </a:cubicBezTo>
                  <a:cubicBezTo>
                    <a:pt x="266997" y="277235"/>
                    <a:pt x="262845" y="277874"/>
                    <a:pt x="258055" y="276277"/>
                  </a:cubicBezTo>
                  <a:cubicBezTo>
                    <a:pt x="252627" y="274361"/>
                    <a:pt x="247517" y="274680"/>
                    <a:pt x="242408" y="276277"/>
                  </a:cubicBezTo>
                  <a:cubicBezTo>
                    <a:pt x="238257" y="277554"/>
                    <a:pt x="234106" y="278193"/>
                    <a:pt x="229954" y="279470"/>
                  </a:cubicBezTo>
                  <a:cubicBezTo>
                    <a:pt x="226441" y="280747"/>
                    <a:pt x="226122" y="282983"/>
                    <a:pt x="229316" y="285218"/>
                  </a:cubicBezTo>
                  <a:cubicBezTo>
                    <a:pt x="229635" y="285537"/>
                    <a:pt x="229954" y="285857"/>
                    <a:pt x="230274" y="285857"/>
                  </a:cubicBezTo>
                  <a:cubicBezTo>
                    <a:pt x="237938" y="286176"/>
                    <a:pt x="240173" y="293201"/>
                    <a:pt x="244324" y="297672"/>
                  </a:cubicBezTo>
                  <a:cubicBezTo>
                    <a:pt x="246559" y="299907"/>
                    <a:pt x="246879" y="302462"/>
                    <a:pt x="246240" y="305655"/>
                  </a:cubicBezTo>
                  <a:cubicBezTo>
                    <a:pt x="244963" y="311403"/>
                    <a:pt x="243686" y="316832"/>
                    <a:pt x="246240" y="322580"/>
                  </a:cubicBezTo>
                  <a:cubicBezTo>
                    <a:pt x="248156" y="327050"/>
                    <a:pt x="246879" y="329286"/>
                    <a:pt x="242408" y="331521"/>
                  </a:cubicBezTo>
                  <a:cubicBezTo>
                    <a:pt x="240173" y="332479"/>
                    <a:pt x="237618" y="332479"/>
                    <a:pt x="235383" y="333437"/>
                  </a:cubicBezTo>
                  <a:cubicBezTo>
                    <a:pt x="233786" y="333756"/>
                    <a:pt x="231551" y="334395"/>
                    <a:pt x="231231" y="335353"/>
                  </a:cubicBezTo>
                  <a:cubicBezTo>
                    <a:pt x="230912" y="336949"/>
                    <a:pt x="231551" y="339185"/>
                    <a:pt x="232828" y="340143"/>
                  </a:cubicBezTo>
                  <a:cubicBezTo>
                    <a:pt x="236341" y="343017"/>
                    <a:pt x="240492" y="345571"/>
                    <a:pt x="244644" y="348126"/>
                  </a:cubicBezTo>
                  <a:cubicBezTo>
                    <a:pt x="246879" y="349403"/>
                    <a:pt x="249753" y="350361"/>
                    <a:pt x="251669" y="351639"/>
                  </a:cubicBezTo>
                  <a:cubicBezTo>
                    <a:pt x="256778" y="355151"/>
                    <a:pt x="257097" y="358025"/>
                    <a:pt x="252946" y="362496"/>
                  </a:cubicBezTo>
                  <a:cubicBezTo>
                    <a:pt x="252307" y="363135"/>
                    <a:pt x="251349" y="364092"/>
                    <a:pt x="250711" y="364731"/>
                  </a:cubicBezTo>
                  <a:cubicBezTo>
                    <a:pt x="246559" y="370160"/>
                    <a:pt x="246879" y="373992"/>
                    <a:pt x="252946" y="377504"/>
                  </a:cubicBezTo>
                  <a:cubicBezTo>
                    <a:pt x="259652" y="381017"/>
                    <a:pt x="266677" y="384210"/>
                    <a:pt x="273702" y="387404"/>
                  </a:cubicBezTo>
                  <a:cubicBezTo>
                    <a:pt x="275299" y="388042"/>
                    <a:pt x="277854" y="387723"/>
                    <a:pt x="279770" y="387723"/>
                  </a:cubicBezTo>
                  <a:cubicBezTo>
                    <a:pt x="285198" y="387404"/>
                    <a:pt x="288392" y="389958"/>
                    <a:pt x="289988" y="396345"/>
                  </a:cubicBezTo>
                  <a:cubicBezTo>
                    <a:pt x="290947" y="399538"/>
                    <a:pt x="289350" y="401454"/>
                    <a:pt x="284240" y="404009"/>
                  </a:cubicBezTo>
                  <a:cubicBezTo>
                    <a:pt x="283282" y="404328"/>
                    <a:pt x="282324" y="404967"/>
                    <a:pt x="281367" y="405286"/>
                  </a:cubicBezTo>
                  <a:cubicBezTo>
                    <a:pt x="275619" y="408160"/>
                    <a:pt x="274660" y="411672"/>
                    <a:pt x="277534" y="417421"/>
                  </a:cubicBezTo>
                  <a:cubicBezTo>
                    <a:pt x="278173" y="418698"/>
                    <a:pt x="279131" y="419656"/>
                    <a:pt x="279770" y="420933"/>
                  </a:cubicBezTo>
                  <a:cubicBezTo>
                    <a:pt x="281367" y="423807"/>
                    <a:pt x="283282" y="426362"/>
                    <a:pt x="284240" y="429555"/>
                  </a:cubicBezTo>
                  <a:cubicBezTo>
                    <a:pt x="285517" y="433068"/>
                    <a:pt x="287114" y="434984"/>
                    <a:pt x="290627" y="436261"/>
                  </a:cubicBezTo>
                  <a:cubicBezTo>
                    <a:pt x="299249" y="439135"/>
                    <a:pt x="307552" y="442328"/>
                    <a:pt x="316173" y="445202"/>
                  </a:cubicBezTo>
                  <a:cubicBezTo>
                    <a:pt x="318408" y="445841"/>
                    <a:pt x="320644" y="446479"/>
                    <a:pt x="320963" y="449354"/>
                  </a:cubicBezTo>
                  <a:cubicBezTo>
                    <a:pt x="320963" y="451908"/>
                    <a:pt x="318728" y="455421"/>
                    <a:pt x="315854" y="455421"/>
                  </a:cubicBezTo>
                  <a:cubicBezTo>
                    <a:pt x="311703" y="455740"/>
                    <a:pt x="307552" y="455101"/>
                    <a:pt x="303720" y="454782"/>
                  </a:cubicBezTo>
                  <a:cubicBezTo>
                    <a:pt x="299887" y="454143"/>
                    <a:pt x="296055" y="452866"/>
                    <a:pt x="292224" y="452547"/>
                  </a:cubicBezTo>
                  <a:cubicBezTo>
                    <a:pt x="287753" y="451908"/>
                    <a:pt x="284560" y="454143"/>
                    <a:pt x="282644" y="458295"/>
                  </a:cubicBezTo>
                  <a:cubicBezTo>
                    <a:pt x="281686" y="459891"/>
                    <a:pt x="280408" y="461807"/>
                    <a:pt x="279131" y="462765"/>
                  </a:cubicBezTo>
                  <a:cubicBezTo>
                    <a:pt x="274980" y="465958"/>
                    <a:pt x="274660" y="469790"/>
                    <a:pt x="277534" y="473622"/>
                  </a:cubicBezTo>
                  <a:cubicBezTo>
                    <a:pt x="280408" y="477454"/>
                    <a:pt x="282963" y="481925"/>
                    <a:pt x="285837" y="485757"/>
                  </a:cubicBezTo>
                  <a:cubicBezTo>
                    <a:pt x="287434" y="487992"/>
                    <a:pt x="289350" y="490228"/>
                    <a:pt x="291265" y="492463"/>
                  </a:cubicBezTo>
                  <a:cubicBezTo>
                    <a:pt x="294778" y="495656"/>
                    <a:pt x="298290" y="498850"/>
                    <a:pt x="301803" y="502043"/>
                  </a:cubicBezTo>
                  <a:cubicBezTo>
                    <a:pt x="305955" y="505875"/>
                    <a:pt x="305635" y="510345"/>
                    <a:pt x="301484" y="514177"/>
                  </a:cubicBezTo>
                  <a:cubicBezTo>
                    <a:pt x="297652" y="517690"/>
                    <a:pt x="293182" y="520244"/>
                    <a:pt x="287753" y="520564"/>
                  </a:cubicBezTo>
                  <a:cubicBezTo>
                    <a:pt x="286795" y="520564"/>
                    <a:pt x="286157" y="520883"/>
                    <a:pt x="285198" y="521203"/>
                  </a:cubicBezTo>
                  <a:cubicBezTo>
                    <a:pt x="277854" y="523757"/>
                    <a:pt x="270829" y="524076"/>
                    <a:pt x="263804" y="519925"/>
                  </a:cubicBezTo>
                  <a:cubicBezTo>
                    <a:pt x="263164" y="519606"/>
                    <a:pt x="262526" y="519606"/>
                    <a:pt x="261887" y="519287"/>
                  </a:cubicBezTo>
                  <a:cubicBezTo>
                    <a:pt x="258694" y="518967"/>
                    <a:pt x="255181" y="518329"/>
                    <a:pt x="253584" y="521203"/>
                  </a:cubicBezTo>
                  <a:cubicBezTo>
                    <a:pt x="251669" y="524396"/>
                    <a:pt x="255181" y="526312"/>
                    <a:pt x="257097" y="528228"/>
                  </a:cubicBezTo>
                  <a:cubicBezTo>
                    <a:pt x="262526" y="533656"/>
                    <a:pt x="267954" y="539404"/>
                    <a:pt x="274022" y="544514"/>
                  </a:cubicBezTo>
                  <a:cubicBezTo>
                    <a:pt x="278492" y="548346"/>
                    <a:pt x="283921" y="551220"/>
                    <a:pt x="288711" y="554732"/>
                  </a:cubicBezTo>
                  <a:cubicBezTo>
                    <a:pt x="291585" y="556967"/>
                    <a:pt x="294778" y="558883"/>
                    <a:pt x="297333" y="561757"/>
                  </a:cubicBezTo>
                  <a:cubicBezTo>
                    <a:pt x="300845" y="565909"/>
                    <a:pt x="299249" y="571337"/>
                    <a:pt x="293820" y="572934"/>
                  </a:cubicBezTo>
                  <a:cubicBezTo>
                    <a:pt x="291265" y="573573"/>
                    <a:pt x="288711" y="573573"/>
                    <a:pt x="285837" y="573892"/>
                  </a:cubicBezTo>
                  <a:cubicBezTo>
                    <a:pt x="281367" y="574211"/>
                    <a:pt x="277534" y="574850"/>
                    <a:pt x="273383" y="578043"/>
                  </a:cubicBezTo>
                  <a:cubicBezTo>
                    <a:pt x="266997" y="583152"/>
                    <a:pt x="259014" y="584749"/>
                    <a:pt x="250391" y="582514"/>
                  </a:cubicBezTo>
                  <a:cubicBezTo>
                    <a:pt x="244324" y="580917"/>
                    <a:pt x="238257" y="579320"/>
                    <a:pt x="231551" y="580279"/>
                  </a:cubicBezTo>
                  <a:cubicBezTo>
                    <a:pt x="228677" y="580917"/>
                    <a:pt x="226122" y="581556"/>
                    <a:pt x="225164" y="584430"/>
                  </a:cubicBezTo>
                  <a:cubicBezTo>
                    <a:pt x="223887" y="587623"/>
                    <a:pt x="225164" y="590178"/>
                    <a:pt x="227399" y="592413"/>
                  </a:cubicBezTo>
                  <a:cubicBezTo>
                    <a:pt x="228358" y="593371"/>
                    <a:pt x="229316" y="594648"/>
                    <a:pt x="230593" y="595287"/>
                  </a:cubicBezTo>
                  <a:cubicBezTo>
                    <a:pt x="236341" y="598480"/>
                    <a:pt x="242408" y="601354"/>
                    <a:pt x="247837" y="604548"/>
                  </a:cubicBezTo>
                  <a:cubicBezTo>
                    <a:pt x="251669" y="606783"/>
                    <a:pt x="254862" y="609657"/>
                    <a:pt x="258374" y="611892"/>
                  </a:cubicBezTo>
                  <a:cubicBezTo>
                    <a:pt x="262526" y="614766"/>
                    <a:pt x="266677" y="617321"/>
                    <a:pt x="270509" y="620195"/>
                  </a:cubicBezTo>
                  <a:cubicBezTo>
                    <a:pt x="270829" y="620514"/>
                    <a:pt x="271147" y="620833"/>
                    <a:pt x="271467" y="620833"/>
                  </a:cubicBezTo>
                  <a:cubicBezTo>
                    <a:pt x="280089" y="622430"/>
                    <a:pt x="287434" y="627220"/>
                    <a:pt x="296375" y="627539"/>
                  </a:cubicBezTo>
                  <a:cubicBezTo>
                    <a:pt x="300526" y="627539"/>
                    <a:pt x="304039" y="629136"/>
                    <a:pt x="307870" y="630733"/>
                  </a:cubicBezTo>
                  <a:cubicBezTo>
                    <a:pt x="315854" y="633926"/>
                    <a:pt x="322560" y="638396"/>
                    <a:pt x="329585" y="643186"/>
                  </a:cubicBezTo>
                  <a:cubicBezTo>
                    <a:pt x="335013" y="646699"/>
                    <a:pt x="341400" y="646699"/>
                    <a:pt x="347468" y="645741"/>
                  </a:cubicBezTo>
                  <a:cubicBezTo>
                    <a:pt x="352576" y="645102"/>
                    <a:pt x="355770" y="647018"/>
                    <a:pt x="356089" y="651170"/>
                  </a:cubicBezTo>
                  <a:cubicBezTo>
                    <a:pt x="356409" y="653724"/>
                    <a:pt x="355770" y="655640"/>
                    <a:pt x="352896" y="656279"/>
                  </a:cubicBezTo>
                  <a:cubicBezTo>
                    <a:pt x="346190" y="657876"/>
                    <a:pt x="341720" y="661069"/>
                    <a:pt x="338526" y="667775"/>
                  </a:cubicBezTo>
                  <a:cubicBezTo>
                    <a:pt x="337249" y="670649"/>
                    <a:pt x="333736" y="673523"/>
                    <a:pt x="329266" y="672884"/>
                  </a:cubicBezTo>
                  <a:cubicBezTo>
                    <a:pt x="328627" y="672884"/>
                    <a:pt x="327988" y="672565"/>
                    <a:pt x="327350" y="672884"/>
                  </a:cubicBezTo>
                  <a:cubicBezTo>
                    <a:pt x="319686" y="674800"/>
                    <a:pt x="312341" y="672245"/>
                    <a:pt x="304677" y="671288"/>
                  </a:cubicBezTo>
                  <a:cubicBezTo>
                    <a:pt x="301484" y="670968"/>
                    <a:pt x="297652" y="670649"/>
                    <a:pt x="295097" y="672245"/>
                  </a:cubicBezTo>
                  <a:cubicBezTo>
                    <a:pt x="286157" y="677674"/>
                    <a:pt x="277215" y="676077"/>
                    <a:pt x="267954" y="674800"/>
                  </a:cubicBezTo>
                  <a:cubicBezTo>
                    <a:pt x="266358" y="674481"/>
                    <a:pt x="264761" y="674161"/>
                    <a:pt x="263164" y="674161"/>
                  </a:cubicBezTo>
                  <a:cubicBezTo>
                    <a:pt x="257417" y="673523"/>
                    <a:pt x="253265" y="675439"/>
                    <a:pt x="250711" y="681187"/>
                  </a:cubicBezTo>
                  <a:cubicBezTo>
                    <a:pt x="249753" y="683422"/>
                    <a:pt x="248156" y="685338"/>
                    <a:pt x="246559" y="687254"/>
                  </a:cubicBezTo>
                  <a:cubicBezTo>
                    <a:pt x="242727" y="692044"/>
                    <a:pt x="243047" y="695237"/>
                    <a:pt x="248156" y="698750"/>
                  </a:cubicBezTo>
                  <a:cubicBezTo>
                    <a:pt x="254542" y="703220"/>
                    <a:pt x="261249" y="707052"/>
                    <a:pt x="267954" y="711523"/>
                  </a:cubicBezTo>
                  <a:cubicBezTo>
                    <a:pt x="269551" y="712481"/>
                    <a:pt x="270829" y="713758"/>
                    <a:pt x="272106" y="715035"/>
                  </a:cubicBezTo>
                  <a:cubicBezTo>
                    <a:pt x="275299" y="718229"/>
                    <a:pt x="277854" y="722061"/>
                    <a:pt x="281047" y="725254"/>
                  </a:cubicBezTo>
                  <a:cubicBezTo>
                    <a:pt x="283282" y="727489"/>
                    <a:pt x="283921" y="729725"/>
                    <a:pt x="283282" y="732599"/>
                  </a:cubicBezTo>
                  <a:cubicBezTo>
                    <a:pt x="282644" y="737069"/>
                    <a:pt x="280727" y="738666"/>
                    <a:pt x="276577" y="737389"/>
                  </a:cubicBezTo>
                  <a:cubicBezTo>
                    <a:pt x="268274" y="734834"/>
                    <a:pt x="259332" y="734834"/>
                    <a:pt x="250711" y="731002"/>
                  </a:cubicBezTo>
                  <a:cubicBezTo>
                    <a:pt x="244324" y="728447"/>
                    <a:pt x="237299" y="726851"/>
                    <a:pt x="231231" y="723338"/>
                  </a:cubicBezTo>
                  <a:cubicBezTo>
                    <a:pt x="228677" y="721742"/>
                    <a:pt x="225484" y="721422"/>
                    <a:pt x="223887" y="723657"/>
                  </a:cubicBezTo>
                  <a:cubicBezTo>
                    <a:pt x="222291" y="725893"/>
                    <a:pt x="220694" y="729405"/>
                    <a:pt x="221013" y="731960"/>
                  </a:cubicBezTo>
                  <a:cubicBezTo>
                    <a:pt x="222291" y="738666"/>
                    <a:pt x="224845" y="745053"/>
                    <a:pt x="232509" y="747607"/>
                  </a:cubicBezTo>
                  <a:cubicBezTo>
                    <a:pt x="235702" y="748565"/>
                    <a:pt x="237938" y="751120"/>
                    <a:pt x="239854" y="753994"/>
                  </a:cubicBezTo>
                  <a:cubicBezTo>
                    <a:pt x="241769" y="756868"/>
                    <a:pt x="244644" y="759422"/>
                    <a:pt x="247198" y="761977"/>
                  </a:cubicBezTo>
                  <a:cubicBezTo>
                    <a:pt x="250072" y="765170"/>
                    <a:pt x="253265" y="768044"/>
                    <a:pt x="256139" y="771238"/>
                  </a:cubicBezTo>
                  <a:cubicBezTo>
                    <a:pt x="259971" y="775708"/>
                    <a:pt x="265400" y="778263"/>
                    <a:pt x="270509" y="780498"/>
                  </a:cubicBezTo>
                  <a:cubicBezTo>
                    <a:pt x="278173" y="783691"/>
                    <a:pt x="285837" y="787204"/>
                    <a:pt x="292862" y="791994"/>
                  </a:cubicBezTo>
                  <a:cubicBezTo>
                    <a:pt x="296694" y="794549"/>
                    <a:pt x="301165" y="796145"/>
                    <a:pt x="306274" y="795507"/>
                  </a:cubicBezTo>
                  <a:cubicBezTo>
                    <a:pt x="312022" y="794868"/>
                    <a:pt x="316812" y="798061"/>
                    <a:pt x="321602" y="801254"/>
                  </a:cubicBezTo>
                  <a:cubicBezTo>
                    <a:pt x="325433" y="803809"/>
                    <a:pt x="329266" y="806044"/>
                    <a:pt x="333098" y="808280"/>
                  </a:cubicBezTo>
                  <a:cubicBezTo>
                    <a:pt x="334375" y="809238"/>
                    <a:pt x="335972" y="809557"/>
                    <a:pt x="337249" y="810515"/>
                  </a:cubicBezTo>
                  <a:cubicBezTo>
                    <a:pt x="342997" y="814986"/>
                    <a:pt x="342997" y="820734"/>
                    <a:pt x="336610" y="824566"/>
                  </a:cubicBezTo>
                  <a:cubicBezTo>
                    <a:pt x="331820" y="827440"/>
                    <a:pt x="327030" y="827440"/>
                    <a:pt x="321921" y="825204"/>
                  </a:cubicBezTo>
                  <a:cubicBezTo>
                    <a:pt x="317450" y="823288"/>
                    <a:pt x="312980" y="822330"/>
                    <a:pt x="308190" y="821692"/>
                  </a:cubicBezTo>
                  <a:cubicBezTo>
                    <a:pt x="303720" y="821053"/>
                    <a:pt x="299887" y="822969"/>
                    <a:pt x="298290" y="827440"/>
                  </a:cubicBezTo>
                  <a:cubicBezTo>
                    <a:pt x="297013" y="831271"/>
                    <a:pt x="294140" y="832549"/>
                    <a:pt x="290307" y="833187"/>
                  </a:cubicBezTo>
                  <a:cubicBezTo>
                    <a:pt x="283282" y="833826"/>
                    <a:pt x="276896" y="833187"/>
                    <a:pt x="270509" y="829675"/>
                  </a:cubicBezTo>
                  <a:cubicBezTo>
                    <a:pt x="261568" y="824566"/>
                    <a:pt x="251669" y="822330"/>
                    <a:pt x="241769" y="821053"/>
                  </a:cubicBezTo>
                  <a:cubicBezTo>
                    <a:pt x="234744" y="820095"/>
                    <a:pt x="228358" y="823288"/>
                    <a:pt x="222291" y="826162"/>
                  </a:cubicBezTo>
                  <a:cubicBezTo>
                    <a:pt x="218778" y="828078"/>
                    <a:pt x="217501" y="830952"/>
                    <a:pt x="219736" y="834465"/>
                  </a:cubicBezTo>
                  <a:cubicBezTo>
                    <a:pt x="221971" y="838297"/>
                    <a:pt x="225164" y="841809"/>
                    <a:pt x="228358" y="844683"/>
                  </a:cubicBezTo>
                  <a:cubicBezTo>
                    <a:pt x="231871" y="847557"/>
                    <a:pt x="234744" y="850431"/>
                    <a:pt x="236979" y="854263"/>
                  </a:cubicBezTo>
                  <a:cubicBezTo>
                    <a:pt x="239534" y="859053"/>
                    <a:pt x="243686" y="862246"/>
                    <a:pt x="249114" y="864162"/>
                  </a:cubicBezTo>
                  <a:cubicBezTo>
                    <a:pt x="257417" y="867356"/>
                    <a:pt x="265081" y="871507"/>
                    <a:pt x="273702" y="874381"/>
                  </a:cubicBezTo>
                  <a:cubicBezTo>
                    <a:pt x="278173" y="875978"/>
                    <a:pt x="282644" y="875658"/>
                    <a:pt x="287114" y="874700"/>
                  </a:cubicBezTo>
                  <a:cubicBezTo>
                    <a:pt x="296375" y="873104"/>
                    <a:pt x="305635" y="871507"/>
                    <a:pt x="315215" y="870549"/>
                  </a:cubicBezTo>
                  <a:cubicBezTo>
                    <a:pt x="321921" y="869591"/>
                    <a:pt x="327669" y="872784"/>
                    <a:pt x="333417" y="875658"/>
                  </a:cubicBezTo>
                  <a:cubicBezTo>
                    <a:pt x="336291" y="876936"/>
                    <a:pt x="338207" y="879490"/>
                    <a:pt x="337888" y="883322"/>
                  </a:cubicBezTo>
                  <a:cubicBezTo>
                    <a:pt x="337568" y="886835"/>
                    <a:pt x="335653" y="889070"/>
                    <a:pt x="332140" y="890028"/>
                  </a:cubicBezTo>
                  <a:cubicBezTo>
                    <a:pt x="326711" y="891625"/>
                    <a:pt x="321283" y="893221"/>
                    <a:pt x="315535" y="894499"/>
                  </a:cubicBezTo>
                  <a:cubicBezTo>
                    <a:pt x="312022" y="895457"/>
                    <a:pt x="308510" y="896734"/>
                    <a:pt x="304997" y="897373"/>
                  </a:cubicBezTo>
                  <a:cubicBezTo>
                    <a:pt x="303080" y="897692"/>
                    <a:pt x="300845" y="898331"/>
                    <a:pt x="298930" y="897692"/>
                  </a:cubicBezTo>
                  <a:cubicBezTo>
                    <a:pt x="290307" y="895137"/>
                    <a:pt x="281686" y="893541"/>
                    <a:pt x="272744" y="894818"/>
                  </a:cubicBezTo>
                  <a:cubicBezTo>
                    <a:pt x="269232" y="895137"/>
                    <a:pt x="265719" y="894179"/>
                    <a:pt x="262207" y="894499"/>
                  </a:cubicBezTo>
                  <a:cubicBezTo>
                    <a:pt x="256139" y="894818"/>
                    <a:pt x="253584" y="899927"/>
                    <a:pt x="255820" y="905356"/>
                  </a:cubicBezTo>
                  <a:cubicBezTo>
                    <a:pt x="257736" y="909826"/>
                    <a:pt x="259971" y="913020"/>
                    <a:pt x="265081" y="913978"/>
                  </a:cubicBezTo>
                  <a:cubicBezTo>
                    <a:pt x="271147" y="914936"/>
                    <a:pt x="276896" y="917490"/>
                    <a:pt x="283282" y="915894"/>
                  </a:cubicBezTo>
                  <a:cubicBezTo>
                    <a:pt x="285517" y="915255"/>
                    <a:pt x="288072" y="915894"/>
                    <a:pt x="290627" y="915894"/>
                  </a:cubicBezTo>
                  <a:cubicBezTo>
                    <a:pt x="294778" y="915894"/>
                    <a:pt x="298930" y="915894"/>
                    <a:pt x="302762" y="915575"/>
                  </a:cubicBezTo>
                  <a:cubicBezTo>
                    <a:pt x="310106" y="914936"/>
                    <a:pt x="317450" y="914297"/>
                    <a:pt x="324795" y="913020"/>
                  </a:cubicBezTo>
                  <a:cubicBezTo>
                    <a:pt x="332778" y="911743"/>
                    <a:pt x="340443" y="909507"/>
                    <a:pt x="348106" y="907591"/>
                  </a:cubicBezTo>
                  <a:cubicBezTo>
                    <a:pt x="353854" y="906314"/>
                    <a:pt x="359283" y="904717"/>
                    <a:pt x="365031" y="903440"/>
                  </a:cubicBezTo>
                  <a:cubicBezTo>
                    <a:pt x="367904" y="902801"/>
                    <a:pt x="369501" y="904398"/>
                    <a:pt x="369821" y="906953"/>
                  </a:cubicBezTo>
                  <a:cubicBezTo>
                    <a:pt x="370140" y="909826"/>
                    <a:pt x="370140" y="913020"/>
                    <a:pt x="369182" y="915575"/>
                  </a:cubicBezTo>
                  <a:cubicBezTo>
                    <a:pt x="370459" y="918448"/>
                    <a:pt x="367904" y="922600"/>
                    <a:pt x="365669" y="926751"/>
                  </a:cubicBezTo>
                  <a:close/>
                  <a:moveTo>
                    <a:pt x="274341" y="397303"/>
                  </a:moveTo>
                  <a:cubicBezTo>
                    <a:pt x="274341" y="395067"/>
                    <a:pt x="272106" y="392832"/>
                    <a:pt x="269870" y="393471"/>
                  </a:cubicBezTo>
                  <a:cubicBezTo>
                    <a:pt x="267954" y="393790"/>
                    <a:pt x="265719" y="394748"/>
                    <a:pt x="266039" y="397303"/>
                  </a:cubicBezTo>
                  <a:cubicBezTo>
                    <a:pt x="266358" y="399219"/>
                    <a:pt x="266997" y="401454"/>
                    <a:pt x="269870" y="401135"/>
                  </a:cubicBezTo>
                  <a:cubicBezTo>
                    <a:pt x="272425" y="401135"/>
                    <a:pt x="274341" y="399219"/>
                    <a:pt x="274341" y="397303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F389CA09-FBC1-88B3-4A40-FEBD6B1530CF}"/>
                </a:ext>
              </a:extLst>
            </p:cNvPr>
            <p:cNvSpPr/>
            <p:nvPr/>
          </p:nvSpPr>
          <p:spPr>
            <a:xfrm>
              <a:off x="10801025" y="3100818"/>
              <a:ext cx="582408" cy="2400001"/>
            </a:xfrm>
            <a:custGeom>
              <a:avLst/>
              <a:gdLst>
                <a:gd name="connsiteX0" fmla="*/ 365669 w 369692"/>
                <a:gd name="connsiteY0" fmla="*/ 926751 h 1523435"/>
                <a:gd name="connsiteX1" fmla="*/ 360879 w 369692"/>
                <a:gd name="connsiteY1" fmla="*/ 925154 h 1523435"/>
                <a:gd name="connsiteX2" fmla="*/ 347148 w 369692"/>
                <a:gd name="connsiteY2" fmla="*/ 926112 h 1523435"/>
                <a:gd name="connsiteX3" fmla="*/ 316812 w 369692"/>
                <a:gd name="connsiteY3" fmla="*/ 929944 h 1523435"/>
                <a:gd name="connsiteX4" fmla="*/ 308190 w 369692"/>
                <a:gd name="connsiteY4" fmla="*/ 929944 h 1523435"/>
                <a:gd name="connsiteX5" fmla="*/ 284879 w 369692"/>
                <a:gd name="connsiteY5" fmla="*/ 931860 h 1523435"/>
                <a:gd name="connsiteX6" fmla="*/ 271148 w 369692"/>
                <a:gd name="connsiteY6" fmla="*/ 938886 h 1523435"/>
                <a:gd name="connsiteX7" fmla="*/ 258055 w 369692"/>
                <a:gd name="connsiteY7" fmla="*/ 943037 h 1523435"/>
                <a:gd name="connsiteX8" fmla="*/ 248475 w 369692"/>
                <a:gd name="connsiteY8" fmla="*/ 941121 h 1523435"/>
                <a:gd name="connsiteX9" fmla="*/ 233786 w 369692"/>
                <a:gd name="connsiteY9" fmla="*/ 943995 h 1523435"/>
                <a:gd name="connsiteX10" fmla="*/ 233786 w 369692"/>
                <a:gd name="connsiteY10" fmla="*/ 954852 h 1523435"/>
                <a:gd name="connsiteX11" fmla="*/ 249753 w 369692"/>
                <a:gd name="connsiteY11" fmla="*/ 959323 h 1523435"/>
                <a:gd name="connsiteX12" fmla="*/ 274341 w 369692"/>
                <a:gd name="connsiteY12" fmla="*/ 962835 h 1523435"/>
                <a:gd name="connsiteX13" fmla="*/ 283921 w 369692"/>
                <a:gd name="connsiteY13" fmla="*/ 968902 h 1523435"/>
                <a:gd name="connsiteX14" fmla="*/ 281366 w 369692"/>
                <a:gd name="connsiteY14" fmla="*/ 976886 h 1523435"/>
                <a:gd name="connsiteX15" fmla="*/ 273063 w 369692"/>
                <a:gd name="connsiteY15" fmla="*/ 978482 h 1523435"/>
                <a:gd name="connsiteX16" fmla="*/ 268913 w 369692"/>
                <a:gd name="connsiteY16" fmla="*/ 978482 h 1523435"/>
                <a:gd name="connsiteX17" fmla="*/ 265719 w 369692"/>
                <a:gd name="connsiteY17" fmla="*/ 981037 h 1523435"/>
                <a:gd name="connsiteX18" fmla="*/ 267955 w 369692"/>
                <a:gd name="connsiteY18" fmla="*/ 983911 h 1523435"/>
                <a:gd name="connsiteX19" fmla="*/ 281047 w 369692"/>
                <a:gd name="connsiteY19" fmla="*/ 986466 h 1523435"/>
                <a:gd name="connsiteX20" fmla="*/ 298929 w 369692"/>
                <a:gd name="connsiteY20" fmla="*/ 984869 h 1523435"/>
                <a:gd name="connsiteX21" fmla="*/ 311064 w 369692"/>
                <a:gd name="connsiteY21" fmla="*/ 989659 h 1523435"/>
                <a:gd name="connsiteX22" fmla="*/ 312661 w 369692"/>
                <a:gd name="connsiteY22" fmla="*/ 997323 h 1523435"/>
                <a:gd name="connsiteX23" fmla="*/ 300846 w 369692"/>
                <a:gd name="connsiteY23" fmla="*/ 1004668 h 1523435"/>
                <a:gd name="connsiteX24" fmla="*/ 270509 w 369692"/>
                <a:gd name="connsiteY24" fmla="*/ 1008499 h 1523435"/>
                <a:gd name="connsiteX25" fmla="*/ 261887 w 369692"/>
                <a:gd name="connsiteY25" fmla="*/ 1008819 h 1523435"/>
                <a:gd name="connsiteX26" fmla="*/ 234744 w 369692"/>
                <a:gd name="connsiteY26" fmla="*/ 1007222 h 1523435"/>
                <a:gd name="connsiteX27" fmla="*/ 230593 w 369692"/>
                <a:gd name="connsiteY27" fmla="*/ 1007542 h 1523435"/>
                <a:gd name="connsiteX28" fmla="*/ 202492 w 369692"/>
                <a:gd name="connsiteY28" fmla="*/ 1006583 h 1523435"/>
                <a:gd name="connsiteX29" fmla="*/ 200895 w 369692"/>
                <a:gd name="connsiteY29" fmla="*/ 1005945 h 1523435"/>
                <a:gd name="connsiteX30" fmla="*/ 191954 w 369692"/>
                <a:gd name="connsiteY30" fmla="*/ 1005945 h 1523435"/>
                <a:gd name="connsiteX31" fmla="*/ 195467 w 369692"/>
                <a:gd name="connsiteY31" fmla="*/ 1012332 h 1523435"/>
                <a:gd name="connsiteX32" fmla="*/ 213030 w 369692"/>
                <a:gd name="connsiteY32" fmla="*/ 1019676 h 1523435"/>
                <a:gd name="connsiteX33" fmla="*/ 218139 w 369692"/>
                <a:gd name="connsiteY33" fmla="*/ 1025424 h 1523435"/>
                <a:gd name="connsiteX34" fmla="*/ 214307 w 369692"/>
                <a:gd name="connsiteY34" fmla="*/ 1031172 h 1523435"/>
                <a:gd name="connsiteX35" fmla="*/ 200576 w 369692"/>
                <a:gd name="connsiteY35" fmla="*/ 1035323 h 1523435"/>
                <a:gd name="connsiteX36" fmla="*/ 189719 w 369692"/>
                <a:gd name="connsiteY36" fmla="*/ 1038197 h 1523435"/>
                <a:gd name="connsiteX37" fmla="*/ 179181 w 369692"/>
                <a:gd name="connsiteY37" fmla="*/ 1050651 h 1523435"/>
                <a:gd name="connsiteX38" fmla="*/ 174071 w 369692"/>
                <a:gd name="connsiteY38" fmla="*/ 1060869 h 1523435"/>
                <a:gd name="connsiteX39" fmla="*/ 167046 w 369692"/>
                <a:gd name="connsiteY39" fmla="*/ 1079071 h 1523435"/>
                <a:gd name="connsiteX40" fmla="*/ 166727 w 369692"/>
                <a:gd name="connsiteY40" fmla="*/ 1085138 h 1523435"/>
                <a:gd name="connsiteX41" fmla="*/ 166408 w 369692"/>
                <a:gd name="connsiteY41" fmla="*/ 1105576 h 1523435"/>
                <a:gd name="connsiteX42" fmla="*/ 169281 w 369692"/>
                <a:gd name="connsiteY42" fmla="*/ 1140063 h 1523435"/>
                <a:gd name="connsiteX43" fmla="*/ 171517 w 369692"/>
                <a:gd name="connsiteY43" fmla="*/ 1157946 h 1523435"/>
                <a:gd name="connsiteX44" fmla="*/ 169921 w 369692"/>
                <a:gd name="connsiteY44" fmla="*/ 1185408 h 1523435"/>
                <a:gd name="connsiteX45" fmla="*/ 169601 w 369692"/>
                <a:gd name="connsiteY45" fmla="*/ 1209677 h 1523435"/>
                <a:gd name="connsiteX46" fmla="*/ 170559 w 369692"/>
                <a:gd name="connsiteY46" fmla="*/ 1216383 h 1523435"/>
                <a:gd name="connsiteX47" fmla="*/ 172475 w 369692"/>
                <a:gd name="connsiteY47" fmla="*/ 1245442 h 1523435"/>
                <a:gd name="connsiteX48" fmla="*/ 173752 w 369692"/>
                <a:gd name="connsiteY48" fmla="*/ 1262686 h 1523435"/>
                <a:gd name="connsiteX49" fmla="*/ 174711 w 369692"/>
                <a:gd name="connsiteY49" fmla="*/ 1275139 h 1523435"/>
                <a:gd name="connsiteX50" fmla="*/ 174711 w 369692"/>
                <a:gd name="connsiteY50" fmla="*/ 1278972 h 1523435"/>
                <a:gd name="connsiteX51" fmla="*/ 174711 w 369692"/>
                <a:gd name="connsiteY51" fmla="*/ 1319207 h 1523435"/>
                <a:gd name="connsiteX52" fmla="*/ 172156 w 369692"/>
                <a:gd name="connsiteY52" fmla="*/ 1349224 h 1523435"/>
                <a:gd name="connsiteX53" fmla="*/ 171517 w 369692"/>
                <a:gd name="connsiteY53" fmla="*/ 1355930 h 1523435"/>
                <a:gd name="connsiteX54" fmla="*/ 170878 w 369692"/>
                <a:gd name="connsiteY54" fmla="*/ 1362636 h 1523435"/>
                <a:gd name="connsiteX55" fmla="*/ 166727 w 369692"/>
                <a:gd name="connsiteY55" fmla="*/ 1396804 h 1523435"/>
                <a:gd name="connsiteX56" fmla="*/ 165769 w 369692"/>
                <a:gd name="connsiteY56" fmla="*/ 1424586 h 1523435"/>
                <a:gd name="connsiteX57" fmla="*/ 163853 w 369692"/>
                <a:gd name="connsiteY57" fmla="*/ 1455241 h 1523435"/>
                <a:gd name="connsiteX58" fmla="*/ 164811 w 369692"/>
                <a:gd name="connsiteY58" fmla="*/ 1467376 h 1523435"/>
                <a:gd name="connsiteX59" fmla="*/ 169601 w 369692"/>
                <a:gd name="connsiteY59" fmla="*/ 1491006 h 1523435"/>
                <a:gd name="connsiteX60" fmla="*/ 171517 w 369692"/>
                <a:gd name="connsiteY60" fmla="*/ 1495477 h 1523435"/>
                <a:gd name="connsiteX61" fmla="*/ 173114 w 369692"/>
                <a:gd name="connsiteY61" fmla="*/ 1501225 h 1523435"/>
                <a:gd name="connsiteX62" fmla="*/ 170878 w 369692"/>
                <a:gd name="connsiteY62" fmla="*/ 1517830 h 1523435"/>
                <a:gd name="connsiteX63" fmla="*/ 167366 w 369692"/>
                <a:gd name="connsiteY63" fmla="*/ 1521662 h 1523435"/>
                <a:gd name="connsiteX64" fmla="*/ 147568 w 369692"/>
                <a:gd name="connsiteY64" fmla="*/ 1515914 h 1523435"/>
                <a:gd name="connsiteX65" fmla="*/ 146609 w 369692"/>
                <a:gd name="connsiteY65" fmla="*/ 1501863 h 1523435"/>
                <a:gd name="connsiteX66" fmla="*/ 147568 w 369692"/>
                <a:gd name="connsiteY66" fmla="*/ 1484300 h 1523435"/>
                <a:gd name="connsiteX67" fmla="*/ 144374 w 369692"/>
                <a:gd name="connsiteY67" fmla="*/ 1451410 h 1523435"/>
                <a:gd name="connsiteX68" fmla="*/ 144374 w 369692"/>
                <a:gd name="connsiteY68" fmla="*/ 1450771 h 1523435"/>
                <a:gd name="connsiteX69" fmla="*/ 146928 w 369692"/>
                <a:gd name="connsiteY69" fmla="*/ 1397762 h 1523435"/>
                <a:gd name="connsiteX70" fmla="*/ 147886 w 369692"/>
                <a:gd name="connsiteY70" fmla="*/ 1374451 h 1523435"/>
                <a:gd name="connsiteX71" fmla="*/ 150441 w 369692"/>
                <a:gd name="connsiteY71" fmla="*/ 1365510 h 1523435"/>
                <a:gd name="connsiteX72" fmla="*/ 157147 w 369692"/>
                <a:gd name="connsiteY72" fmla="*/ 1334854 h 1523435"/>
                <a:gd name="connsiteX73" fmla="*/ 156508 w 369692"/>
                <a:gd name="connsiteY73" fmla="*/ 1318249 h 1523435"/>
                <a:gd name="connsiteX74" fmla="*/ 154273 w 369692"/>
                <a:gd name="connsiteY74" fmla="*/ 1298770 h 1523435"/>
                <a:gd name="connsiteX75" fmla="*/ 154273 w 369692"/>
                <a:gd name="connsiteY75" fmla="*/ 1281526 h 1523435"/>
                <a:gd name="connsiteX76" fmla="*/ 154593 w 369692"/>
                <a:gd name="connsiteY76" fmla="*/ 1270988 h 1523435"/>
                <a:gd name="connsiteX77" fmla="*/ 152996 w 369692"/>
                <a:gd name="connsiteY77" fmla="*/ 1245122 h 1523435"/>
                <a:gd name="connsiteX78" fmla="*/ 150761 w 369692"/>
                <a:gd name="connsiteY78" fmla="*/ 1226282 h 1523435"/>
                <a:gd name="connsiteX79" fmla="*/ 151399 w 369692"/>
                <a:gd name="connsiteY79" fmla="*/ 1207123 h 1523435"/>
                <a:gd name="connsiteX80" fmla="*/ 152676 w 369692"/>
                <a:gd name="connsiteY80" fmla="*/ 1165290 h 1523435"/>
                <a:gd name="connsiteX81" fmla="*/ 149803 w 369692"/>
                <a:gd name="connsiteY81" fmla="*/ 1131441 h 1523435"/>
                <a:gd name="connsiteX82" fmla="*/ 148845 w 369692"/>
                <a:gd name="connsiteY82" fmla="*/ 1125374 h 1523435"/>
                <a:gd name="connsiteX83" fmla="*/ 147886 w 369692"/>
                <a:gd name="connsiteY83" fmla="*/ 1116114 h 1523435"/>
                <a:gd name="connsiteX84" fmla="*/ 148525 w 369692"/>
                <a:gd name="connsiteY84" fmla="*/ 1077155 h 1523435"/>
                <a:gd name="connsiteX85" fmla="*/ 145971 w 369692"/>
                <a:gd name="connsiteY85" fmla="*/ 1035962 h 1523435"/>
                <a:gd name="connsiteX86" fmla="*/ 137348 w 369692"/>
                <a:gd name="connsiteY86" fmla="*/ 1024147 h 1523435"/>
                <a:gd name="connsiteX87" fmla="*/ 119785 w 369692"/>
                <a:gd name="connsiteY87" fmla="*/ 1019037 h 1523435"/>
                <a:gd name="connsiteX88" fmla="*/ 114357 w 369692"/>
                <a:gd name="connsiteY88" fmla="*/ 1019676 h 1523435"/>
                <a:gd name="connsiteX89" fmla="*/ 102222 w 369692"/>
                <a:gd name="connsiteY89" fmla="*/ 1020953 h 1523435"/>
                <a:gd name="connsiteX90" fmla="*/ 92004 w 369692"/>
                <a:gd name="connsiteY90" fmla="*/ 1017121 h 1523435"/>
                <a:gd name="connsiteX91" fmla="*/ 81785 w 369692"/>
                <a:gd name="connsiteY91" fmla="*/ 1014247 h 1523435"/>
                <a:gd name="connsiteX92" fmla="*/ 68374 w 369692"/>
                <a:gd name="connsiteY92" fmla="*/ 1006583 h 1523435"/>
                <a:gd name="connsiteX93" fmla="*/ 73482 w 369692"/>
                <a:gd name="connsiteY93" fmla="*/ 996045 h 1523435"/>
                <a:gd name="connsiteX94" fmla="*/ 92962 w 369692"/>
                <a:gd name="connsiteY94" fmla="*/ 982314 h 1523435"/>
                <a:gd name="connsiteX95" fmla="*/ 94878 w 369692"/>
                <a:gd name="connsiteY95" fmla="*/ 980079 h 1523435"/>
                <a:gd name="connsiteX96" fmla="*/ 92323 w 369692"/>
                <a:gd name="connsiteY96" fmla="*/ 973054 h 1523435"/>
                <a:gd name="connsiteX97" fmla="*/ 88810 w 369692"/>
                <a:gd name="connsiteY97" fmla="*/ 973054 h 1523435"/>
                <a:gd name="connsiteX98" fmla="*/ 72205 w 369692"/>
                <a:gd name="connsiteY98" fmla="*/ 973054 h 1523435"/>
                <a:gd name="connsiteX99" fmla="*/ 52726 w 369692"/>
                <a:gd name="connsiteY99" fmla="*/ 970180 h 1523435"/>
                <a:gd name="connsiteX100" fmla="*/ 40273 w 369692"/>
                <a:gd name="connsiteY100" fmla="*/ 970819 h 1523435"/>
                <a:gd name="connsiteX101" fmla="*/ 26861 w 369692"/>
                <a:gd name="connsiteY101" fmla="*/ 970819 h 1523435"/>
                <a:gd name="connsiteX102" fmla="*/ 10894 w 369692"/>
                <a:gd name="connsiteY102" fmla="*/ 970819 h 1523435"/>
                <a:gd name="connsiteX103" fmla="*/ 9617 w 369692"/>
                <a:gd name="connsiteY103" fmla="*/ 971138 h 1523435"/>
                <a:gd name="connsiteX104" fmla="*/ 356 w 369692"/>
                <a:gd name="connsiteY104" fmla="*/ 966986 h 1523435"/>
                <a:gd name="connsiteX105" fmla="*/ 5785 w 369692"/>
                <a:gd name="connsiteY105" fmla="*/ 955171 h 1523435"/>
                <a:gd name="connsiteX106" fmla="*/ 22071 w 369692"/>
                <a:gd name="connsiteY106" fmla="*/ 951659 h 1523435"/>
                <a:gd name="connsiteX107" fmla="*/ 32609 w 369692"/>
                <a:gd name="connsiteY107" fmla="*/ 951020 h 1523435"/>
                <a:gd name="connsiteX108" fmla="*/ 42508 w 369692"/>
                <a:gd name="connsiteY108" fmla="*/ 950701 h 1523435"/>
                <a:gd name="connsiteX109" fmla="*/ 52407 w 369692"/>
                <a:gd name="connsiteY109" fmla="*/ 950062 h 1523435"/>
                <a:gd name="connsiteX110" fmla="*/ 63264 w 369692"/>
                <a:gd name="connsiteY110" fmla="*/ 950701 h 1523435"/>
                <a:gd name="connsiteX111" fmla="*/ 86895 w 369692"/>
                <a:gd name="connsiteY111" fmla="*/ 951020 h 1523435"/>
                <a:gd name="connsiteX112" fmla="*/ 93282 w 369692"/>
                <a:gd name="connsiteY112" fmla="*/ 943356 h 1523435"/>
                <a:gd name="connsiteX113" fmla="*/ 90088 w 369692"/>
                <a:gd name="connsiteY113" fmla="*/ 936650 h 1523435"/>
                <a:gd name="connsiteX114" fmla="*/ 89130 w 369692"/>
                <a:gd name="connsiteY114" fmla="*/ 935692 h 1523435"/>
                <a:gd name="connsiteX115" fmla="*/ 83702 w 369692"/>
                <a:gd name="connsiteY115" fmla="*/ 924835 h 1523435"/>
                <a:gd name="connsiteX116" fmla="*/ 94878 w 369692"/>
                <a:gd name="connsiteY116" fmla="*/ 913020 h 1523435"/>
                <a:gd name="connsiteX117" fmla="*/ 104138 w 369692"/>
                <a:gd name="connsiteY117" fmla="*/ 909827 h 1523435"/>
                <a:gd name="connsiteX118" fmla="*/ 106374 w 369692"/>
                <a:gd name="connsiteY118" fmla="*/ 900566 h 1523435"/>
                <a:gd name="connsiteX119" fmla="*/ 99348 w 369692"/>
                <a:gd name="connsiteY119" fmla="*/ 888432 h 1523435"/>
                <a:gd name="connsiteX120" fmla="*/ 92323 w 369692"/>
                <a:gd name="connsiteY120" fmla="*/ 883961 h 1523435"/>
                <a:gd name="connsiteX121" fmla="*/ 69012 w 369692"/>
                <a:gd name="connsiteY121" fmla="*/ 886516 h 1523435"/>
                <a:gd name="connsiteX122" fmla="*/ 64222 w 369692"/>
                <a:gd name="connsiteY122" fmla="*/ 886835 h 1523435"/>
                <a:gd name="connsiteX123" fmla="*/ 36441 w 369692"/>
                <a:gd name="connsiteY123" fmla="*/ 888432 h 1523435"/>
                <a:gd name="connsiteX124" fmla="*/ 17919 w 369692"/>
                <a:gd name="connsiteY124" fmla="*/ 888112 h 1523435"/>
                <a:gd name="connsiteX125" fmla="*/ 10575 w 369692"/>
                <a:gd name="connsiteY125" fmla="*/ 887474 h 1523435"/>
                <a:gd name="connsiteX126" fmla="*/ 4827 w 369692"/>
                <a:gd name="connsiteY126" fmla="*/ 885877 h 1523435"/>
                <a:gd name="connsiteX127" fmla="*/ 3869 w 369692"/>
                <a:gd name="connsiteY127" fmla="*/ 873742 h 1523435"/>
                <a:gd name="connsiteX128" fmla="*/ 13768 w 369692"/>
                <a:gd name="connsiteY128" fmla="*/ 870230 h 1523435"/>
                <a:gd name="connsiteX129" fmla="*/ 33247 w 369692"/>
                <a:gd name="connsiteY129" fmla="*/ 869591 h 1523435"/>
                <a:gd name="connsiteX130" fmla="*/ 38037 w 369692"/>
                <a:gd name="connsiteY130" fmla="*/ 868314 h 1523435"/>
                <a:gd name="connsiteX131" fmla="*/ 45701 w 369692"/>
                <a:gd name="connsiteY131" fmla="*/ 867036 h 1523435"/>
                <a:gd name="connsiteX132" fmla="*/ 72205 w 369692"/>
                <a:gd name="connsiteY132" fmla="*/ 863204 h 1523435"/>
                <a:gd name="connsiteX133" fmla="*/ 80508 w 369692"/>
                <a:gd name="connsiteY133" fmla="*/ 860650 h 1523435"/>
                <a:gd name="connsiteX134" fmla="*/ 92323 w 369692"/>
                <a:gd name="connsiteY134" fmla="*/ 850112 h 1523435"/>
                <a:gd name="connsiteX135" fmla="*/ 92004 w 369692"/>
                <a:gd name="connsiteY135" fmla="*/ 845641 h 1523435"/>
                <a:gd name="connsiteX136" fmla="*/ 87852 w 369692"/>
                <a:gd name="connsiteY136" fmla="*/ 844045 h 1523435"/>
                <a:gd name="connsiteX137" fmla="*/ 80508 w 369692"/>
                <a:gd name="connsiteY137" fmla="*/ 845641 h 1523435"/>
                <a:gd name="connsiteX138" fmla="*/ 71886 w 369692"/>
                <a:gd name="connsiteY138" fmla="*/ 846599 h 1523435"/>
                <a:gd name="connsiteX139" fmla="*/ 66139 w 369692"/>
                <a:gd name="connsiteY139" fmla="*/ 835103 h 1523435"/>
                <a:gd name="connsiteX140" fmla="*/ 69012 w 369692"/>
                <a:gd name="connsiteY140" fmla="*/ 828398 h 1523435"/>
                <a:gd name="connsiteX141" fmla="*/ 67096 w 369692"/>
                <a:gd name="connsiteY141" fmla="*/ 822330 h 1523435"/>
                <a:gd name="connsiteX142" fmla="*/ 60071 w 369692"/>
                <a:gd name="connsiteY142" fmla="*/ 822650 h 1523435"/>
                <a:gd name="connsiteX143" fmla="*/ 54004 w 369692"/>
                <a:gd name="connsiteY143" fmla="*/ 827120 h 1523435"/>
                <a:gd name="connsiteX144" fmla="*/ 39953 w 369692"/>
                <a:gd name="connsiteY144" fmla="*/ 833507 h 1523435"/>
                <a:gd name="connsiteX145" fmla="*/ 30373 w 369692"/>
                <a:gd name="connsiteY145" fmla="*/ 829356 h 1523435"/>
                <a:gd name="connsiteX146" fmla="*/ 30693 w 369692"/>
                <a:gd name="connsiteY146" fmla="*/ 821053 h 1523435"/>
                <a:gd name="connsiteX147" fmla="*/ 49852 w 369692"/>
                <a:gd name="connsiteY147" fmla="*/ 804128 h 1523435"/>
                <a:gd name="connsiteX148" fmla="*/ 62945 w 369692"/>
                <a:gd name="connsiteY148" fmla="*/ 792952 h 1523435"/>
                <a:gd name="connsiteX149" fmla="*/ 81147 w 369692"/>
                <a:gd name="connsiteY149" fmla="*/ 768364 h 1523435"/>
                <a:gd name="connsiteX150" fmla="*/ 88172 w 369692"/>
                <a:gd name="connsiteY150" fmla="*/ 762616 h 1523435"/>
                <a:gd name="connsiteX151" fmla="*/ 93920 w 369692"/>
                <a:gd name="connsiteY151" fmla="*/ 758145 h 1523435"/>
                <a:gd name="connsiteX152" fmla="*/ 95197 w 369692"/>
                <a:gd name="connsiteY152" fmla="*/ 752078 h 1523435"/>
                <a:gd name="connsiteX153" fmla="*/ 89449 w 369692"/>
                <a:gd name="connsiteY153" fmla="*/ 749204 h 1523435"/>
                <a:gd name="connsiteX154" fmla="*/ 85298 w 369692"/>
                <a:gd name="connsiteY154" fmla="*/ 749842 h 1523435"/>
                <a:gd name="connsiteX155" fmla="*/ 55600 w 369692"/>
                <a:gd name="connsiteY155" fmla="*/ 756868 h 1523435"/>
                <a:gd name="connsiteX156" fmla="*/ 42827 w 369692"/>
                <a:gd name="connsiteY156" fmla="*/ 761019 h 1523435"/>
                <a:gd name="connsiteX157" fmla="*/ 30054 w 369692"/>
                <a:gd name="connsiteY157" fmla="*/ 761658 h 1523435"/>
                <a:gd name="connsiteX158" fmla="*/ 25583 w 369692"/>
                <a:gd name="connsiteY158" fmla="*/ 757187 h 1523435"/>
                <a:gd name="connsiteX159" fmla="*/ 38037 w 369692"/>
                <a:gd name="connsiteY159" fmla="*/ 741221 h 1523435"/>
                <a:gd name="connsiteX160" fmla="*/ 55281 w 369692"/>
                <a:gd name="connsiteY160" fmla="*/ 737069 h 1523435"/>
                <a:gd name="connsiteX161" fmla="*/ 67416 w 369692"/>
                <a:gd name="connsiteY161" fmla="*/ 730044 h 1523435"/>
                <a:gd name="connsiteX162" fmla="*/ 71886 w 369692"/>
                <a:gd name="connsiteY162" fmla="*/ 723658 h 1523435"/>
                <a:gd name="connsiteX163" fmla="*/ 66139 w 369692"/>
                <a:gd name="connsiteY163" fmla="*/ 716632 h 1523435"/>
                <a:gd name="connsiteX164" fmla="*/ 57197 w 369692"/>
                <a:gd name="connsiteY164" fmla="*/ 718868 h 1523435"/>
                <a:gd name="connsiteX165" fmla="*/ 31331 w 369692"/>
                <a:gd name="connsiteY165" fmla="*/ 723338 h 1523435"/>
                <a:gd name="connsiteX166" fmla="*/ 21751 w 369692"/>
                <a:gd name="connsiteY166" fmla="*/ 721741 h 1523435"/>
                <a:gd name="connsiteX167" fmla="*/ 17600 w 369692"/>
                <a:gd name="connsiteY167" fmla="*/ 716952 h 1523435"/>
                <a:gd name="connsiteX168" fmla="*/ 20155 w 369692"/>
                <a:gd name="connsiteY168" fmla="*/ 710565 h 1523435"/>
                <a:gd name="connsiteX169" fmla="*/ 25264 w 369692"/>
                <a:gd name="connsiteY169" fmla="*/ 708649 h 1523435"/>
                <a:gd name="connsiteX170" fmla="*/ 49533 w 369692"/>
                <a:gd name="connsiteY170" fmla="*/ 704178 h 1523435"/>
                <a:gd name="connsiteX171" fmla="*/ 54323 w 369692"/>
                <a:gd name="connsiteY171" fmla="*/ 702582 h 1523435"/>
                <a:gd name="connsiteX172" fmla="*/ 70289 w 369692"/>
                <a:gd name="connsiteY172" fmla="*/ 693321 h 1523435"/>
                <a:gd name="connsiteX173" fmla="*/ 71567 w 369692"/>
                <a:gd name="connsiteY173" fmla="*/ 681825 h 1523435"/>
                <a:gd name="connsiteX174" fmla="*/ 55281 w 369692"/>
                <a:gd name="connsiteY174" fmla="*/ 676077 h 1523435"/>
                <a:gd name="connsiteX175" fmla="*/ 44424 w 369692"/>
                <a:gd name="connsiteY175" fmla="*/ 676077 h 1523435"/>
                <a:gd name="connsiteX176" fmla="*/ 34206 w 369692"/>
                <a:gd name="connsiteY176" fmla="*/ 674481 h 1523435"/>
                <a:gd name="connsiteX177" fmla="*/ 25264 w 369692"/>
                <a:gd name="connsiteY177" fmla="*/ 666817 h 1523435"/>
                <a:gd name="connsiteX178" fmla="*/ 28776 w 369692"/>
                <a:gd name="connsiteY178" fmla="*/ 658195 h 1523435"/>
                <a:gd name="connsiteX179" fmla="*/ 35483 w 369692"/>
                <a:gd name="connsiteY179" fmla="*/ 654044 h 1523435"/>
                <a:gd name="connsiteX180" fmla="*/ 60390 w 369692"/>
                <a:gd name="connsiteY180" fmla="*/ 640951 h 1523435"/>
                <a:gd name="connsiteX181" fmla="*/ 83702 w 369692"/>
                <a:gd name="connsiteY181" fmla="*/ 626901 h 1523435"/>
                <a:gd name="connsiteX182" fmla="*/ 96475 w 369692"/>
                <a:gd name="connsiteY182" fmla="*/ 619876 h 1523435"/>
                <a:gd name="connsiteX183" fmla="*/ 105735 w 369692"/>
                <a:gd name="connsiteY183" fmla="*/ 611254 h 1523435"/>
                <a:gd name="connsiteX184" fmla="*/ 94559 w 369692"/>
                <a:gd name="connsiteY184" fmla="*/ 591455 h 1523435"/>
                <a:gd name="connsiteX185" fmla="*/ 87214 w 369692"/>
                <a:gd name="connsiteY185" fmla="*/ 594010 h 1523435"/>
                <a:gd name="connsiteX186" fmla="*/ 71567 w 369692"/>
                <a:gd name="connsiteY186" fmla="*/ 592732 h 1523435"/>
                <a:gd name="connsiteX187" fmla="*/ 68374 w 369692"/>
                <a:gd name="connsiteY187" fmla="*/ 585388 h 1523435"/>
                <a:gd name="connsiteX188" fmla="*/ 81147 w 369692"/>
                <a:gd name="connsiteY188" fmla="*/ 567186 h 1523435"/>
                <a:gd name="connsiteX189" fmla="*/ 86575 w 369692"/>
                <a:gd name="connsiteY189" fmla="*/ 563993 h 1523435"/>
                <a:gd name="connsiteX190" fmla="*/ 98710 w 369692"/>
                <a:gd name="connsiteY190" fmla="*/ 555690 h 1523435"/>
                <a:gd name="connsiteX191" fmla="*/ 107970 w 369692"/>
                <a:gd name="connsiteY191" fmla="*/ 546749 h 1523435"/>
                <a:gd name="connsiteX192" fmla="*/ 114357 w 369692"/>
                <a:gd name="connsiteY192" fmla="*/ 537169 h 1523435"/>
                <a:gd name="connsiteX193" fmla="*/ 114995 w 369692"/>
                <a:gd name="connsiteY193" fmla="*/ 531421 h 1523435"/>
                <a:gd name="connsiteX194" fmla="*/ 114357 w 369692"/>
                <a:gd name="connsiteY194" fmla="*/ 514816 h 1523435"/>
                <a:gd name="connsiteX195" fmla="*/ 114676 w 369692"/>
                <a:gd name="connsiteY195" fmla="*/ 504917 h 1523435"/>
                <a:gd name="connsiteX196" fmla="*/ 102542 w 369692"/>
                <a:gd name="connsiteY196" fmla="*/ 510345 h 1523435"/>
                <a:gd name="connsiteX197" fmla="*/ 79550 w 369692"/>
                <a:gd name="connsiteY197" fmla="*/ 518648 h 1523435"/>
                <a:gd name="connsiteX198" fmla="*/ 71886 w 369692"/>
                <a:gd name="connsiteY198" fmla="*/ 513539 h 1523435"/>
                <a:gd name="connsiteX199" fmla="*/ 74441 w 369692"/>
                <a:gd name="connsiteY199" fmla="*/ 506194 h 1523435"/>
                <a:gd name="connsiteX200" fmla="*/ 76995 w 369692"/>
                <a:gd name="connsiteY200" fmla="*/ 493740 h 1523435"/>
                <a:gd name="connsiteX201" fmla="*/ 74441 w 369692"/>
                <a:gd name="connsiteY201" fmla="*/ 486396 h 1523435"/>
                <a:gd name="connsiteX202" fmla="*/ 73482 w 369692"/>
                <a:gd name="connsiteY202" fmla="*/ 480967 h 1523435"/>
                <a:gd name="connsiteX203" fmla="*/ 59113 w 369692"/>
                <a:gd name="connsiteY203" fmla="*/ 480328 h 1523435"/>
                <a:gd name="connsiteX204" fmla="*/ 50811 w 369692"/>
                <a:gd name="connsiteY204" fmla="*/ 472664 h 1523435"/>
                <a:gd name="connsiteX205" fmla="*/ 57836 w 369692"/>
                <a:gd name="connsiteY205" fmla="*/ 454782 h 1523435"/>
                <a:gd name="connsiteX206" fmla="*/ 62945 w 369692"/>
                <a:gd name="connsiteY206" fmla="*/ 440732 h 1523435"/>
                <a:gd name="connsiteX207" fmla="*/ 63264 w 369692"/>
                <a:gd name="connsiteY207" fmla="*/ 433068 h 1523435"/>
                <a:gd name="connsiteX208" fmla="*/ 54962 w 369692"/>
                <a:gd name="connsiteY208" fmla="*/ 420295 h 1523435"/>
                <a:gd name="connsiteX209" fmla="*/ 48894 w 369692"/>
                <a:gd name="connsiteY209" fmla="*/ 420295 h 1523435"/>
                <a:gd name="connsiteX210" fmla="*/ 37399 w 369692"/>
                <a:gd name="connsiteY210" fmla="*/ 418698 h 1523435"/>
                <a:gd name="connsiteX211" fmla="*/ 31651 w 369692"/>
                <a:gd name="connsiteY211" fmla="*/ 415185 h 1523435"/>
                <a:gd name="connsiteX212" fmla="*/ 32928 w 369692"/>
                <a:gd name="connsiteY212" fmla="*/ 404328 h 1523435"/>
                <a:gd name="connsiteX213" fmla="*/ 41869 w 369692"/>
                <a:gd name="connsiteY213" fmla="*/ 402412 h 1523435"/>
                <a:gd name="connsiteX214" fmla="*/ 61987 w 369692"/>
                <a:gd name="connsiteY214" fmla="*/ 400815 h 1523435"/>
                <a:gd name="connsiteX215" fmla="*/ 96475 w 369692"/>
                <a:gd name="connsiteY215" fmla="*/ 386126 h 1523435"/>
                <a:gd name="connsiteX216" fmla="*/ 109886 w 369692"/>
                <a:gd name="connsiteY216" fmla="*/ 371118 h 1523435"/>
                <a:gd name="connsiteX217" fmla="*/ 109886 w 369692"/>
                <a:gd name="connsiteY217" fmla="*/ 364412 h 1523435"/>
                <a:gd name="connsiteX218" fmla="*/ 103500 w 369692"/>
                <a:gd name="connsiteY218" fmla="*/ 364731 h 1523435"/>
                <a:gd name="connsiteX219" fmla="*/ 92642 w 369692"/>
                <a:gd name="connsiteY219" fmla="*/ 369202 h 1523435"/>
                <a:gd name="connsiteX220" fmla="*/ 84020 w 369692"/>
                <a:gd name="connsiteY220" fmla="*/ 373992 h 1523435"/>
                <a:gd name="connsiteX221" fmla="*/ 75079 w 369692"/>
                <a:gd name="connsiteY221" fmla="*/ 373034 h 1523435"/>
                <a:gd name="connsiteX222" fmla="*/ 77634 w 369692"/>
                <a:gd name="connsiteY222" fmla="*/ 356429 h 1523435"/>
                <a:gd name="connsiteX223" fmla="*/ 92642 w 369692"/>
                <a:gd name="connsiteY223" fmla="*/ 343336 h 1523435"/>
                <a:gd name="connsiteX224" fmla="*/ 93920 w 369692"/>
                <a:gd name="connsiteY224" fmla="*/ 341739 h 1523435"/>
                <a:gd name="connsiteX225" fmla="*/ 100307 w 369692"/>
                <a:gd name="connsiteY225" fmla="*/ 326731 h 1523435"/>
                <a:gd name="connsiteX226" fmla="*/ 101584 w 369692"/>
                <a:gd name="connsiteY226" fmla="*/ 320025 h 1523435"/>
                <a:gd name="connsiteX227" fmla="*/ 95836 w 369692"/>
                <a:gd name="connsiteY227" fmla="*/ 313958 h 1523435"/>
                <a:gd name="connsiteX228" fmla="*/ 92323 w 369692"/>
                <a:gd name="connsiteY228" fmla="*/ 314916 h 1523435"/>
                <a:gd name="connsiteX229" fmla="*/ 84340 w 369692"/>
                <a:gd name="connsiteY229" fmla="*/ 311403 h 1523435"/>
                <a:gd name="connsiteX230" fmla="*/ 86256 w 369692"/>
                <a:gd name="connsiteY230" fmla="*/ 303101 h 1523435"/>
                <a:gd name="connsiteX231" fmla="*/ 88492 w 369692"/>
                <a:gd name="connsiteY231" fmla="*/ 301185 h 1523435"/>
                <a:gd name="connsiteX232" fmla="*/ 91365 w 369692"/>
                <a:gd name="connsiteY232" fmla="*/ 295437 h 1523435"/>
                <a:gd name="connsiteX233" fmla="*/ 90407 w 369692"/>
                <a:gd name="connsiteY233" fmla="*/ 294159 h 1523435"/>
                <a:gd name="connsiteX234" fmla="*/ 76995 w 369692"/>
                <a:gd name="connsiteY234" fmla="*/ 297033 h 1523435"/>
                <a:gd name="connsiteX235" fmla="*/ 70928 w 369692"/>
                <a:gd name="connsiteY235" fmla="*/ 298630 h 1523435"/>
                <a:gd name="connsiteX236" fmla="*/ 51769 w 369692"/>
                <a:gd name="connsiteY236" fmla="*/ 295117 h 1523435"/>
                <a:gd name="connsiteX237" fmla="*/ 47298 w 369692"/>
                <a:gd name="connsiteY237" fmla="*/ 286815 h 1523435"/>
                <a:gd name="connsiteX238" fmla="*/ 54004 w 369692"/>
                <a:gd name="connsiteY238" fmla="*/ 279151 h 1523435"/>
                <a:gd name="connsiteX239" fmla="*/ 64222 w 369692"/>
                <a:gd name="connsiteY239" fmla="*/ 277554 h 1523435"/>
                <a:gd name="connsiteX240" fmla="*/ 79231 w 369692"/>
                <a:gd name="connsiteY240" fmla="*/ 273403 h 1523435"/>
                <a:gd name="connsiteX241" fmla="*/ 88810 w 369692"/>
                <a:gd name="connsiteY241" fmla="*/ 271806 h 1523435"/>
                <a:gd name="connsiteX242" fmla="*/ 113718 w 369692"/>
                <a:gd name="connsiteY242" fmla="*/ 261268 h 1523435"/>
                <a:gd name="connsiteX243" fmla="*/ 116273 w 369692"/>
                <a:gd name="connsiteY243" fmla="*/ 254882 h 1523435"/>
                <a:gd name="connsiteX244" fmla="*/ 121063 w 369692"/>
                <a:gd name="connsiteY244" fmla="*/ 240193 h 1523435"/>
                <a:gd name="connsiteX245" fmla="*/ 118508 w 369692"/>
                <a:gd name="connsiteY245" fmla="*/ 229335 h 1523435"/>
                <a:gd name="connsiteX246" fmla="*/ 102861 w 369692"/>
                <a:gd name="connsiteY246" fmla="*/ 229655 h 1523435"/>
                <a:gd name="connsiteX247" fmla="*/ 86256 w 369692"/>
                <a:gd name="connsiteY247" fmla="*/ 222310 h 1523435"/>
                <a:gd name="connsiteX248" fmla="*/ 89769 w 369692"/>
                <a:gd name="connsiteY248" fmla="*/ 214966 h 1523435"/>
                <a:gd name="connsiteX249" fmla="*/ 102222 w 369692"/>
                <a:gd name="connsiteY249" fmla="*/ 212411 h 1523435"/>
                <a:gd name="connsiteX250" fmla="*/ 104777 w 369692"/>
                <a:gd name="connsiteY250" fmla="*/ 212730 h 1523435"/>
                <a:gd name="connsiteX251" fmla="*/ 114357 w 369692"/>
                <a:gd name="connsiteY251" fmla="*/ 201873 h 1523435"/>
                <a:gd name="connsiteX252" fmla="*/ 116273 w 369692"/>
                <a:gd name="connsiteY252" fmla="*/ 192612 h 1523435"/>
                <a:gd name="connsiteX253" fmla="*/ 113399 w 369692"/>
                <a:gd name="connsiteY253" fmla="*/ 183033 h 1523435"/>
                <a:gd name="connsiteX254" fmla="*/ 103819 w 369692"/>
                <a:gd name="connsiteY254" fmla="*/ 180478 h 1523435"/>
                <a:gd name="connsiteX255" fmla="*/ 97113 w 369692"/>
                <a:gd name="connsiteY255" fmla="*/ 174730 h 1523435"/>
                <a:gd name="connsiteX256" fmla="*/ 103500 w 369692"/>
                <a:gd name="connsiteY256" fmla="*/ 165150 h 1523435"/>
                <a:gd name="connsiteX257" fmla="*/ 107970 w 369692"/>
                <a:gd name="connsiteY257" fmla="*/ 165150 h 1523435"/>
                <a:gd name="connsiteX258" fmla="*/ 130323 w 369692"/>
                <a:gd name="connsiteY258" fmla="*/ 157806 h 1523435"/>
                <a:gd name="connsiteX259" fmla="*/ 140542 w 369692"/>
                <a:gd name="connsiteY259" fmla="*/ 154293 h 1523435"/>
                <a:gd name="connsiteX260" fmla="*/ 146290 w 369692"/>
                <a:gd name="connsiteY260" fmla="*/ 144713 h 1523435"/>
                <a:gd name="connsiteX261" fmla="*/ 130962 w 369692"/>
                <a:gd name="connsiteY261" fmla="*/ 136730 h 1523435"/>
                <a:gd name="connsiteX262" fmla="*/ 113399 w 369692"/>
                <a:gd name="connsiteY262" fmla="*/ 142478 h 1523435"/>
                <a:gd name="connsiteX263" fmla="*/ 105735 w 369692"/>
                <a:gd name="connsiteY263" fmla="*/ 142158 h 1523435"/>
                <a:gd name="connsiteX264" fmla="*/ 96155 w 369692"/>
                <a:gd name="connsiteY264" fmla="*/ 136730 h 1523435"/>
                <a:gd name="connsiteX265" fmla="*/ 93600 w 369692"/>
                <a:gd name="connsiteY265" fmla="*/ 130343 h 1523435"/>
                <a:gd name="connsiteX266" fmla="*/ 99348 w 369692"/>
                <a:gd name="connsiteY266" fmla="*/ 125553 h 1523435"/>
                <a:gd name="connsiteX267" fmla="*/ 114676 w 369692"/>
                <a:gd name="connsiteY267" fmla="*/ 118528 h 1523435"/>
                <a:gd name="connsiteX268" fmla="*/ 126172 w 369692"/>
                <a:gd name="connsiteY268" fmla="*/ 112780 h 1523435"/>
                <a:gd name="connsiteX269" fmla="*/ 147886 w 369692"/>
                <a:gd name="connsiteY269" fmla="*/ 102242 h 1523435"/>
                <a:gd name="connsiteX270" fmla="*/ 152357 w 369692"/>
                <a:gd name="connsiteY270" fmla="*/ 95856 h 1523435"/>
                <a:gd name="connsiteX271" fmla="*/ 160660 w 369692"/>
                <a:gd name="connsiteY271" fmla="*/ 84679 h 1523435"/>
                <a:gd name="connsiteX272" fmla="*/ 170559 w 369692"/>
                <a:gd name="connsiteY272" fmla="*/ 77335 h 1523435"/>
                <a:gd name="connsiteX273" fmla="*/ 173114 w 369692"/>
                <a:gd name="connsiteY273" fmla="*/ 76377 h 1523435"/>
                <a:gd name="connsiteX274" fmla="*/ 169281 w 369692"/>
                <a:gd name="connsiteY274" fmla="*/ 70948 h 1523435"/>
                <a:gd name="connsiteX275" fmla="*/ 169281 w 369692"/>
                <a:gd name="connsiteY275" fmla="*/ 43486 h 1523435"/>
                <a:gd name="connsiteX276" fmla="*/ 174391 w 369692"/>
                <a:gd name="connsiteY276" fmla="*/ 34864 h 1523435"/>
                <a:gd name="connsiteX277" fmla="*/ 178223 w 369692"/>
                <a:gd name="connsiteY277" fmla="*/ 22091 h 1523435"/>
                <a:gd name="connsiteX278" fmla="*/ 178861 w 369692"/>
                <a:gd name="connsiteY278" fmla="*/ 18578 h 1523435"/>
                <a:gd name="connsiteX279" fmla="*/ 191316 w 369692"/>
                <a:gd name="connsiteY279" fmla="*/ 696 h 1523435"/>
                <a:gd name="connsiteX280" fmla="*/ 198660 w 369692"/>
                <a:gd name="connsiteY280" fmla="*/ 3250 h 1523435"/>
                <a:gd name="connsiteX281" fmla="*/ 204089 w 369692"/>
                <a:gd name="connsiteY281" fmla="*/ 19855 h 1523435"/>
                <a:gd name="connsiteX282" fmla="*/ 205685 w 369692"/>
                <a:gd name="connsiteY282" fmla="*/ 29435 h 1523435"/>
                <a:gd name="connsiteX283" fmla="*/ 215904 w 369692"/>
                <a:gd name="connsiteY283" fmla="*/ 40292 h 1523435"/>
                <a:gd name="connsiteX284" fmla="*/ 228038 w 369692"/>
                <a:gd name="connsiteY284" fmla="*/ 47318 h 1523435"/>
                <a:gd name="connsiteX285" fmla="*/ 230912 w 369692"/>
                <a:gd name="connsiteY285" fmla="*/ 55939 h 1523435"/>
                <a:gd name="connsiteX286" fmla="*/ 228038 w 369692"/>
                <a:gd name="connsiteY286" fmla="*/ 65519 h 1523435"/>
                <a:gd name="connsiteX287" fmla="*/ 232509 w 369692"/>
                <a:gd name="connsiteY287" fmla="*/ 74141 h 1523435"/>
                <a:gd name="connsiteX288" fmla="*/ 237937 w 369692"/>
                <a:gd name="connsiteY288" fmla="*/ 81167 h 1523435"/>
                <a:gd name="connsiteX289" fmla="*/ 240173 w 369692"/>
                <a:gd name="connsiteY289" fmla="*/ 85957 h 1523435"/>
                <a:gd name="connsiteX290" fmla="*/ 248795 w 369692"/>
                <a:gd name="connsiteY290" fmla="*/ 92982 h 1523435"/>
                <a:gd name="connsiteX291" fmla="*/ 251988 w 369692"/>
                <a:gd name="connsiteY291" fmla="*/ 94898 h 1523435"/>
                <a:gd name="connsiteX292" fmla="*/ 254862 w 369692"/>
                <a:gd name="connsiteY292" fmla="*/ 101284 h 1523435"/>
                <a:gd name="connsiteX293" fmla="*/ 249114 w 369692"/>
                <a:gd name="connsiteY293" fmla="*/ 104797 h 1523435"/>
                <a:gd name="connsiteX294" fmla="*/ 228677 w 369692"/>
                <a:gd name="connsiteY294" fmla="*/ 100965 h 1523435"/>
                <a:gd name="connsiteX295" fmla="*/ 217500 w 369692"/>
                <a:gd name="connsiteY295" fmla="*/ 100646 h 1523435"/>
                <a:gd name="connsiteX296" fmla="*/ 218777 w 369692"/>
                <a:gd name="connsiteY296" fmla="*/ 107352 h 1523435"/>
                <a:gd name="connsiteX297" fmla="*/ 219736 w 369692"/>
                <a:gd name="connsiteY297" fmla="*/ 124276 h 1523435"/>
                <a:gd name="connsiteX298" fmla="*/ 223567 w 369692"/>
                <a:gd name="connsiteY298" fmla="*/ 133537 h 1523435"/>
                <a:gd name="connsiteX299" fmla="*/ 230274 w 369692"/>
                <a:gd name="connsiteY299" fmla="*/ 134175 h 1523435"/>
                <a:gd name="connsiteX300" fmla="*/ 245282 w 369692"/>
                <a:gd name="connsiteY300" fmla="*/ 136730 h 1523435"/>
                <a:gd name="connsiteX301" fmla="*/ 255181 w 369692"/>
                <a:gd name="connsiteY301" fmla="*/ 147268 h 1523435"/>
                <a:gd name="connsiteX302" fmla="*/ 251030 w 369692"/>
                <a:gd name="connsiteY302" fmla="*/ 155570 h 1523435"/>
                <a:gd name="connsiteX303" fmla="*/ 225803 w 369692"/>
                <a:gd name="connsiteY303" fmla="*/ 160680 h 1523435"/>
                <a:gd name="connsiteX304" fmla="*/ 221013 w 369692"/>
                <a:gd name="connsiteY304" fmla="*/ 160680 h 1523435"/>
                <a:gd name="connsiteX305" fmla="*/ 214627 w 369692"/>
                <a:gd name="connsiteY305" fmla="*/ 161957 h 1523435"/>
                <a:gd name="connsiteX306" fmla="*/ 212710 w 369692"/>
                <a:gd name="connsiteY306" fmla="*/ 167705 h 1523435"/>
                <a:gd name="connsiteX307" fmla="*/ 215265 w 369692"/>
                <a:gd name="connsiteY307" fmla="*/ 173453 h 1523435"/>
                <a:gd name="connsiteX308" fmla="*/ 230912 w 369692"/>
                <a:gd name="connsiteY308" fmla="*/ 189100 h 1523435"/>
                <a:gd name="connsiteX309" fmla="*/ 236341 w 369692"/>
                <a:gd name="connsiteY309" fmla="*/ 190377 h 1523435"/>
                <a:gd name="connsiteX310" fmla="*/ 243366 w 369692"/>
                <a:gd name="connsiteY310" fmla="*/ 193890 h 1523435"/>
                <a:gd name="connsiteX311" fmla="*/ 246560 w 369692"/>
                <a:gd name="connsiteY311" fmla="*/ 205066 h 1523435"/>
                <a:gd name="connsiteX312" fmla="*/ 235383 w 369692"/>
                <a:gd name="connsiteY312" fmla="*/ 211772 h 1523435"/>
                <a:gd name="connsiteX313" fmla="*/ 218459 w 369692"/>
                <a:gd name="connsiteY313" fmla="*/ 204108 h 1523435"/>
                <a:gd name="connsiteX314" fmla="*/ 210794 w 369692"/>
                <a:gd name="connsiteY314" fmla="*/ 202512 h 1523435"/>
                <a:gd name="connsiteX315" fmla="*/ 206004 w 369692"/>
                <a:gd name="connsiteY315" fmla="*/ 205705 h 1523435"/>
                <a:gd name="connsiteX316" fmla="*/ 207282 w 369692"/>
                <a:gd name="connsiteY316" fmla="*/ 210495 h 1523435"/>
                <a:gd name="connsiteX317" fmla="*/ 226122 w 369692"/>
                <a:gd name="connsiteY317" fmla="*/ 224226 h 1523435"/>
                <a:gd name="connsiteX318" fmla="*/ 244963 w 369692"/>
                <a:gd name="connsiteY318" fmla="*/ 241151 h 1523435"/>
                <a:gd name="connsiteX319" fmla="*/ 254862 w 369692"/>
                <a:gd name="connsiteY319" fmla="*/ 246579 h 1523435"/>
                <a:gd name="connsiteX320" fmla="*/ 273703 w 369692"/>
                <a:gd name="connsiteY320" fmla="*/ 248176 h 1523435"/>
                <a:gd name="connsiteX321" fmla="*/ 287753 w 369692"/>
                <a:gd name="connsiteY321" fmla="*/ 250730 h 1523435"/>
                <a:gd name="connsiteX322" fmla="*/ 292223 w 369692"/>
                <a:gd name="connsiteY322" fmla="*/ 264462 h 1523435"/>
                <a:gd name="connsiteX323" fmla="*/ 287433 w 369692"/>
                <a:gd name="connsiteY323" fmla="*/ 266697 h 1523435"/>
                <a:gd name="connsiteX324" fmla="*/ 271148 w 369692"/>
                <a:gd name="connsiteY324" fmla="*/ 273722 h 1523435"/>
                <a:gd name="connsiteX325" fmla="*/ 258055 w 369692"/>
                <a:gd name="connsiteY325" fmla="*/ 276277 h 1523435"/>
                <a:gd name="connsiteX326" fmla="*/ 242408 w 369692"/>
                <a:gd name="connsiteY326" fmla="*/ 276277 h 1523435"/>
                <a:gd name="connsiteX327" fmla="*/ 229954 w 369692"/>
                <a:gd name="connsiteY327" fmla="*/ 279470 h 1523435"/>
                <a:gd name="connsiteX328" fmla="*/ 229315 w 369692"/>
                <a:gd name="connsiteY328" fmla="*/ 285218 h 1523435"/>
                <a:gd name="connsiteX329" fmla="*/ 230274 w 369692"/>
                <a:gd name="connsiteY329" fmla="*/ 285857 h 1523435"/>
                <a:gd name="connsiteX330" fmla="*/ 244324 w 369692"/>
                <a:gd name="connsiteY330" fmla="*/ 297672 h 1523435"/>
                <a:gd name="connsiteX331" fmla="*/ 246240 w 369692"/>
                <a:gd name="connsiteY331" fmla="*/ 305655 h 1523435"/>
                <a:gd name="connsiteX332" fmla="*/ 246240 w 369692"/>
                <a:gd name="connsiteY332" fmla="*/ 322580 h 1523435"/>
                <a:gd name="connsiteX333" fmla="*/ 242408 w 369692"/>
                <a:gd name="connsiteY333" fmla="*/ 331521 h 1523435"/>
                <a:gd name="connsiteX334" fmla="*/ 235383 w 369692"/>
                <a:gd name="connsiteY334" fmla="*/ 333437 h 1523435"/>
                <a:gd name="connsiteX335" fmla="*/ 231232 w 369692"/>
                <a:gd name="connsiteY335" fmla="*/ 335353 h 1523435"/>
                <a:gd name="connsiteX336" fmla="*/ 232828 w 369692"/>
                <a:gd name="connsiteY336" fmla="*/ 340143 h 1523435"/>
                <a:gd name="connsiteX337" fmla="*/ 244643 w 369692"/>
                <a:gd name="connsiteY337" fmla="*/ 348126 h 1523435"/>
                <a:gd name="connsiteX338" fmla="*/ 251668 w 369692"/>
                <a:gd name="connsiteY338" fmla="*/ 351639 h 1523435"/>
                <a:gd name="connsiteX339" fmla="*/ 252946 w 369692"/>
                <a:gd name="connsiteY339" fmla="*/ 362496 h 1523435"/>
                <a:gd name="connsiteX340" fmla="*/ 250710 w 369692"/>
                <a:gd name="connsiteY340" fmla="*/ 364731 h 1523435"/>
                <a:gd name="connsiteX341" fmla="*/ 252946 w 369692"/>
                <a:gd name="connsiteY341" fmla="*/ 377504 h 1523435"/>
                <a:gd name="connsiteX342" fmla="*/ 273703 w 369692"/>
                <a:gd name="connsiteY342" fmla="*/ 387403 h 1523435"/>
                <a:gd name="connsiteX343" fmla="*/ 279770 w 369692"/>
                <a:gd name="connsiteY343" fmla="*/ 387723 h 1523435"/>
                <a:gd name="connsiteX344" fmla="*/ 289988 w 369692"/>
                <a:gd name="connsiteY344" fmla="*/ 396345 h 1523435"/>
                <a:gd name="connsiteX345" fmla="*/ 284240 w 369692"/>
                <a:gd name="connsiteY345" fmla="*/ 404009 h 1523435"/>
                <a:gd name="connsiteX346" fmla="*/ 281366 w 369692"/>
                <a:gd name="connsiteY346" fmla="*/ 405286 h 1523435"/>
                <a:gd name="connsiteX347" fmla="*/ 277534 w 369692"/>
                <a:gd name="connsiteY347" fmla="*/ 417421 h 1523435"/>
                <a:gd name="connsiteX348" fmla="*/ 279770 w 369692"/>
                <a:gd name="connsiteY348" fmla="*/ 420933 h 1523435"/>
                <a:gd name="connsiteX349" fmla="*/ 284240 w 369692"/>
                <a:gd name="connsiteY349" fmla="*/ 429555 h 1523435"/>
                <a:gd name="connsiteX350" fmla="*/ 290627 w 369692"/>
                <a:gd name="connsiteY350" fmla="*/ 436261 h 1523435"/>
                <a:gd name="connsiteX351" fmla="*/ 316173 w 369692"/>
                <a:gd name="connsiteY351" fmla="*/ 445202 h 1523435"/>
                <a:gd name="connsiteX352" fmla="*/ 320963 w 369692"/>
                <a:gd name="connsiteY352" fmla="*/ 449353 h 1523435"/>
                <a:gd name="connsiteX353" fmla="*/ 315854 w 369692"/>
                <a:gd name="connsiteY353" fmla="*/ 455421 h 1523435"/>
                <a:gd name="connsiteX354" fmla="*/ 303719 w 369692"/>
                <a:gd name="connsiteY354" fmla="*/ 454782 h 1523435"/>
                <a:gd name="connsiteX355" fmla="*/ 292223 w 369692"/>
                <a:gd name="connsiteY355" fmla="*/ 452547 h 1523435"/>
                <a:gd name="connsiteX356" fmla="*/ 282643 w 369692"/>
                <a:gd name="connsiteY356" fmla="*/ 458295 h 1523435"/>
                <a:gd name="connsiteX357" fmla="*/ 279131 w 369692"/>
                <a:gd name="connsiteY357" fmla="*/ 462765 h 1523435"/>
                <a:gd name="connsiteX358" fmla="*/ 277534 w 369692"/>
                <a:gd name="connsiteY358" fmla="*/ 473622 h 1523435"/>
                <a:gd name="connsiteX359" fmla="*/ 285837 w 369692"/>
                <a:gd name="connsiteY359" fmla="*/ 485757 h 1523435"/>
                <a:gd name="connsiteX360" fmla="*/ 291266 w 369692"/>
                <a:gd name="connsiteY360" fmla="*/ 492463 h 1523435"/>
                <a:gd name="connsiteX361" fmla="*/ 301803 w 369692"/>
                <a:gd name="connsiteY361" fmla="*/ 502043 h 1523435"/>
                <a:gd name="connsiteX362" fmla="*/ 301484 w 369692"/>
                <a:gd name="connsiteY362" fmla="*/ 514177 h 1523435"/>
                <a:gd name="connsiteX363" fmla="*/ 287753 w 369692"/>
                <a:gd name="connsiteY363" fmla="*/ 520564 h 1523435"/>
                <a:gd name="connsiteX364" fmla="*/ 285198 w 369692"/>
                <a:gd name="connsiteY364" fmla="*/ 521203 h 1523435"/>
                <a:gd name="connsiteX365" fmla="*/ 263803 w 369692"/>
                <a:gd name="connsiteY365" fmla="*/ 519925 h 1523435"/>
                <a:gd name="connsiteX366" fmla="*/ 261887 w 369692"/>
                <a:gd name="connsiteY366" fmla="*/ 519287 h 1523435"/>
                <a:gd name="connsiteX367" fmla="*/ 253585 w 369692"/>
                <a:gd name="connsiteY367" fmla="*/ 521203 h 1523435"/>
                <a:gd name="connsiteX368" fmla="*/ 257097 w 369692"/>
                <a:gd name="connsiteY368" fmla="*/ 528228 h 1523435"/>
                <a:gd name="connsiteX369" fmla="*/ 274022 w 369692"/>
                <a:gd name="connsiteY369" fmla="*/ 544514 h 1523435"/>
                <a:gd name="connsiteX370" fmla="*/ 288711 w 369692"/>
                <a:gd name="connsiteY370" fmla="*/ 554732 h 1523435"/>
                <a:gd name="connsiteX371" fmla="*/ 297013 w 369692"/>
                <a:gd name="connsiteY371" fmla="*/ 561757 h 1523435"/>
                <a:gd name="connsiteX372" fmla="*/ 293501 w 369692"/>
                <a:gd name="connsiteY372" fmla="*/ 572934 h 1523435"/>
                <a:gd name="connsiteX373" fmla="*/ 285518 w 369692"/>
                <a:gd name="connsiteY373" fmla="*/ 573892 h 1523435"/>
                <a:gd name="connsiteX374" fmla="*/ 273063 w 369692"/>
                <a:gd name="connsiteY374" fmla="*/ 578043 h 1523435"/>
                <a:gd name="connsiteX375" fmla="*/ 250072 w 369692"/>
                <a:gd name="connsiteY375" fmla="*/ 582514 h 1523435"/>
                <a:gd name="connsiteX376" fmla="*/ 231232 w 369692"/>
                <a:gd name="connsiteY376" fmla="*/ 580279 h 1523435"/>
                <a:gd name="connsiteX377" fmla="*/ 224845 w 369692"/>
                <a:gd name="connsiteY377" fmla="*/ 584430 h 1523435"/>
                <a:gd name="connsiteX378" fmla="*/ 227080 w 369692"/>
                <a:gd name="connsiteY378" fmla="*/ 592413 h 1523435"/>
                <a:gd name="connsiteX379" fmla="*/ 230274 w 369692"/>
                <a:gd name="connsiteY379" fmla="*/ 595287 h 1523435"/>
                <a:gd name="connsiteX380" fmla="*/ 247517 w 369692"/>
                <a:gd name="connsiteY380" fmla="*/ 604548 h 1523435"/>
                <a:gd name="connsiteX381" fmla="*/ 258055 w 369692"/>
                <a:gd name="connsiteY381" fmla="*/ 611892 h 1523435"/>
                <a:gd name="connsiteX382" fmla="*/ 270190 w 369692"/>
                <a:gd name="connsiteY382" fmla="*/ 620195 h 1523435"/>
                <a:gd name="connsiteX383" fmla="*/ 271148 w 369692"/>
                <a:gd name="connsiteY383" fmla="*/ 620833 h 1523435"/>
                <a:gd name="connsiteX384" fmla="*/ 296056 w 369692"/>
                <a:gd name="connsiteY384" fmla="*/ 627539 h 1523435"/>
                <a:gd name="connsiteX385" fmla="*/ 307551 w 369692"/>
                <a:gd name="connsiteY385" fmla="*/ 630733 h 1523435"/>
                <a:gd name="connsiteX386" fmla="*/ 329266 w 369692"/>
                <a:gd name="connsiteY386" fmla="*/ 643187 h 1523435"/>
                <a:gd name="connsiteX387" fmla="*/ 347148 w 369692"/>
                <a:gd name="connsiteY387" fmla="*/ 645741 h 1523435"/>
                <a:gd name="connsiteX388" fmla="*/ 355770 w 369692"/>
                <a:gd name="connsiteY388" fmla="*/ 651170 h 1523435"/>
                <a:gd name="connsiteX389" fmla="*/ 352577 w 369692"/>
                <a:gd name="connsiteY389" fmla="*/ 656279 h 1523435"/>
                <a:gd name="connsiteX390" fmla="*/ 338207 w 369692"/>
                <a:gd name="connsiteY390" fmla="*/ 667775 h 1523435"/>
                <a:gd name="connsiteX391" fmla="*/ 328946 w 369692"/>
                <a:gd name="connsiteY391" fmla="*/ 672884 h 1523435"/>
                <a:gd name="connsiteX392" fmla="*/ 327031 w 369692"/>
                <a:gd name="connsiteY392" fmla="*/ 672884 h 1523435"/>
                <a:gd name="connsiteX393" fmla="*/ 304358 w 369692"/>
                <a:gd name="connsiteY393" fmla="*/ 671287 h 1523435"/>
                <a:gd name="connsiteX394" fmla="*/ 294778 w 369692"/>
                <a:gd name="connsiteY394" fmla="*/ 672245 h 1523435"/>
                <a:gd name="connsiteX395" fmla="*/ 267635 w 369692"/>
                <a:gd name="connsiteY395" fmla="*/ 674800 h 1523435"/>
                <a:gd name="connsiteX396" fmla="*/ 262845 w 369692"/>
                <a:gd name="connsiteY396" fmla="*/ 674162 h 1523435"/>
                <a:gd name="connsiteX397" fmla="*/ 250391 w 369692"/>
                <a:gd name="connsiteY397" fmla="*/ 681187 h 1523435"/>
                <a:gd name="connsiteX398" fmla="*/ 246240 w 369692"/>
                <a:gd name="connsiteY398" fmla="*/ 687254 h 1523435"/>
                <a:gd name="connsiteX399" fmla="*/ 247837 w 369692"/>
                <a:gd name="connsiteY399" fmla="*/ 698750 h 1523435"/>
                <a:gd name="connsiteX400" fmla="*/ 267635 w 369692"/>
                <a:gd name="connsiteY400" fmla="*/ 711523 h 1523435"/>
                <a:gd name="connsiteX401" fmla="*/ 271786 w 369692"/>
                <a:gd name="connsiteY401" fmla="*/ 715036 h 1523435"/>
                <a:gd name="connsiteX402" fmla="*/ 280728 w 369692"/>
                <a:gd name="connsiteY402" fmla="*/ 725254 h 1523435"/>
                <a:gd name="connsiteX403" fmla="*/ 282963 w 369692"/>
                <a:gd name="connsiteY403" fmla="*/ 732599 h 1523435"/>
                <a:gd name="connsiteX404" fmla="*/ 276257 w 369692"/>
                <a:gd name="connsiteY404" fmla="*/ 737389 h 1523435"/>
                <a:gd name="connsiteX405" fmla="*/ 250391 w 369692"/>
                <a:gd name="connsiteY405" fmla="*/ 731002 h 1523435"/>
                <a:gd name="connsiteX406" fmla="*/ 230912 w 369692"/>
                <a:gd name="connsiteY406" fmla="*/ 723338 h 1523435"/>
                <a:gd name="connsiteX407" fmla="*/ 223567 w 369692"/>
                <a:gd name="connsiteY407" fmla="*/ 723658 h 1523435"/>
                <a:gd name="connsiteX408" fmla="*/ 220694 w 369692"/>
                <a:gd name="connsiteY408" fmla="*/ 731960 h 1523435"/>
                <a:gd name="connsiteX409" fmla="*/ 232190 w 369692"/>
                <a:gd name="connsiteY409" fmla="*/ 747607 h 1523435"/>
                <a:gd name="connsiteX410" fmla="*/ 239534 w 369692"/>
                <a:gd name="connsiteY410" fmla="*/ 753994 h 1523435"/>
                <a:gd name="connsiteX411" fmla="*/ 246879 w 369692"/>
                <a:gd name="connsiteY411" fmla="*/ 761977 h 1523435"/>
                <a:gd name="connsiteX412" fmla="*/ 255820 w 369692"/>
                <a:gd name="connsiteY412" fmla="*/ 771238 h 1523435"/>
                <a:gd name="connsiteX413" fmla="*/ 270190 w 369692"/>
                <a:gd name="connsiteY413" fmla="*/ 780498 h 1523435"/>
                <a:gd name="connsiteX414" fmla="*/ 292543 w 369692"/>
                <a:gd name="connsiteY414" fmla="*/ 791994 h 1523435"/>
                <a:gd name="connsiteX415" fmla="*/ 305954 w 369692"/>
                <a:gd name="connsiteY415" fmla="*/ 795507 h 1523435"/>
                <a:gd name="connsiteX416" fmla="*/ 321282 w 369692"/>
                <a:gd name="connsiteY416" fmla="*/ 801255 h 1523435"/>
                <a:gd name="connsiteX417" fmla="*/ 332779 w 369692"/>
                <a:gd name="connsiteY417" fmla="*/ 808280 h 1523435"/>
                <a:gd name="connsiteX418" fmla="*/ 336929 w 369692"/>
                <a:gd name="connsiteY418" fmla="*/ 810515 h 1523435"/>
                <a:gd name="connsiteX419" fmla="*/ 336291 w 369692"/>
                <a:gd name="connsiteY419" fmla="*/ 824566 h 1523435"/>
                <a:gd name="connsiteX420" fmla="*/ 321602 w 369692"/>
                <a:gd name="connsiteY420" fmla="*/ 825204 h 1523435"/>
                <a:gd name="connsiteX421" fmla="*/ 307871 w 369692"/>
                <a:gd name="connsiteY421" fmla="*/ 821692 h 1523435"/>
                <a:gd name="connsiteX422" fmla="*/ 297971 w 369692"/>
                <a:gd name="connsiteY422" fmla="*/ 827440 h 1523435"/>
                <a:gd name="connsiteX423" fmla="*/ 289988 w 369692"/>
                <a:gd name="connsiteY423" fmla="*/ 833188 h 1523435"/>
                <a:gd name="connsiteX424" fmla="*/ 270190 w 369692"/>
                <a:gd name="connsiteY424" fmla="*/ 829675 h 1523435"/>
                <a:gd name="connsiteX425" fmla="*/ 241450 w 369692"/>
                <a:gd name="connsiteY425" fmla="*/ 821053 h 1523435"/>
                <a:gd name="connsiteX426" fmla="*/ 221971 w 369692"/>
                <a:gd name="connsiteY426" fmla="*/ 826162 h 1523435"/>
                <a:gd name="connsiteX427" fmla="*/ 219417 w 369692"/>
                <a:gd name="connsiteY427" fmla="*/ 834465 h 1523435"/>
                <a:gd name="connsiteX428" fmla="*/ 228038 w 369692"/>
                <a:gd name="connsiteY428" fmla="*/ 844683 h 1523435"/>
                <a:gd name="connsiteX429" fmla="*/ 236660 w 369692"/>
                <a:gd name="connsiteY429" fmla="*/ 854263 h 1523435"/>
                <a:gd name="connsiteX430" fmla="*/ 248795 w 369692"/>
                <a:gd name="connsiteY430" fmla="*/ 864163 h 1523435"/>
                <a:gd name="connsiteX431" fmla="*/ 273383 w 369692"/>
                <a:gd name="connsiteY431" fmla="*/ 874381 h 1523435"/>
                <a:gd name="connsiteX432" fmla="*/ 286795 w 369692"/>
                <a:gd name="connsiteY432" fmla="*/ 874700 h 1523435"/>
                <a:gd name="connsiteX433" fmla="*/ 314896 w 369692"/>
                <a:gd name="connsiteY433" fmla="*/ 870549 h 1523435"/>
                <a:gd name="connsiteX434" fmla="*/ 333098 w 369692"/>
                <a:gd name="connsiteY434" fmla="*/ 875658 h 1523435"/>
                <a:gd name="connsiteX435" fmla="*/ 337569 w 369692"/>
                <a:gd name="connsiteY435" fmla="*/ 883322 h 1523435"/>
                <a:gd name="connsiteX436" fmla="*/ 331821 w 369692"/>
                <a:gd name="connsiteY436" fmla="*/ 890028 h 1523435"/>
                <a:gd name="connsiteX437" fmla="*/ 315216 w 369692"/>
                <a:gd name="connsiteY437" fmla="*/ 894499 h 1523435"/>
                <a:gd name="connsiteX438" fmla="*/ 304677 w 369692"/>
                <a:gd name="connsiteY438" fmla="*/ 897373 h 1523435"/>
                <a:gd name="connsiteX439" fmla="*/ 298610 w 369692"/>
                <a:gd name="connsiteY439" fmla="*/ 897692 h 1523435"/>
                <a:gd name="connsiteX440" fmla="*/ 272425 w 369692"/>
                <a:gd name="connsiteY440" fmla="*/ 894818 h 1523435"/>
                <a:gd name="connsiteX441" fmla="*/ 261887 w 369692"/>
                <a:gd name="connsiteY441" fmla="*/ 894499 h 1523435"/>
                <a:gd name="connsiteX442" fmla="*/ 255500 w 369692"/>
                <a:gd name="connsiteY442" fmla="*/ 905356 h 1523435"/>
                <a:gd name="connsiteX443" fmla="*/ 264761 w 369692"/>
                <a:gd name="connsiteY443" fmla="*/ 913978 h 1523435"/>
                <a:gd name="connsiteX444" fmla="*/ 282963 w 369692"/>
                <a:gd name="connsiteY444" fmla="*/ 915894 h 1523435"/>
                <a:gd name="connsiteX445" fmla="*/ 290308 w 369692"/>
                <a:gd name="connsiteY445" fmla="*/ 915894 h 1523435"/>
                <a:gd name="connsiteX446" fmla="*/ 302442 w 369692"/>
                <a:gd name="connsiteY446" fmla="*/ 915575 h 1523435"/>
                <a:gd name="connsiteX447" fmla="*/ 324476 w 369692"/>
                <a:gd name="connsiteY447" fmla="*/ 913020 h 1523435"/>
                <a:gd name="connsiteX448" fmla="*/ 347787 w 369692"/>
                <a:gd name="connsiteY448" fmla="*/ 907591 h 1523435"/>
                <a:gd name="connsiteX449" fmla="*/ 364712 w 369692"/>
                <a:gd name="connsiteY449" fmla="*/ 903440 h 1523435"/>
                <a:gd name="connsiteX450" fmla="*/ 369502 w 369692"/>
                <a:gd name="connsiteY450" fmla="*/ 906953 h 1523435"/>
                <a:gd name="connsiteX451" fmla="*/ 368862 w 369692"/>
                <a:gd name="connsiteY451" fmla="*/ 915575 h 1523435"/>
                <a:gd name="connsiteX452" fmla="*/ 365669 w 369692"/>
                <a:gd name="connsiteY452" fmla="*/ 926751 h 1523435"/>
                <a:gd name="connsiteX453" fmla="*/ 274341 w 369692"/>
                <a:gd name="connsiteY453" fmla="*/ 397303 h 1523435"/>
                <a:gd name="connsiteX454" fmla="*/ 269870 w 369692"/>
                <a:gd name="connsiteY454" fmla="*/ 393471 h 1523435"/>
                <a:gd name="connsiteX455" fmla="*/ 266038 w 369692"/>
                <a:gd name="connsiteY455" fmla="*/ 397303 h 1523435"/>
                <a:gd name="connsiteX456" fmla="*/ 269870 w 369692"/>
                <a:gd name="connsiteY456" fmla="*/ 401135 h 1523435"/>
                <a:gd name="connsiteX457" fmla="*/ 274341 w 369692"/>
                <a:gd name="connsiteY457" fmla="*/ 397303 h 152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</a:cxnLst>
              <a:rect l="l" t="t" r="r" b="b"/>
              <a:pathLst>
                <a:path w="369692" h="1523435">
                  <a:moveTo>
                    <a:pt x="365669" y="926751"/>
                  </a:moveTo>
                  <a:cubicBezTo>
                    <a:pt x="363753" y="926112"/>
                    <a:pt x="362476" y="925793"/>
                    <a:pt x="360879" y="925154"/>
                  </a:cubicBezTo>
                  <a:cubicBezTo>
                    <a:pt x="356089" y="923558"/>
                    <a:pt x="351619" y="923558"/>
                    <a:pt x="347148" y="926112"/>
                  </a:cubicBezTo>
                  <a:cubicBezTo>
                    <a:pt x="337569" y="931541"/>
                    <a:pt x="327031" y="929944"/>
                    <a:pt x="316812" y="929944"/>
                  </a:cubicBezTo>
                  <a:cubicBezTo>
                    <a:pt x="313938" y="929944"/>
                    <a:pt x="311064" y="929625"/>
                    <a:pt x="308190" y="929944"/>
                  </a:cubicBezTo>
                  <a:cubicBezTo>
                    <a:pt x="300526" y="930583"/>
                    <a:pt x="292543" y="931222"/>
                    <a:pt x="284879" y="931860"/>
                  </a:cubicBezTo>
                  <a:cubicBezTo>
                    <a:pt x="279131" y="932180"/>
                    <a:pt x="274341" y="934734"/>
                    <a:pt x="271148" y="938886"/>
                  </a:cubicBezTo>
                  <a:cubicBezTo>
                    <a:pt x="267635" y="943356"/>
                    <a:pt x="263165" y="944314"/>
                    <a:pt x="258055" y="943037"/>
                  </a:cubicBezTo>
                  <a:cubicBezTo>
                    <a:pt x="254862" y="942398"/>
                    <a:pt x="251350" y="942079"/>
                    <a:pt x="248475" y="941121"/>
                  </a:cubicBezTo>
                  <a:cubicBezTo>
                    <a:pt x="243047" y="939524"/>
                    <a:pt x="238257" y="942079"/>
                    <a:pt x="233786" y="943995"/>
                  </a:cubicBezTo>
                  <a:cubicBezTo>
                    <a:pt x="228997" y="946230"/>
                    <a:pt x="228997" y="952617"/>
                    <a:pt x="233786" y="954852"/>
                  </a:cubicBezTo>
                  <a:cubicBezTo>
                    <a:pt x="238895" y="957087"/>
                    <a:pt x="244324" y="958365"/>
                    <a:pt x="249753" y="959323"/>
                  </a:cubicBezTo>
                  <a:cubicBezTo>
                    <a:pt x="257736" y="960919"/>
                    <a:pt x="266038" y="961558"/>
                    <a:pt x="274341" y="962835"/>
                  </a:cubicBezTo>
                  <a:cubicBezTo>
                    <a:pt x="278173" y="963474"/>
                    <a:pt x="282005" y="965071"/>
                    <a:pt x="283921" y="968902"/>
                  </a:cubicBezTo>
                  <a:cubicBezTo>
                    <a:pt x="285837" y="972735"/>
                    <a:pt x="285198" y="975289"/>
                    <a:pt x="281366" y="976886"/>
                  </a:cubicBezTo>
                  <a:cubicBezTo>
                    <a:pt x="278811" y="977844"/>
                    <a:pt x="275938" y="978163"/>
                    <a:pt x="273063" y="978482"/>
                  </a:cubicBezTo>
                  <a:cubicBezTo>
                    <a:pt x="271786" y="978802"/>
                    <a:pt x="270190" y="978163"/>
                    <a:pt x="268913" y="978482"/>
                  </a:cubicBezTo>
                  <a:cubicBezTo>
                    <a:pt x="267635" y="978802"/>
                    <a:pt x="266038" y="980079"/>
                    <a:pt x="265719" y="981037"/>
                  </a:cubicBezTo>
                  <a:cubicBezTo>
                    <a:pt x="265400" y="981995"/>
                    <a:pt x="266996" y="983911"/>
                    <a:pt x="267955" y="983911"/>
                  </a:cubicBezTo>
                  <a:cubicBezTo>
                    <a:pt x="272425" y="985189"/>
                    <a:pt x="276576" y="986466"/>
                    <a:pt x="281047" y="986466"/>
                  </a:cubicBezTo>
                  <a:cubicBezTo>
                    <a:pt x="287114" y="986466"/>
                    <a:pt x="292862" y="985508"/>
                    <a:pt x="298929" y="984869"/>
                  </a:cubicBezTo>
                  <a:cubicBezTo>
                    <a:pt x="304039" y="984230"/>
                    <a:pt x="307551" y="986466"/>
                    <a:pt x="311064" y="989659"/>
                  </a:cubicBezTo>
                  <a:cubicBezTo>
                    <a:pt x="313619" y="991894"/>
                    <a:pt x="313938" y="994449"/>
                    <a:pt x="312661" y="997323"/>
                  </a:cubicBezTo>
                  <a:cubicBezTo>
                    <a:pt x="310426" y="1002432"/>
                    <a:pt x="305636" y="1004668"/>
                    <a:pt x="300846" y="1004668"/>
                  </a:cubicBezTo>
                  <a:cubicBezTo>
                    <a:pt x="290308" y="1004348"/>
                    <a:pt x="280408" y="1005945"/>
                    <a:pt x="270509" y="1008499"/>
                  </a:cubicBezTo>
                  <a:cubicBezTo>
                    <a:pt x="267635" y="1009138"/>
                    <a:pt x="264761" y="1009138"/>
                    <a:pt x="261887" y="1008819"/>
                  </a:cubicBezTo>
                  <a:cubicBezTo>
                    <a:pt x="252946" y="1008499"/>
                    <a:pt x="243685" y="1007861"/>
                    <a:pt x="234744" y="1007222"/>
                  </a:cubicBezTo>
                  <a:cubicBezTo>
                    <a:pt x="233467" y="1007222"/>
                    <a:pt x="231870" y="1007222"/>
                    <a:pt x="230593" y="1007542"/>
                  </a:cubicBezTo>
                  <a:cubicBezTo>
                    <a:pt x="221013" y="1010735"/>
                    <a:pt x="211752" y="1007542"/>
                    <a:pt x="202492" y="1006583"/>
                  </a:cubicBezTo>
                  <a:cubicBezTo>
                    <a:pt x="201854" y="1006583"/>
                    <a:pt x="201534" y="1005945"/>
                    <a:pt x="200895" y="1005945"/>
                  </a:cubicBezTo>
                  <a:cubicBezTo>
                    <a:pt x="196744" y="1003709"/>
                    <a:pt x="196744" y="1003709"/>
                    <a:pt x="191954" y="1005945"/>
                  </a:cubicBezTo>
                  <a:cubicBezTo>
                    <a:pt x="191316" y="1009138"/>
                    <a:pt x="193231" y="1011373"/>
                    <a:pt x="195467" y="1012332"/>
                  </a:cubicBezTo>
                  <a:cubicBezTo>
                    <a:pt x="201214" y="1015205"/>
                    <a:pt x="206962" y="1017441"/>
                    <a:pt x="213030" y="1019676"/>
                  </a:cubicBezTo>
                  <a:cubicBezTo>
                    <a:pt x="215904" y="1020634"/>
                    <a:pt x="218139" y="1022550"/>
                    <a:pt x="218139" y="1025424"/>
                  </a:cubicBezTo>
                  <a:cubicBezTo>
                    <a:pt x="218139" y="1028298"/>
                    <a:pt x="216862" y="1030214"/>
                    <a:pt x="214307" y="1031172"/>
                  </a:cubicBezTo>
                  <a:cubicBezTo>
                    <a:pt x="209837" y="1032768"/>
                    <a:pt x="205366" y="1034046"/>
                    <a:pt x="200576" y="1035323"/>
                  </a:cubicBezTo>
                  <a:cubicBezTo>
                    <a:pt x="197064" y="1036281"/>
                    <a:pt x="193551" y="1037239"/>
                    <a:pt x="189719" y="1038197"/>
                  </a:cubicBezTo>
                  <a:cubicBezTo>
                    <a:pt x="183651" y="1040113"/>
                    <a:pt x="179819" y="1043945"/>
                    <a:pt x="179181" y="1050651"/>
                  </a:cubicBezTo>
                  <a:cubicBezTo>
                    <a:pt x="178861" y="1054802"/>
                    <a:pt x="177265" y="1058315"/>
                    <a:pt x="174071" y="1060869"/>
                  </a:cubicBezTo>
                  <a:cubicBezTo>
                    <a:pt x="168324" y="1065659"/>
                    <a:pt x="166088" y="1071727"/>
                    <a:pt x="167046" y="1079071"/>
                  </a:cubicBezTo>
                  <a:cubicBezTo>
                    <a:pt x="167366" y="1080987"/>
                    <a:pt x="167366" y="1083223"/>
                    <a:pt x="166727" y="1085138"/>
                  </a:cubicBezTo>
                  <a:cubicBezTo>
                    <a:pt x="164811" y="1091844"/>
                    <a:pt x="165769" y="1098551"/>
                    <a:pt x="166408" y="1105576"/>
                  </a:cubicBezTo>
                  <a:cubicBezTo>
                    <a:pt x="167685" y="1117071"/>
                    <a:pt x="168324" y="1128567"/>
                    <a:pt x="169281" y="1140063"/>
                  </a:cubicBezTo>
                  <a:cubicBezTo>
                    <a:pt x="169921" y="1146130"/>
                    <a:pt x="170559" y="1151878"/>
                    <a:pt x="171517" y="1157946"/>
                  </a:cubicBezTo>
                  <a:cubicBezTo>
                    <a:pt x="172794" y="1167206"/>
                    <a:pt x="172156" y="1176467"/>
                    <a:pt x="169921" y="1185408"/>
                  </a:cubicBezTo>
                  <a:cubicBezTo>
                    <a:pt x="168004" y="1193710"/>
                    <a:pt x="166727" y="1201694"/>
                    <a:pt x="169601" y="1209677"/>
                  </a:cubicBezTo>
                  <a:cubicBezTo>
                    <a:pt x="170239" y="1211593"/>
                    <a:pt x="170878" y="1214148"/>
                    <a:pt x="170559" y="1216383"/>
                  </a:cubicBezTo>
                  <a:cubicBezTo>
                    <a:pt x="168962" y="1226282"/>
                    <a:pt x="172475" y="1235543"/>
                    <a:pt x="172475" y="1245442"/>
                  </a:cubicBezTo>
                  <a:cubicBezTo>
                    <a:pt x="172475" y="1251190"/>
                    <a:pt x="173433" y="1256938"/>
                    <a:pt x="173752" y="1262686"/>
                  </a:cubicBezTo>
                  <a:cubicBezTo>
                    <a:pt x="174071" y="1266837"/>
                    <a:pt x="174391" y="1270988"/>
                    <a:pt x="174711" y="1275139"/>
                  </a:cubicBezTo>
                  <a:cubicBezTo>
                    <a:pt x="174711" y="1276417"/>
                    <a:pt x="175029" y="1277694"/>
                    <a:pt x="174711" y="1278972"/>
                  </a:cubicBezTo>
                  <a:cubicBezTo>
                    <a:pt x="172794" y="1292383"/>
                    <a:pt x="175029" y="1305795"/>
                    <a:pt x="174711" y="1319207"/>
                  </a:cubicBezTo>
                  <a:cubicBezTo>
                    <a:pt x="174391" y="1329106"/>
                    <a:pt x="173114" y="1339325"/>
                    <a:pt x="172156" y="1349224"/>
                  </a:cubicBezTo>
                  <a:cubicBezTo>
                    <a:pt x="171836" y="1351459"/>
                    <a:pt x="171836" y="1353694"/>
                    <a:pt x="171517" y="1355930"/>
                  </a:cubicBezTo>
                  <a:cubicBezTo>
                    <a:pt x="171198" y="1358165"/>
                    <a:pt x="171836" y="1360720"/>
                    <a:pt x="170878" y="1362636"/>
                  </a:cubicBezTo>
                  <a:cubicBezTo>
                    <a:pt x="167366" y="1373812"/>
                    <a:pt x="167685" y="1385308"/>
                    <a:pt x="166727" y="1396804"/>
                  </a:cubicBezTo>
                  <a:cubicBezTo>
                    <a:pt x="165769" y="1406065"/>
                    <a:pt x="166088" y="1415325"/>
                    <a:pt x="165769" y="1424586"/>
                  </a:cubicBezTo>
                  <a:cubicBezTo>
                    <a:pt x="165450" y="1434804"/>
                    <a:pt x="165450" y="1445023"/>
                    <a:pt x="163853" y="1455241"/>
                  </a:cubicBezTo>
                  <a:cubicBezTo>
                    <a:pt x="163214" y="1459073"/>
                    <a:pt x="164173" y="1463544"/>
                    <a:pt x="164811" y="1467376"/>
                  </a:cubicBezTo>
                  <a:cubicBezTo>
                    <a:pt x="166088" y="1475359"/>
                    <a:pt x="168004" y="1483023"/>
                    <a:pt x="169601" y="1491006"/>
                  </a:cubicBezTo>
                  <a:cubicBezTo>
                    <a:pt x="169921" y="1492603"/>
                    <a:pt x="170878" y="1493880"/>
                    <a:pt x="171517" y="1495477"/>
                  </a:cubicBezTo>
                  <a:cubicBezTo>
                    <a:pt x="172156" y="1497393"/>
                    <a:pt x="173433" y="1499309"/>
                    <a:pt x="173114" y="1501225"/>
                  </a:cubicBezTo>
                  <a:cubicBezTo>
                    <a:pt x="172794" y="1506653"/>
                    <a:pt x="172156" y="1512401"/>
                    <a:pt x="170878" y="1517830"/>
                  </a:cubicBezTo>
                  <a:cubicBezTo>
                    <a:pt x="170559" y="1519427"/>
                    <a:pt x="168962" y="1521023"/>
                    <a:pt x="167366" y="1521662"/>
                  </a:cubicBezTo>
                  <a:cubicBezTo>
                    <a:pt x="160660" y="1525175"/>
                    <a:pt x="152038" y="1523578"/>
                    <a:pt x="147568" y="1515914"/>
                  </a:cubicBezTo>
                  <a:cubicBezTo>
                    <a:pt x="144693" y="1511443"/>
                    <a:pt x="144374" y="1506653"/>
                    <a:pt x="146609" y="1501863"/>
                  </a:cubicBezTo>
                  <a:cubicBezTo>
                    <a:pt x="149483" y="1496116"/>
                    <a:pt x="148845" y="1490687"/>
                    <a:pt x="147568" y="1484300"/>
                  </a:cubicBezTo>
                  <a:cubicBezTo>
                    <a:pt x="145332" y="1473443"/>
                    <a:pt x="141819" y="1462586"/>
                    <a:pt x="144374" y="1451410"/>
                  </a:cubicBezTo>
                  <a:cubicBezTo>
                    <a:pt x="144374" y="1451090"/>
                    <a:pt x="144374" y="1451090"/>
                    <a:pt x="144374" y="1450771"/>
                  </a:cubicBezTo>
                  <a:cubicBezTo>
                    <a:pt x="145332" y="1433208"/>
                    <a:pt x="145971" y="1415325"/>
                    <a:pt x="146928" y="1397762"/>
                  </a:cubicBezTo>
                  <a:cubicBezTo>
                    <a:pt x="147248" y="1390098"/>
                    <a:pt x="147248" y="1382115"/>
                    <a:pt x="147886" y="1374451"/>
                  </a:cubicBezTo>
                  <a:cubicBezTo>
                    <a:pt x="148206" y="1371577"/>
                    <a:pt x="149803" y="1368703"/>
                    <a:pt x="150441" y="1365510"/>
                  </a:cubicBezTo>
                  <a:cubicBezTo>
                    <a:pt x="152676" y="1355291"/>
                    <a:pt x="155551" y="1345073"/>
                    <a:pt x="157147" y="1334854"/>
                  </a:cubicBezTo>
                  <a:cubicBezTo>
                    <a:pt x="158105" y="1329425"/>
                    <a:pt x="157147" y="1323678"/>
                    <a:pt x="156508" y="1318249"/>
                  </a:cubicBezTo>
                  <a:cubicBezTo>
                    <a:pt x="155870" y="1311862"/>
                    <a:pt x="155231" y="1305157"/>
                    <a:pt x="154273" y="1298770"/>
                  </a:cubicBezTo>
                  <a:cubicBezTo>
                    <a:pt x="153315" y="1293022"/>
                    <a:pt x="153634" y="1287274"/>
                    <a:pt x="154273" y="1281526"/>
                  </a:cubicBezTo>
                  <a:cubicBezTo>
                    <a:pt x="154593" y="1278014"/>
                    <a:pt x="154593" y="1274501"/>
                    <a:pt x="154593" y="1270988"/>
                  </a:cubicBezTo>
                  <a:cubicBezTo>
                    <a:pt x="154273" y="1262366"/>
                    <a:pt x="153954" y="1253745"/>
                    <a:pt x="152996" y="1245122"/>
                  </a:cubicBezTo>
                  <a:cubicBezTo>
                    <a:pt x="152357" y="1238736"/>
                    <a:pt x="151080" y="1232349"/>
                    <a:pt x="150761" y="1226282"/>
                  </a:cubicBezTo>
                  <a:cubicBezTo>
                    <a:pt x="150441" y="1219896"/>
                    <a:pt x="150441" y="1213509"/>
                    <a:pt x="151399" y="1207123"/>
                  </a:cubicBezTo>
                  <a:cubicBezTo>
                    <a:pt x="153954" y="1193072"/>
                    <a:pt x="153954" y="1179341"/>
                    <a:pt x="152676" y="1165290"/>
                  </a:cubicBezTo>
                  <a:cubicBezTo>
                    <a:pt x="151718" y="1154114"/>
                    <a:pt x="150761" y="1142618"/>
                    <a:pt x="149803" y="1131441"/>
                  </a:cubicBezTo>
                  <a:cubicBezTo>
                    <a:pt x="149483" y="1129525"/>
                    <a:pt x="149164" y="1127290"/>
                    <a:pt x="148845" y="1125374"/>
                  </a:cubicBezTo>
                  <a:cubicBezTo>
                    <a:pt x="148525" y="1122181"/>
                    <a:pt x="147886" y="1119307"/>
                    <a:pt x="147886" y="1116114"/>
                  </a:cubicBezTo>
                  <a:cubicBezTo>
                    <a:pt x="147886" y="1103021"/>
                    <a:pt x="148845" y="1090248"/>
                    <a:pt x="148525" y="1077155"/>
                  </a:cubicBezTo>
                  <a:cubicBezTo>
                    <a:pt x="148206" y="1063424"/>
                    <a:pt x="146928" y="1049693"/>
                    <a:pt x="145971" y="1035962"/>
                  </a:cubicBezTo>
                  <a:cubicBezTo>
                    <a:pt x="145651" y="1030533"/>
                    <a:pt x="142778" y="1025743"/>
                    <a:pt x="137348" y="1024147"/>
                  </a:cubicBezTo>
                  <a:cubicBezTo>
                    <a:pt x="131601" y="1022231"/>
                    <a:pt x="126172" y="1018718"/>
                    <a:pt x="119785" y="1019037"/>
                  </a:cubicBezTo>
                  <a:cubicBezTo>
                    <a:pt x="117870" y="1019037"/>
                    <a:pt x="115953" y="1019037"/>
                    <a:pt x="114357" y="1019676"/>
                  </a:cubicBezTo>
                  <a:cubicBezTo>
                    <a:pt x="110525" y="1021273"/>
                    <a:pt x="106374" y="1020953"/>
                    <a:pt x="102222" y="1020953"/>
                  </a:cubicBezTo>
                  <a:cubicBezTo>
                    <a:pt x="98390" y="1020953"/>
                    <a:pt x="94878" y="1019676"/>
                    <a:pt x="92004" y="1017121"/>
                  </a:cubicBezTo>
                  <a:cubicBezTo>
                    <a:pt x="89130" y="1014247"/>
                    <a:pt x="85617" y="1013609"/>
                    <a:pt x="81785" y="1014247"/>
                  </a:cubicBezTo>
                  <a:cubicBezTo>
                    <a:pt x="76995" y="1015205"/>
                    <a:pt x="69970" y="1011054"/>
                    <a:pt x="68374" y="1006583"/>
                  </a:cubicBezTo>
                  <a:cubicBezTo>
                    <a:pt x="66777" y="1002752"/>
                    <a:pt x="69012" y="997323"/>
                    <a:pt x="73482" y="996045"/>
                  </a:cubicBezTo>
                  <a:cubicBezTo>
                    <a:pt x="81785" y="993810"/>
                    <a:pt x="86575" y="987104"/>
                    <a:pt x="92962" y="982314"/>
                  </a:cubicBezTo>
                  <a:cubicBezTo>
                    <a:pt x="93920" y="981676"/>
                    <a:pt x="94559" y="980718"/>
                    <a:pt x="94878" y="980079"/>
                  </a:cubicBezTo>
                  <a:cubicBezTo>
                    <a:pt x="97113" y="976886"/>
                    <a:pt x="95836" y="974012"/>
                    <a:pt x="92323" y="973054"/>
                  </a:cubicBezTo>
                  <a:cubicBezTo>
                    <a:pt x="91046" y="972735"/>
                    <a:pt x="89769" y="973054"/>
                    <a:pt x="88810" y="973054"/>
                  </a:cubicBezTo>
                  <a:cubicBezTo>
                    <a:pt x="83382" y="973054"/>
                    <a:pt x="77634" y="973692"/>
                    <a:pt x="72205" y="973054"/>
                  </a:cubicBezTo>
                  <a:cubicBezTo>
                    <a:pt x="65819" y="972415"/>
                    <a:pt x="59113" y="970819"/>
                    <a:pt x="52726" y="970180"/>
                  </a:cubicBezTo>
                  <a:cubicBezTo>
                    <a:pt x="48575" y="969861"/>
                    <a:pt x="44424" y="970819"/>
                    <a:pt x="40273" y="970819"/>
                  </a:cubicBezTo>
                  <a:cubicBezTo>
                    <a:pt x="35802" y="970819"/>
                    <a:pt x="31331" y="970819"/>
                    <a:pt x="26861" y="970819"/>
                  </a:cubicBezTo>
                  <a:cubicBezTo>
                    <a:pt x="21432" y="970819"/>
                    <a:pt x="16323" y="970819"/>
                    <a:pt x="10894" y="970819"/>
                  </a:cubicBezTo>
                  <a:cubicBezTo>
                    <a:pt x="10575" y="970819"/>
                    <a:pt x="9936" y="971138"/>
                    <a:pt x="9617" y="971138"/>
                  </a:cubicBezTo>
                  <a:cubicBezTo>
                    <a:pt x="4188" y="971457"/>
                    <a:pt x="1314" y="970180"/>
                    <a:pt x="356" y="966986"/>
                  </a:cubicBezTo>
                  <a:cubicBezTo>
                    <a:pt x="-921" y="961877"/>
                    <a:pt x="1314" y="956768"/>
                    <a:pt x="5785" y="955171"/>
                  </a:cubicBezTo>
                  <a:cubicBezTo>
                    <a:pt x="10894" y="953575"/>
                    <a:pt x="16642" y="952617"/>
                    <a:pt x="22071" y="951659"/>
                  </a:cubicBezTo>
                  <a:cubicBezTo>
                    <a:pt x="25583" y="951020"/>
                    <a:pt x="29096" y="951020"/>
                    <a:pt x="32609" y="951020"/>
                  </a:cubicBezTo>
                  <a:cubicBezTo>
                    <a:pt x="35802" y="951020"/>
                    <a:pt x="39314" y="951020"/>
                    <a:pt x="42508" y="950701"/>
                  </a:cubicBezTo>
                  <a:cubicBezTo>
                    <a:pt x="45701" y="950382"/>
                    <a:pt x="48894" y="950062"/>
                    <a:pt x="52407" y="950062"/>
                  </a:cubicBezTo>
                  <a:cubicBezTo>
                    <a:pt x="55919" y="950062"/>
                    <a:pt x="60071" y="949423"/>
                    <a:pt x="63264" y="950701"/>
                  </a:cubicBezTo>
                  <a:cubicBezTo>
                    <a:pt x="71247" y="953894"/>
                    <a:pt x="78912" y="952936"/>
                    <a:pt x="86895" y="951020"/>
                  </a:cubicBezTo>
                  <a:cubicBezTo>
                    <a:pt x="90727" y="950062"/>
                    <a:pt x="92323" y="946869"/>
                    <a:pt x="93282" y="943356"/>
                  </a:cubicBezTo>
                  <a:cubicBezTo>
                    <a:pt x="94239" y="940163"/>
                    <a:pt x="92323" y="938247"/>
                    <a:pt x="90088" y="936650"/>
                  </a:cubicBezTo>
                  <a:cubicBezTo>
                    <a:pt x="89769" y="936331"/>
                    <a:pt x="89449" y="936012"/>
                    <a:pt x="89130" y="935692"/>
                  </a:cubicBezTo>
                  <a:cubicBezTo>
                    <a:pt x="85937" y="932818"/>
                    <a:pt x="82105" y="930264"/>
                    <a:pt x="83702" y="924835"/>
                  </a:cubicBezTo>
                  <a:cubicBezTo>
                    <a:pt x="85298" y="919087"/>
                    <a:pt x="88492" y="914297"/>
                    <a:pt x="94878" y="913020"/>
                  </a:cubicBezTo>
                  <a:cubicBezTo>
                    <a:pt x="98071" y="912381"/>
                    <a:pt x="101265" y="911423"/>
                    <a:pt x="104138" y="909827"/>
                  </a:cubicBezTo>
                  <a:cubicBezTo>
                    <a:pt x="108928" y="907591"/>
                    <a:pt x="109567" y="904079"/>
                    <a:pt x="106374" y="900566"/>
                  </a:cubicBezTo>
                  <a:cubicBezTo>
                    <a:pt x="103180" y="897053"/>
                    <a:pt x="100625" y="893221"/>
                    <a:pt x="99348" y="888432"/>
                  </a:cubicBezTo>
                  <a:cubicBezTo>
                    <a:pt x="98390" y="884919"/>
                    <a:pt x="95836" y="883642"/>
                    <a:pt x="92323" y="883961"/>
                  </a:cubicBezTo>
                  <a:cubicBezTo>
                    <a:pt x="84659" y="884919"/>
                    <a:pt x="76676" y="885557"/>
                    <a:pt x="69012" y="886516"/>
                  </a:cubicBezTo>
                  <a:cubicBezTo>
                    <a:pt x="67416" y="886835"/>
                    <a:pt x="65819" y="887154"/>
                    <a:pt x="64222" y="886835"/>
                  </a:cubicBezTo>
                  <a:cubicBezTo>
                    <a:pt x="54962" y="884919"/>
                    <a:pt x="45701" y="887474"/>
                    <a:pt x="36441" y="888432"/>
                  </a:cubicBezTo>
                  <a:cubicBezTo>
                    <a:pt x="30373" y="889070"/>
                    <a:pt x="23986" y="888432"/>
                    <a:pt x="17919" y="888112"/>
                  </a:cubicBezTo>
                  <a:cubicBezTo>
                    <a:pt x="15365" y="888112"/>
                    <a:pt x="13129" y="887793"/>
                    <a:pt x="10575" y="887474"/>
                  </a:cubicBezTo>
                  <a:cubicBezTo>
                    <a:pt x="8659" y="887154"/>
                    <a:pt x="6423" y="886835"/>
                    <a:pt x="4827" y="885877"/>
                  </a:cubicBezTo>
                  <a:cubicBezTo>
                    <a:pt x="-282" y="883322"/>
                    <a:pt x="-602" y="877574"/>
                    <a:pt x="3869" y="873742"/>
                  </a:cubicBezTo>
                  <a:cubicBezTo>
                    <a:pt x="6743" y="871507"/>
                    <a:pt x="9617" y="869910"/>
                    <a:pt x="13768" y="870230"/>
                  </a:cubicBezTo>
                  <a:cubicBezTo>
                    <a:pt x="20155" y="870868"/>
                    <a:pt x="26861" y="871826"/>
                    <a:pt x="33247" y="869591"/>
                  </a:cubicBezTo>
                  <a:cubicBezTo>
                    <a:pt x="34844" y="868952"/>
                    <a:pt x="36441" y="868633"/>
                    <a:pt x="38037" y="868314"/>
                  </a:cubicBezTo>
                  <a:cubicBezTo>
                    <a:pt x="40592" y="867675"/>
                    <a:pt x="43466" y="866398"/>
                    <a:pt x="45701" y="867036"/>
                  </a:cubicBezTo>
                  <a:cubicBezTo>
                    <a:pt x="54962" y="868952"/>
                    <a:pt x="63584" y="865440"/>
                    <a:pt x="72205" y="863204"/>
                  </a:cubicBezTo>
                  <a:cubicBezTo>
                    <a:pt x="75079" y="862566"/>
                    <a:pt x="77634" y="861608"/>
                    <a:pt x="80508" y="860650"/>
                  </a:cubicBezTo>
                  <a:cubicBezTo>
                    <a:pt x="85937" y="859053"/>
                    <a:pt x="89449" y="854902"/>
                    <a:pt x="92323" y="850112"/>
                  </a:cubicBezTo>
                  <a:cubicBezTo>
                    <a:pt x="92962" y="849154"/>
                    <a:pt x="92962" y="846599"/>
                    <a:pt x="92004" y="845641"/>
                  </a:cubicBezTo>
                  <a:cubicBezTo>
                    <a:pt x="91365" y="844683"/>
                    <a:pt x="89130" y="844045"/>
                    <a:pt x="87852" y="844045"/>
                  </a:cubicBezTo>
                  <a:cubicBezTo>
                    <a:pt x="85298" y="844364"/>
                    <a:pt x="83062" y="845322"/>
                    <a:pt x="80508" y="845641"/>
                  </a:cubicBezTo>
                  <a:cubicBezTo>
                    <a:pt x="77634" y="845961"/>
                    <a:pt x="74760" y="846919"/>
                    <a:pt x="71886" y="846599"/>
                  </a:cubicBezTo>
                  <a:cubicBezTo>
                    <a:pt x="65819" y="845961"/>
                    <a:pt x="63264" y="840851"/>
                    <a:pt x="66139" y="835103"/>
                  </a:cubicBezTo>
                  <a:cubicBezTo>
                    <a:pt x="67096" y="832868"/>
                    <a:pt x="68054" y="830633"/>
                    <a:pt x="69012" y="828398"/>
                  </a:cubicBezTo>
                  <a:cubicBezTo>
                    <a:pt x="69651" y="826162"/>
                    <a:pt x="69332" y="823927"/>
                    <a:pt x="67096" y="822330"/>
                  </a:cubicBezTo>
                  <a:cubicBezTo>
                    <a:pt x="64542" y="820734"/>
                    <a:pt x="62306" y="821372"/>
                    <a:pt x="60071" y="822650"/>
                  </a:cubicBezTo>
                  <a:cubicBezTo>
                    <a:pt x="58155" y="823927"/>
                    <a:pt x="56239" y="825843"/>
                    <a:pt x="54004" y="827120"/>
                  </a:cubicBezTo>
                  <a:cubicBezTo>
                    <a:pt x="49533" y="829356"/>
                    <a:pt x="44743" y="831910"/>
                    <a:pt x="39953" y="833507"/>
                  </a:cubicBezTo>
                  <a:cubicBezTo>
                    <a:pt x="36441" y="834784"/>
                    <a:pt x="32928" y="833188"/>
                    <a:pt x="30373" y="829356"/>
                  </a:cubicBezTo>
                  <a:cubicBezTo>
                    <a:pt x="28138" y="826482"/>
                    <a:pt x="28776" y="823927"/>
                    <a:pt x="30693" y="821053"/>
                  </a:cubicBezTo>
                  <a:cubicBezTo>
                    <a:pt x="35483" y="813708"/>
                    <a:pt x="41869" y="807641"/>
                    <a:pt x="49852" y="804128"/>
                  </a:cubicBezTo>
                  <a:cubicBezTo>
                    <a:pt x="55281" y="801574"/>
                    <a:pt x="59432" y="797742"/>
                    <a:pt x="62945" y="792952"/>
                  </a:cubicBezTo>
                  <a:cubicBezTo>
                    <a:pt x="69332" y="784969"/>
                    <a:pt x="75079" y="776347"/>
                    <a:pt x="81147" y="768364"/>
                  </a:cubicBezTo>
                  <a:cubicBezTo>
                    <a:pt x="83062" y="766128"/>
                    <a:pt x="85937" y="764532"/>
                    <a:pt x="88172" y="762616"/>
                  </a:cubicBezTo>
                  <a:cubicBezTo>
                    <a:pt x="90088" y="761019"/>
                    <a:pt x="92323" y="759742"/>
                    <a:pt x="93920" y="758145"/>
                  </a:cubicBezTo>
                  <a:cubicBezTo>
                    <a:pt x="95836" y="756548"/>
                    <a:pt x="96794" y="753994"/>
                    <a:pt x="95197" y="752078"/>
                  </a:cubicBezTo>
                  <a:cubicBezTo>
                    <a:pt x="93920" y="750481"/>
                    <a:pt x="91685" y="749842"/>
                    <a:pt x="89449" y="749204"/>
                  </a:cubicBezTo>
                  <a:cubicBezTo>
                    <a:pt x="88172" y="748884"/>
                    <a:pt x="86575" y="749204"/>
                    <a:pt x="85298" y="749842"/>
                  </a:cubicBezTo>
                  <a:cubicBezTo>
                    <a:pt x="75718" y="754313"/>
                    <a:pt x="65819" y="755591"/>
                    <a:pt x="55600" y="756868"/>
                  </a:cubicBezTo>
                  <a:cubicBezTo>
                    <a:pt x="51129" y="757506"/>
                    <a:pt x="46979" y="759422"/>
                    <a:pt x="42827" y="761019"/>
                  </a:cubicBezTo>
                  <a:cubicBezTo>
                    <a:pt x="38676" y="762935"/>
                    <a:pt x="34206" y="762296"/>
                    <a:pt x="30054" y="761658"/>
                  </a:cubicBezTo>
                  <a:cubicBezTo>
                    <a:pt x="27819" y="761338"/>
                    <a:pt x="26222" y="759742"/>
                    <a:pt x="25583" y="757187"/>
                  </a:cubicBezTo>
                  <a:cubicBezTo>
                    <a:pt x="23668" y="748246"/>
                    <a:pt x="29096" y="741859"/>
                    <a:pt x="38037" y="741221"/>
                  </a:cubicBezTo>
                  <a:cubicBezTo>
                    <a:pt x="43785" y="740582"/>
                    <a:pt x="49852" y="738985"/>
                    <a:pt x="55281" y="737069"/>
                  </a:cubicBezTo>
                  <a:cubicBezTo>
                    <a:pt x="59752" y="735473"/>
                    <a:pt x="63903" y="732918"/>
                    <a:pt x="67416" y="730044"/>
                  </a:cubicBezTo>
                  <a:cubicBezTo>
                    <a:pt x="69332" y="728448"/>
                    <a:pt x="70928" y="725893"/>
                    <a:pt x="71886" y="723658"/>
                  </a:cubicBezTo>
                  <a:cubicBezTo>
                    <a:pt x="73482" y="719187"/>
                    <a:pt x="70609" y="715674"/>
                    <a:pt x="66139" y="716632"/>
                  </a:cubicBezTo>
                  <a:cubicBezTo>
                    <a:pt x="62945" y="716952"/>
                    <a:pt x="60071" y="717909"/>
                    <a:pt x="57197" y="718868"/>
                  </a:cubicBezTo>
                  <a:cubicBezTo>
                    <a:pt x="48575" y="721422"/>
                    <a:pt x="40273" y="723658"/>
                    <a:pt x="31331" y="723338"/>
                  </a:cubicBezTo>
                  <a:cubicBezTo>
                    <a:pt x="28138" y="723338"/>
                    <a:pt x="24945" y="722380"/>
                    <a:pt x="21751" y="721741"/>
                  </a:cubicBezTo>
                  <a:cubicBezTo>
                    <a:pt x="19516" y="721103"/>
                    <a:pt x="17600" y="719506"/>
                    <a:pt x="17600" y="716952"/>
                  </a:cubicBezTo>
                  <a:cubicBezTo>
                    <a:pt x="17281" y="714397"/>
                    <a:pt x="17919" y="711842"/>
                    <a:pt x="20155" y="710565"/>
                  </a:cubicBezTo>
                  <a:cubicBezTo>
                    <a:pt x="21751" y="709607"/>
                    <a:pt x="23348" y="708968"/>
                    <a:pt x="25264" y="708649"/>
                  </a:cubicBezTo>
                  <a:cubicBezTo>
                    <a:pt x="33247" y="707052"/>
                    <a:pt x="41550" y="705775"/>
                    <a:pt x="49533" y="704178"/>
                  </a:cubicBezTo>
                  <a:cubicBezTo>
                    <a:pt x="51129" y="703859"/>
                    <a:pt x="52726" y="703540"/>
                    <a:pt x="54323" y="702582"/>
                  </a:cubicBezTo>
                  <a:cubicBezTo>
                    <a:pt x="59752" y="699708"/>
                    <a:pt x="65180" y="696834"/>
                    <a:pt x="70289" y="693321"/>
                  </a:cubicBezTo>
                  <a:cubicBezTo>
                    <a:pt x="75079" y="690128"/>
                    <a:pt x="75079" y="685977"/>
                    <a:pt x="71567" y="681825"/>
                  </a:cubicBezTo>
                  <a:cubicBezTo>
                    <a:pt x="67416" y="676397"/>
                    <a:pt x="62306" y="674481"/>
                    <a:pt x="55281" y="676077"/>
                  </a:cubicBezTo>
                  <a:cubicBezTo>
                    <a:pt x="51769" y="677035"/>
                    <a:pt x="47936" y="676397"/>
                    <a:pt x="44424" y="676077"/>
                  </a:cubicBezTo>
                  <a:cubicBezTo>
                    <a:pt x="40911" y="675758"/>
                    <a:pt x="37399" y="674800"/>
                    <a:pt x="34206" y="674481"/>
                  </a:cubicBezTo>
                  <a:cubicBezTo>
                    <a:pt x="29416" y="673842"/>
                    <a:pt x="26861" y="670649"/>
                    <a:pt x="25264" y="666817"/>
                  </a:cubicBezTo>
                  <a:cubicBezTo>
                    <a:pt x="23986" y="663304"/>
                    <a:pt x="25903" y="660430"/>
                    <a:pt x="28776" y="658195"/>
                  </a:cubicBezTo>
                  <a:cubicBezTo>
                    <a:pt x="31012" y="656598"/>
                    <a:pt x="32928" y="654682"/>
                    <a:pt x="35483" y="654044"/>
                  </a:cubicBezTo>
                  <a:cubicBezTo>
                    <a:pt x="44743" y="651489"/>
                    <a:pt x="52407" y="645741"/>
                    <a:pt x="60390" y="640951"/>
                  </a:cubicBezTo>
                  <a:cubicBezTo>
                    <a:pt x="68054" y="636161"/>
                    <a:pt x="76037" y="631691"/>
                    <a:pt x="83702" y="626901"/>
                  </a:cubicBezTo>
                  <a:cubicBezTo>
                    <a:pt x="87852" y="624346"/>
                    <a:pt x="91685" y="621472"/>
                    <a:pt x="96475" y="619876"/>
                  </a:cubicBezTo>
                  <a:cubicBezTo>
                    <a:pt x="100307" y="618598"/>
                    <a:pt x="103500" y="614766"/>
                    <a:pt x="105735" y="611254"/>
                  </a:cubicBezTo>
                  <a:cubicBezTo>
                    <a:pt x="111802" y="601674"/>
                    <a:pt x="101903" y="591455"/>
                    <a:pt x="94559" y="591455"/>
                  </a:cubicBezTo>
                  <a:cubicBezTo>
                    <a:pt x="92004" y="591455"/>
                    <a:pt x="89130" y="592413"/>
                    <a:pt x="87214" y="594010"/>
                  </a:cubicBezTo>
                  <a:cubicBezTo>
                    <a:pt x="81466" y="598480"/>
                    <a:pt x="76676" y="596245"/>
                    <a:pt x="71567" y="592732"/>
                  </a:cubicBezTo>
                  <a:cubicBezTo>
                    <a:pt x="69012" y="590816"/>
                    <a:pt x="67416" y="588581"/>
                    <a:pt x="68374" y="585388"/>
                  </a:cubicBezTo>
                  <a:cubicBezTo>
                    <a:pt x="69970" y="577724"/>
                    <a:pt x="72205" y="570060"/>
                    <a:pt x="81147" y="567186"/>
                  </a:cubicBezTo>
                  <a:cubicBezTo>
                    <a:pt x="83062" y="566547"/>
                    <a:pt x="84659" y="565270"/>
                    <a:pt x="86575" y="563993"/>
                  </a:cubicBezTo>
                  <a:cubicBezTo>
                    <a:pt x="90727" y="561438"/>
                    <a:pt x="94878" y="558883"/>
                    <a:pt x="98710" y="555690"/>
                  </a:cubicBezTo>
                  <a:cubicBezTo>
                    <a:pt x="102222" y="553136"/>
                    <a:pt x="105097" y="549942"/>
                    <a:pt x="107970" y="546749"/>
                  </a:cubicBezTo>
                  <a:cubicBezTo>
                    <a:pt x="110525" y="543875"/>
                    <a:pt x="112760" y="540362"/>
                    <a:pt x="114357" y="537169"/>
                  </a:cubicBezTo>
                  <a:cubicBezTo>
                    <a:pt x="115315" y="535572"/>
                    <a:pt x="115635" y="533018"/>
                    <a:pt x="114995" y="531421"/>
                  </a:cubicBezTo>
                  <a:cubicBezTo>
                    <a:pt x="112760" y="525993"/>
                    <a:pt x="113718" y="520564"/>
                    <a:pt x="114357" y="514816"/>
                  </a:cubicBezTo>
                  <a:cubicBezTo>
                    <a:pt x="114676" y="511623"/>
                    <a:pt x="114676" y="508429"/>
                    <a:pt x="114676" y="504917"/>
                  </a:cubicBezTo>
                  <a:cubicBezTo>
                    <a:pt x="109248" y="504917"/>
                    <a:pt x="105735" y="508110"/>
                    <a:pt x="102542" y="510345"/>
                  </a:cubicBezTo>
                  <a:cubicBezTo>
                    <a:pt x="95517" y="515455"/>
                    <a:pt x="87533" y="517051"/>
                    <a:pt x="79550" y="518648"/>
                  </a:cubicBezTo>
                  <a:cubicBezTo>
                    <a:pt x="76037" y="519287"/>
                    <a:pt x="73482" y="517051"/>
                    <a:pt x="71886" y="513539"/>
                  </a:cubicBezTo>
                  <a:cubicBezTo>
                    <a:pt x="70289" y="510026"/>
                    <a:pt x="71886" y="508110"/>
                    <a:pt x="74441" y="506194"/>
                  </a:cubicBezTo>
                  <a:cubicBezTo>
                    <a:pt x="79869" y="501404"/>
                    <a:pt x="80189" y="500127"/>
                    <a:pt x="76995" y="493740"/>
                  </a:cubicBezTo>
                  <a:cubicBezTo>
                    <a:pt x="75718" y="491505"/>
                    <a:pt x="75079" y="488950"/>
                    <a:pt x="74441" y="486396"/>
                  </a:cubicBezTo>
                  <a:cubicBezTo>
                    <a:pt x="73802" y="484480"/>
                    <a:pt x="73802" y="482564"/>
                    <a:pt x="73482" y="480967"/>
                  </a:cubicBezTo>
                  <a:cubicBezTo>
                    <a:pt x="68374" y="480648"/>
                    <a:pt x="63584" y="480648"/>
                    <a:pt x="59113" y="480328"/>
                  </a:cubicBezTo>
                  <a:cubicBezTo>
                    <a:pt x="54323" y="479690"/>
                    <a:pt x="51449" y="477454"/>
                    <a:pt x="50811" y="472664"/>
                  </a:cubicBezTo>
                  <a:cubicBezTo>
                    <a:pt x="49533" y="466278"/>
                    <a:pt x="49214" y="460530"/>
                    <a:pt x="57836" y="454782"/>
                  </a:cubicBezTo>
                  <a:cubicBezTo>
                    <a:pt x="62945" y="451269"/>
                    <a:pt x="64222" y="447118"/>
                    <a:pt x="62945" y="440732"/>
                  </a:cubicBezTo>
                  <a:cubicBezTo>
                    <a:pt x="62306" y="438177"/>
                    <a:pt x="62306" y="435303"/>
                    <a:pt x="63264" y="433068"/>
                  </a:cubicBezTo>
                  <a:cubicBezTo>
                    <a:pt x="66777" y="424446"/>
                    <a:pt x="64222" y="420614"/>
                    <a:pt x="54962" y="420295"/>
                  </a:cubicBezTo>
                  <a:cubicBezTo>
                    <a:pt x="53046" y="420295"/>
                    <a:pt x="50811" y="420614"/>
                    <a:pt x="48894" y="420295"/>
                  </a:cubicBezTo>
                  <a:cubicBezTo>
                    <a:pt x="45062" y="419975"/>
                    <a:pt x="40911" y="419656"/>
                    <a:pt x="37399" y="418698"/>
                  </a:cubicBezTo>
                  <a:cubicBezTo>
                    <a:pt x="35163" y="418059"/>
                    <a:pt x="33247" y="416782"/>
                    <a:pt x="31651" y="415185"/>
                  </a:cubicBezTo>
                  <a:cubicBezTo>
                    <a:pt x="27819" y="411673"/>
                    <a:pt x="28138" y="406883"/>
                    <a:pt x="32928" y="404328"/>
                  </a:cubicBezTo>
                  <a:cubicBezTo>
                    <a:pt x="35483" y="403051"/>
                    <a:pt x="38676" y="402412"/>
                    <a:pt x="41869" y="402412"/>
                  </a:cubicBezTo>
                  <a:cubicBezTo>
                    <a:pt x="48575" y="402093"/>
                    <a:pt x="55600" y="403370"/>
                    <a:pt x="61987" y="400815"/>
                  </a:cubicBezTo>
                  <a:cubicBezTo>
                    <a:pt x="73802" y="396664"/>
                    <a:pt x="85937" y="392832"/>
                    <a:pt x="96475" y="386126"/>
                  </a:cubicBezTo>
                  <a:cubicBezTo>
                    <a:pt x="102222" y="382614"/>
                    <a:pt x="106693" y="377185"/>
                    <a:pt x="109886" y="371118"/>
                  </a:cubicBezTo>
                  <a:cubicBezTo>
                    <a:pt x="111163" y="368882"/>
                    <a:pt x="112122" y="366328"/>
                    <a:pt x="109886" y="364412"/>
                  </a:cubicBezTo>
                  <a:cubicBezTo>
                    <a:pt x="107970" y="362496"/>
                    <a:pt x="105735" y="363773"/>
                    <a:pt x="103500" y="364731"/>
                  </a:cubicBezTo>
                  <a:cubicBezTo>
                    <a:pt x="99987" y="366328"/>
                    <a:pt x="96155" y="367605"/>
                    <a:pt x="92642" y="369202"/>
                  </a:cubicBezTo>
                  <a:cubicBezTo>
                    <a:pt x="89769" y="370479"/>
                    <a:pt x="86895" y="372395"/>
                    <a:pt x="84020" y="373992"/>
                  </a:cubicBezTo>
                  <a:cubicBezTo>
                    <a:pt x="80508" y="376227"/>
                    <a:pt x="78272" y="375908"/>
                    <a:pt x="75079" y="373034"/>
                  </a:cubicBezTo>
                  <a:cubicBezTo>
                    <a:pt x="69332" y="367286"/>
                    <a:pt x="70289" y="360260"/>
                    <a:pt x="77634" y="356429"/>
                  </a:cubicBezTo>
                  <a:cubicBezTo>
                    <a:pt x="83702" y="353235"/>
                    <a:pt x="89130" y="349403"/>
                    <a:pt x="92642" y="343336"/>
                  </a:cubicBezTo>
                  <a:cubicBezTo>
                    <a:pt x="92962" y="342697"/>
                    <a:pt x="93282" y="342059"/>
                    <a:pt x="93920" y="341739"/>
                  </a:cubicBezTo>
                  <a:cubicBezTo>
                    <a:pt x="99668" y="338227"/>
                    <a:pt x="100307" y="332479"/>
                    <a:pt x="100307" y="326731"/>
                  </a:cubicBezTo>
                  <a:cubicBezTo>
                    <a:pt x="100307" y="324496"/>
                    <a:pt x="100945" y="322260"/>
                    <a:pt x="101584" y="320025"/>
                  </a:cubicBezTo>
                  <a:cubicBezTo>
                    <a:pt x="102222" y="316193"/>
                    <a:pt x="99987" y="313638"/>
                    <a:pt x="95836" y="313958"/>
                  </a:cubicBezTo>
                  <a:cubicBezTo>
                    <a:pt x="94559" y="313958"/>
                    <a:pt x="93600" y="314596"/>
                    <a:pt x="92323" y="314916"/>
                  </a:cubicBezTo>
                  <a:cubicBezTo>
                    <a:pt x="88492" y="315554"/>
                    <a:pt x="85617" y="314277"/>
                    <a:pt x="84340" y="311403"/>
                  </a:cubicBezTo>
                  <a:cubicBezTo>
                    <a:pt x="83062" y="308529"/>
                    <a:pt x="83702" y="305655"/>
                    <a:pt x="86256" y="303101"/>
                  </a:cubicBezTo>
                  <a:cubicBezTo>
                    <a:pt x="86895" y="302462"/>
                    <a:pt x="88172" y="301823"/>
                    <a:pt x="88492" y="301185"/>
                  </a:cubicBezTo>
                  <a:cubicBezTo>
                    <a:pt x="89449" y="299269"/>
                    <a:pt x="90407" y="297353"/>
                    <a:pt x="91365" y="295437"/>
                  </a:cubicBezTo>
                  <a:cubicBezTo>
                    <a:pt x="91046" y="295117"/>
                    <a:pt x="90727" y="294479"/>
                    <a:pt x="90407" y="294159"/>
                  </a:cubicBezTo>
                  <a:cubicBezTo>
                    <a:pt x="85937" y="295117"/>
                    <a:pt x="81466" y="296075"/>
                    <a:pt x="76995" y="297033"/>
                  </a:cubicBezTo>
                  <a:cubicBezTo>
                    <a:pt x="75079" y="297353"/>
                    <a:pt x="72844" y="297991"/>
                    <a:pt x="70928" y="298630"/>
                  </a:cubicBezTo>
                  <a:cubicBezTo>
                    <a:pt x="63584" y="301504"/>
                    <a:pt x="57516" y="298949"/>
                    <a:pt x="51769" y="295117"/>
                  </a:cubicBezTo>
                  <a:cubicBezTo>
                    <a:pt x="48894" y="293201"/>
                    <a:pt x="46659" y="290647"/>
                    <a:pt x="47298" y="286815"/>
                  </a:cubicBezTo>
                  <a:cubicBezTo>
                    <a:pt x="47936" y="282983"/>
                    <a:pt x="50491" y="280428"/>
                    <a:pt x="54004" y="279151"/>
                  </a:cubicBezTo>
                  <a:cubicBezTo>
                    <a:pt x="57197" y="278193"/>
                    <a:pt x="60709" y="277873"/>
                    <a:pt x="64222" y="277554"/>
                  </a:cubicBezTo>
                  <a:cubicBezTo>
                    <a:pt x="69651" y="277235"/>
                    <a:pt x="74760" y="276916"/>
                    <a:pt x="79231" y="273403"/>
                  </a:cubicBezTo>
                  <a:cubicBezTo>
                    <a:pt x="81466" y="271806"/>
                    <a:pt x="85617" y="271487"/>
                    <a:pt x="88810" y="271806"/>
                  </a:cubicBezTo>
                  <a:cubicBezTo>
                    <a:pt x="99029" y="272445"/>
                    <a:pt x="106055" y="266697"/>
                    <a:pt x="113718" y="261268"/>
                  </a:cubicBezTo>
                  <a:cubicBezTo>
                    <a:pt x="115953" y="259672"/>
                    <a:pt x="116912" y="257756"/>
                    <a:pt x="116273" y="254882"/>
                  </a:cubicBezTo>
                  <a:cubicBezTo>
                    <a:pt x="114676" y="249134"/>
                    <a:pt x="117231" y="244663"/>
                    <a:pt x="121063" y="240193"/>
                  </a:cubicBezTo>
                  <a:cubicBezTo>
                    <a:pt x="125214" y="235403"/>
                    <a:pt x="124256" y="231890"/>
                    <a:pt x="118508" y="229335"/>
                  </a:cubicBezTo>
                  <a:cubicBezTo>
                    <a:pt x="113399" y="226781"/>
                    <a:pt x="107970" y="227419"/>
                    <a:pt x="102861" y="229655"/>
                  </a:cubicBezTo>
                  <a:cubicBezTo>
                    <a:pt x="95197" y="233167"/>
                    <a:pt x="88492" y="229974"/>
                    <a:pt x="86256" y="222310"/>
                  </a:cubicBezTo>
                  <a:cubicBezTo>
                    <a:pt x="85298" y="218798"/>
                    <a:pt x="86256" y="216882"/>
                    <a:pt x="89769" y="214966"/>
                  </a:cubicBezTo>
                  <a:cubicBezTo>
                    <a:pt x="93600" y="212730"/>
                    <a:pt x="97752" y="212092"/>
                    <a:pt x="102222" y="212411"/>
                  </a:cubicBezTo>
                  <a:cubicBezTo>
                    <a:pt x="103180" y="212411"/>
                    <a:pt x="103819" y="212730"/>
                    <a:pt x="104777" y="212730"/>
                  </a:cubicBezTo>
                  <a:cubicBezTo>
                    <a:pt x="112760" y="212411"/>
                    <a:pt x="115315" y="209856"/>
                    <a:pt x="114357" y="201873"/>
                  </a:cubicBezTo>
                  <a:cubicBezTo>
                    <a:pt x="114038" y="198361"/>
                    <a:pt x="114038" y="195806"/>
                    <a:pt x="116273" y="192612"/>
                  </a:cubicBezTo>
                  <a:cubicBezTo>
                    <a:pt x="119466" y="188142"/>
                    <a:pt x="118508" y="184949"/>
                    <a:pt x="113399" y="183033"/>
                  </a:cubicBezTo>
                  <a:cubicBezTo>
                    <a:pt x="110525" y="181755"/>
                    <a:pt x="107012" y="181117"/>
                    <a:pt x="103819" y="180478"/>
                  </a:cubicBezTo>
                  <a:cubicBezTo>
                    <a:pt x="100307" y="179839"/>
                    <a:pt x="98071" y="177923"/>
                    <a:pt x="97113" y="174730"/>
                  </a:cubicBezTo>
                  <a:cubicBezTo>
                    <a:pt x="94878" y="168024"/>
                    <a:pt x="98071" y="165150"/>
                    <a:pt x="103500" y="165150"/>
                  </a:cubicBezTo>
                  <a:cubicBezTo>
                    <a:pt x="104777" y="165150"/>
                    <a:pt x="106374" y="164831"/>
                    <a:pt x="107970" y="165150"/>
                  </a:cubicBezTo>
                  <a:cubicBezTo>
                    <a:pt x="116592" y="166108"/>
                    <a:pt x="123298" y="161957"/>
                    <a:pt x="130323" y="157806"/>
                  </a:cubicBezTo>
                  <a:cubicBezTo>
                    <a:pt x="133198" y="155890"/>
                    <a:pt x="137030" y="154932"/>
                    <a:pt x="140542" y="154293"/>
                  </a:cubicBezTo>
                  <a:cubicBezTo>
                    <a:pt x="145651" y="153016"/>
                    <a:pt x="147568" y="149822"/>
                    <a:pt x="146290" y="144713"/>
                  </a:cubicBezTo>
                  <a:cubicBezTo>
                    <a:pt x="144374" y="137049"/>
                    <a:pt x="138626" y="134175"/>
                    <a:pt x="130962" y="136730"/>
                  </a:cubicBezTo>
                  <a:cubicBezTo>
                    <a:pt x="125214" y="138646"/>
                    <a:pt x="119466" y="140881"/>
                    <a:pt x="113399" y="142478"/>
                  </a:cubicBezTo>
                  <a:cubicBezTo>
                    <a:pt x="110845" y="143116"/>
                    <a:pt x="107970" y="143116"/>
                    <a:pt x="105735" y="142158"/>
                  </a:cubicBezTo>
                  <a:cubicBezTo>
                    <a:pt x="102222" y="140881"/>
                    <a:pt x="99348" y="138646"/>
                    <a:pt x="96155" y="136730"/>
                  </a:cubicBezTo>
                  <a:cubicBezTo>
                    <a:pt x="93920" y="135133"/>
                    <a:pt x="92642" y="132898"/>
                    <a:pt x="93600" y="130343"/>
                  </a:cubicBezTo>
                  <a:cubicBezTo>
                    <a:pt x="94559" y="127789"/>
                    <a:pt x="96155" y="125553"/>
                    <a:pt x="99348" y="125553"/>
                  </a:cubicBezTo>
                  <a:cubicBezTo>
                    <a:pt x="105415" y="125553"/>
                    <a:pt x="110205" y="122360"/>
                    <a:pt x="114676" y="118528"/>
                  </a:cubicBezTo>
                  <a:cubicBezTo>
                    <a:pt x="117870" y="115973"/>
                    <a:pt x="122021" y="113738"/>
                    <a:pt x="126172" y="112780"/>
                  </a:cubicBezTo>
                  <a:cubicBezTo>
                    <a:pt x="134155" y="110864"/>
                    <a:pt x="140542" y="106074"/>
                    <a:pt x="147886" y="102242"/>
                  </a:cubicBezTo>
                  <a:cubicBezTo>
                    <a:pt x="150122" y="101284"/>
                    <a:pt x="150761" y="97772"/>
                    <a:pt x="152357" y="95856"/>
                  </a:cubicBezTo>
                  <a:cubicBezTo>
                    <a:pt x="155551" y="92343"/>
                    <a:pt x="158424" y="89150"/>
                    <a:pt x="160660" y="84679"/>
                  </a:cubicBezTo>
                  <a:cubicBezTo>
                    <a:pt x="162256" y="81486"/>
                    <a:pt x="167046" y="79570"/>
                    <a:pt x="170559" y="77335"/>
                  </a:cubicBezTo>
                  <a:cubicBezTo>
                    <a:pt x="171198" y="76696"/>
                    <a:pt x="172475" y="76696"/>
                    <a:pt x="173114" y="76377"/>
                  </a:cubicBezTo>
                  <a:cubicBezTo>
                    <a:pt x="173433" y="73183"/>
                    <a:pt x="170878" y="72225"/>
                    <a:pt x="169281" y="70948"/>
                  </a:cubicBezTo>
                  <a:cubicBezTo>
                    <a:pt x="160979" y="63923"/>
                    <a:pt x="160979" y="50511"/>
                    <a:pt x="169281" y="43486"/>
                  </a:cubicBezTo>
                  <a:cubicBezTo>
                    <a:pt x="172156" y="40931"/>
                    <a:pt x="173752" y="38376"/>
                    <a:pt x="174391" y="34864"/>
                  </a:cubicBezTo>
                  <a:cubicBezTo>
                    <a:pt x="175349" y="30393"/>
                    <a:pt x="176946" y="26242"/>
                    <a:pt x="178223" y="22091"/>
                  </a:cubicBezTo>
                  <a:cubicBezTo>
                    <a:pt x="178542" y="20813"/>
                    <a:pt x="178861" y="19536"/>
                    <a:pt x="178861" y="18578"/>
                  </a:cubicBezTo>
                  <a:cubicBezTo>
                    <a:pt x="178542" y="9637"/>
                    <a:pt x="184929" y="5166"/>
                    <a:pt x="191316" y="696"/>
                  </a:cubicBezTo>
                  <a:cubicBezTo>
                    <a:pt x="193551" y="-901"/>
                    <a:pt x="196424" y="376"/>
                    <a:pt x="198660" y="3250"/>
                  </a:cubicBezTo>
                  <a:cubicBezTo>
                    <a:pt x="202172" y="8040"/>
                    <a:pt x="204089" y="13788"/>
                    <a:pt x="204089" y="19855"/>
                  </a:cubicBezTo>
                  <a:cubicBezTo>
                    <a:pt x="204089" y="23049"/>
                    <a:pt x="204727" y="26242"/>
                    <a:pt x="205685" y="29435"/>
                  </a:cubicBezTo>
                  <a:cubicBezTo>
                    <a:pt x="207282" y="34864"/>
                    <a:pt x="211114" y="38057"/>
                    <a:pt x="215904" y="40292"/>
                  </a:cubicBezTo>
                  <a:cubicBezTo>
                    <a:pt x="220055" y="42208"/>
                    <a:pt x="224207" y="44763"/>
                    <a:pt x="228038" y="47318"/>
                  </a:cubicBezTo>
                  <a:cubicBezTo>
                    <a:pt x="231232" y="49234"/>
                    <a:pt x="232190" y="52108"/>
                    <a:pt x="230912" y="55939"/>
                  </a:cubicBezTo>
                  <a:cubicBezTo>
                    <a:pt x="229954" y="59133"/>
                    <a:pt x="228997" y="62326"/>
                    <a:pt x="228038" y="65519"/>
                  </a:cubicBezTo>
                  <a:cubicBezTo>
                    <a:pt x="226761" y="70629"/>
                    <a:pt x="227400" y="72225"/>
                    <a:pt x="232509" y="74141"/>
                  </a:cubicBezTo>
                  <a:cubicBezTo>
                    <a:pt x="236022" y="75419"/>
                    <a:pt x="238257" y="77015"/>
                    <a:pt x="237937" y="81167"/>
                  </a:cubicBezTo>
                  <a:cubicBezTo>
                    <a:pt x="237937" y="82763"/>
                    <a:pt x="238895" y="84679"/>
                    <a:pt x="240173" y="85957"/>
                  </a:cubicBezTo>
                  <a:cubicBezTo>
                    <a:pt x="242727" y="88511"/>
                    <a:pt x="245920" y="90746"/>
                    <a:pt x="248795" y="92982"/>
                  </a:cubicBezTo>
                  <a:cubicBezTo>
                    <a:pt x="249753" y="93620"/>
                    <a:pt x="251350" y="93940"/>
                    <a:pt x="251988" y="94898"/>
                  </a:cubicBezTo>
                  <a:cubicBezTo>
                    <a:pt x="253265" y="96814"/>
                    <a:pt x="255181" y="99368"/>
                    <a:pt x="254862" y="101284"/>
                  </a:cubicBezTo>
                  <a:cubicBezTo>
                    <a:pt x="254543" y="104158"/>
                    <a:pt x="251668" y="104797"/>
                    <a:pt x="249114" y="104797"/>
                  </a:cubicBezTo>
                  <a:cubicBezTo>
                    <a:pt x="242089" y="105116"/>
                    <a:pt x="235064" y="105116"/>
                    <a:pt x="228677" y="100965"/>
                  </a:cubicBezTo>
                  <a:cubicBezTo>
                    <a:pt x="225164" y="98730"/>
                    <a:pt x="221332" y="98410"/>
                    <a:pt x="217500" y="100646"/>
                  </a:cubicBezTo>
                  <a:cubicBezTo>
                    <a:pt x="216223" y="103200"/>
                    <a:pt x="217181" y="105436"/>
                    <a:pt x="218777" y="107352"/>
                  </a:cubicBezTo>
                  <a:cubicBezTo>
                    <a:pt x="222929" y="112780"/>
                    <a:pt x="223567" y="118528"/>
                    <a:pt x="219736" y="124276"/>
                  </a:cubicBezTo>
                  <a:cubicBezTo>
                    <a:pt x="216862" y="128747"/>
                    <a:pt x="218459" y="132259"/>
                    <a:pt x="223567" y="133537"/>
                  </a:cubicBezTo>
                  <a:cubicBezTo>
                    <a:pt x="225803" y="134175"/>
                    <a:pt x="228038" y="134495"/>
                    <a:pt x="230274" y="134175"/>
                  </a:cubicBezTo>
                  <a:cubicBezTo>
                    <a:pt x="235702" y="133217"/>
                    <a:pt x="240492" y="135133"/>
                    <a:pt x="245282" y="136730"/>
                  </a:cubicBezTo>
                  <a:cubicBezTo>
                    <a:pt x="250072" y="138646"/>
                    <a:pt x="253265" y="142797"/>
                    <a:pt x="255181" y="147268"/>
                  </a:cubicBezTo>
                  <a:cubicBezTo>
                    <a:pt x="256778" y="151100"/>
                    <a:pt x="255181" y="154932"/>
                    <a:pt x="251030" y="155570"/>
                  </a:cubicBezTo>
                  <a:cubicBezTo>
                    <a:pt x="242408" y="157167"/>
                    <a:pt x="234425" y="160999"/>
                    <a:pt x="225803" y="160680"/>
                  </a:cubicBezTo>
                  <a:cubicBezTo>
                    <a:pt x="224207" y="160680"/>
                    <a:pt x="222610" y="160360"/>
                    <a:pt x="221013" y="160680"/>
                  </a:cubicBezTo>
                  <a:cubicBezTo>
                    <a:pt x="218777" y="160999"/>
                    <a:pt x="216542" y="160999"/>
                    <a:pt x="214627" y="161957"/>
                  </a:cubicBezTo>
                  <a:cubicBezTo>
                    <a:pt x="211114" y="163554"/>
                    <a:pt x="211114" y="164512"/>
                    <a:pt x="212710" y="167705"/>
                  </a:cubicBezTo>
                  <a:cubicBezTo>
                    <a:pt x="213669" y="169621"/>
                    <a:pt x="214627" y="171218"/>
                    <a:pt x="215265" y="173453"/>
                  </a:cubicBezTo>
                  <a:cubicBezTo>
                    <a:pt x="217500" y="181755"/>
                    <a:pt x="222610" y="187184"/>
                    <a:pt x="230912" y="189100"/>
                  </a:cubicBezTo>
                  <a:cubicBezTo>
                    <a:pt x="232828" y="189419"/>
                    <a:pt x="234744" y="189739"/>
                    <a:pt x="236341" y="190377"/>
                  </a:cubicBezTo>
                  <a:cubicBezTo>
                    <a:pt x="238895" y="191335"/>
                    <a:pt x="241450" y="192293"/>
                    <a:pt x="243366" y="193890"/>
                  </a:cubicBezTo>
                  <a:cubicBezTo>
                    <a:pt x="246560" y="196125"/>
                    <a:pt x="247837" y="201873"/>
                    <a:pt x="246560" y="205066"/>
                  </a:cubicBezTo>
                  <a:cubicBezTo>
                    <a:pt x="244324" y="210176"/>
                    <a:pt x="240492" y="212411"/>
                    <a:pt x="235383" y="211772"/>
                  </a:cubicBezTo>
                  <a:cubicBezTo>
                    <a:pt x="228997" y="210814"/>
                    <a:pt x="223887" y="207621"/>
                    <a:pt x="218459" y="204108"/>
                  </a:cubicBezTo>
                  <a:cubicBezTo>
                    <a:pt x="215904" y="202512"/>
                    <a:pt x="213349" y="202192"/>
                    <a:pt x="210794" y="202512"/>
                  </a:cubicBezTo>
                  <a:cubicBezTo>
                    <a:pt x="208879" y="202831"/>
                    <a:pt x="206962" y="204108"/>
                    <a:pt x="206004" y="205705"/>
                  </a:cubicBezTo>
                  <a:cubicBezTo>
                    <a:pt x="205366" y="206663"/>
                    <a:pt x="206324" y="209218"/>
                    <a:pt x="207282" y="210495"/>
                  </a:cubicBezTo>
                  <a:cubicBezTo>
                    <a:pt x="212391" y="216562"/>
                    <a:pt x="219417" y="220394"/>
                    <a:pt x="226122" y="224226"/>
                  </a:cubicBezTo>
                  <a:cubicBezTo>
                    <a:pt x="233786" y="228377"/>
                    <a:pt x="241130" y="232529"/>
                    <a:pt x="244963" y="241151"/>
                  </a:cubicBezTo>
                  <a:cubicBezTo>
                    <a:pt x="246560" y="244983"/>
                    <a:pt x="251030" y="246260"/>
                    <a:pt x="254862" y="246579"/>
                  </a:cubicBezTo>
                  <a:cubicBezTo>
                    <a:pt x="261248" y="247218"/>
                    <a:pt x="267316" y="248815"/>
                    <a:pt x="273703" y="248176"/>
                  </a:cubicBezTo>
                  <a:cubicBezTo>
                    <a:pt x="278173" y="247857"/>
                    <a:pt x="283283" y="249134"/>
                    <a:pt x="287753" y="250730"/>
                  </a:cubicBezTo>
                  <a:cubicBezTo>
                    <a:pt x="294139" y="252647"/>
                    <a:pt x="296056" y="259033"/>
                    <a:pt x="292223" y="264462"/>
                  </a:cubicBezTo>
                  <a:cubicBezTo>
                    <a:pt x="291266" y="265739"/>
                    <a:pt x="289030" y="266697"/>
                    <a:pt x="287433" y="266697"/>
                  </a:cubicBezTo>
                  <a:cubicBezTo>
                    <a:pt x="281047" y="266697"/>
                    <a:pt x="275938" y="269890"/>
                    <a:pt x="271148" y="273722"/>
                  </a:cubicBezTo>
                  <a:cubicBezTo>
                    <a:pt x="266996" y="277235"/>
                    <a:pt x="262845" y="277873"/>
                    <a:pt x="258055" y="276277"/>
                  </a:cubicBezTo>
                  <a:cubicBezTo>
                    <a:pt x="252627" y="274361"/>
                    <a:pt x="247517" y="274680"/>
                    <a:pt x="242408" y="276277"/>
                  </a:cubicBezTo>
                  <a:cubicBezTo>
                    <a:pt x="238257" y="277554"/>
                    <a:pt x="234105" y="278193"/>
                    <a:pt x="229954" y="279470"/>
                  </a:cubicBezTo>
                  <a:cubicBezTo>
                    <a:pt x="226442" y="280748"/>
                    <a:pt x="226122" y="282983"/>
                    <a:pt x="229315" y="285218"/>
                  </a:cubicBezTo>
                  <a:cubicBezTo>
                    <a:pt x="229635" y="285537"/>
                    <a:pt x="229954" y="285857"/>
                    <a:pt x="230274" y="285857"/>
                  </a:cubicBezTo>
                  <a:cubicBezTo>
                    <a:pt x="237937" y="286176"/>
                    <a:pt x="240173" y="293201"/>
                    <a:pt x="244324" y="297672"/>
                  </a:cubicBezTo>
                  <a:cubicBezTo>
                    <a:pt x="246560" y="299907"/>
                    <a:pt x="246879" y="302462"/>
                    <a:pt x="246240" y="305655"/>
                  </a:cubicBezTo>
                  <a:cubicBezTo>
                    <a:pt x="244963" y="311403"/>
                    <a:pt x="243685" y="316832"/>
                    <a:pt x="246240" y="322580"/>
                  </a:cubicBezTo>
                  <a:cubicBezTo>
                    <a:pt x="248156" y="327050"/>
                    <a:pt x="246879" y="329286"/>
                    <a:pt x="242408" y="331521"/>
                  </a:cubicBezTo>
                  <a:cubicBezTo>
                    <a:pt x="240173" y="332479"/>
                    <a:pt x="237618" y="332479"/>
                    <a:pt x="235383" y="333437"/>
                  </a:cubicBezTo>
                  <a:cubicBezTo>
                    <a:pt x="233786" y="333756"/>
                    <a:pt x="231551" y="334395"/>
                    <a:pt x="231232" y="335353"/>
                  </a:cubicBezTo>
                  <a:cubicBezTo>
                    <a:pt x="230912" y="336949"/>
                    <a:pt x="231551" y="339185"/>
                    <a:pt x="232828" y="340143"/>
                  </a:cubicBezTo>
                  <a:cubicBezTo>
                    <a:pt x="236341" y="343017"/>
                    <a:pt x="240492" y="345571"/>
                    <a:pt x="244643" y="348126"/>
                  </a:cubicBezTo>
                  <a:cubicBezTo>
                    <a:pt x="246879" y="349403"/>
                    <a:pt x="249753" y="350361"/>
                    <a:pt x="251668" y="351639"/>
                  </a:cubicBezTo>
                  <a:cubicBezTo>
                    <a:pt x="256778" y="355151"/>
                    <a:pt x="257097" y="358025"/>
                    <a:pt x="252946" y="362496"/>
                  </a:cubicBezTo>
                  <a:cubicBezTo>
                    <a:pt x="252307" y="363135"/>
                    <a:pt x="251350" y="364092"/>
                    <a:pt x="250710" y="364731"/>
                  </a:cubicBezTo>
                  <a:cubicBezTo>
                    <a:pt x="246560" y="370160"/>
                    <a:pt x="246879" y="373992"/>
                    <a:pt x="252946" y="377504"/>
                  </a:cubicBezTo>
                  <a:cubicBezTo>
                    <a:pt x="259652" y="381017"/>
                    <a:pt x="266677" y="384210"/>
                    <a:pt x="273703" y="387403"/>
                  </a:cubicBezTo>
                  <a:cubicBezTo>
                    <a:pt x="275299" y="388042"/>
                    <a:pt x="277853" y="387723"/>
                    <a:pt x="279770" y="387723"/>
                  </a:cubicBezTo>
                  <a:cubicBezTo>
                    <a:pt x="285198" y="387403"/>
                    <a:pt x="288391" y="389958"/>
                    <a:pt x="289988" y="396345"/>
                  </a:cubicBezTo>
                  <a:cubicBezTo>
                    <a:pt x="290946" y="399538"/>
                    <a:pt x="289350" y="401454"/>
                    <a:pt x="284240" y="404009"/>
                  </a:cubicBezTo>
                  <a:cubicBezTo>
                    <a:pt x="283283" y="404328"/>
                    <a:pt x="282324" y="404967"/>
                    <a:pt x="281366" y="405286"/>
                  </a:cubicBezTo>
                  <a:cubicBezTo>
                    <a:pt x="275618" y="408160"/>
                    <a:pt x="274660" y="411673"/>
                    <a:pt x="277534" y="417421"/>
                  </a:cubicBezTo>
                  <a:cubicBezTo>
                    <a:pt x="278173" y="418698"/>
                    <a:pt x="279131" y="419656"/>
                    <a:pt x="279770" y="420933"/>
                  </a:cubicBezTo>
                  <a:cubicBezTo>
                    <a:pt x="281366" y="423807"/>
                    <a:pt x="283283" y="426362"/>
                    <a:pt x="284240" y="429555"/>
                  </a:cubicBezTo>
                  <a:cubicBezTo>
                    <a:pt x="285518" y="433068"/>
                    <a:pt x="287114" y="434984"/>
                    <a:pt x="290627" y="436261"/>
                  </a:cubicBezTo>
                  <a:cubicBezTo>
                    <a:pt x="299249" y="439135"/>
                    <a:pt x="307551" y="442328"/>
                    <a:pt x="316173" y="445202"/>
                  </a:cubicBezTo>
                  <a:cubicBezTo>
                    <a:pt x="318409" y="445841"/>
                    <a:pt x="320644" y="446479"/>
                    <a:pt x="320963" y="449353"/>
                  </a:cubicBezTo>
                  <a:cubicBezTo>
                    <a:pt x="320963" y="451908"/>
                    <a:pt x="318728" y="455421"/>
                    <a:pt x="315854" y="455421"/>
                  </a:cubicBezTo>
                  <a:cubicBezTo>
                    <a:pt x="311703" y="455740"/>
                    <a:pt x="307551" y="455101"/>
                    <a:pt x="303719" y="454782"/>
                  </a:cubicBezTo>
                  <a:cubicBezTo>
                    <a:pt x="299888" y="454143"/>
                    <a:pt x="296056" y="452866"/>
                    <a:pt x="292223" y="452547"/>
                  </a:cubicBezTo>
                  <a:cubicBezTo>
                    <a:pt x="287753" y="451908"/>
                    <a:pt x="284560" y="454143"/>
                    <a:pt x="282643" y="458295"/>
                  </a:cubicBezTo>
                  <a:cubicBezTo>
                    <a:pt x="281686" y="459891"/>
                    <a:pt x="280408" y="461807"/>
                    <a:pt x="279131" y="462765"/>
                  </a:cubicBezTo>
                  <a:cubicBezTo>
                    <a:pt x="274980" y="465959"/>
                    <a:pt x="274660" y="469791"/>
                    <a:pt x="277534" y="473622"/>
                  </a:cubicBezTo>
                  <a:cubicBezTo>
                    <a:pt x="280408" y="477454"/>
                    <a:pt x="282963" y="481925"/>
                    <a:pt x="285837" y="485757"/>
                  </a:cubicBezTo>
                  <a:cubicBezTo>
                    <a:pt x="287433" y="487992"/>
                    <a:pt x="289350" y="490228"/>
                    <a:pt x="291266" y="492463"/>
                  </a:cubicBezTo>
                  <a:cubicBezTo>
                    <a:pt x="294778" y="495656"/>
                    <a:pt x="298291" y="498850"/>
                    <a:pt x="301803" y="502043"/>
                  </a:cubicBezTo>
                  <a:cubicBezTo>
                    <a:pt x="305954" y="505875"/>
                    <a:pt x="305636" y="510345"/>
                    <a:pt x="301484" y="514177"/>
                  </a:cubicBezTo>
                  <a:cubicBezTo>
                    <a:pt x="297652" y="517690"/>
                    <a:pt x="293181" y="520245"/>
                    <a:pt x="287753" y="520564"/>
                  </a:cubicBezTo>
                  <a:cubicBezTo>
                    <a:pt x="286795" y="520564"/>
                    <a:pt x="286156" y="520883"/>
                    <a:pt x="285198" y="521203"/>
                  </a:cubicBezTo>
                  <a:cubicBezTo>
                    <a:pt x="277853" y="523757"/>
                    <a:pt x="270828" y="524077"/>
                    <a:pt x="263803" y="519925"/>
                  </a:cubicBezTo>
                  <a:cubicBezTo>
                    <a:pt x="263165" y="519606"/>
                    <a:pt x="262526" y="519606"/>
                    <a:pt x="261887" y="519287"/>
                  </a:cubicBezTo>
                  <a:cubicBezTo>
                    <a:pt x="258694" y="518967"/>
                    <a:pt x="255181" y="518329"/>
                    <a:pt x="253585" y="521203"/>
                  </a:cubicBezTo>
                  <a:cubicBezTo>
                    <a:pt x="251668" y="524396"/>
                    <a:pt x="255181" y="526312"/>
                    <a:pt x="257097" y="528228"/>
                  </a:cubicBezTo>
                  <a:cubicBezTo>
                    <a:pt x="262526" y="533657"/>
                    <a:pt x="267955" y="539404"/>
                    <a:pt x="274022" y="544514"/>
                  </a:cubicBezTo>
                  <a:cubicBezTo>
                    <a:pt x="278493" y="548346"/>
                    <a:pt x="283921" y="551220"/>
                    <a:pt x="288711" y="554732"/>
                  </a:cubicBezTo>
                  <a:cubicBezTo>
                    <a:pt x="291585" y="556968"/>
                    <a:pt x="294778" y="558883"/>
                    <a:pt x="297013" y="561757"/>
                  </a:cubicBezTo>
                  <a:cubicBezTo>
                    <a:pt x="300526" y="565909"/>
                    <a:pt x="298929" y="571337"/>
                    <a:pt x="293501" y="572934"/>
                  </a:cubicBezTo>
                  <a:cubicBezTo>
                    <a:pt x="290946" y="573573"/>
                    <a:pt x="288391" y="573573"/>
                    <a:pt x="285518" y="573892"/>
                  </a:cubicBezTo>
                  <a:cubicBezTo>
                    <a:pt x="281047" y="574211"/>
                    <a:pt x="277215" y="574850"/>
                    <a:pt x="273063" y="578043"/>
                  </a:cubicBezTo>
                  <a:cubicBezTo>
                    <a:pt x="266677" y="583153"/>
                    <a:pt x="258694" y="584749"/>
                    <a:pt x="250072" y="582514"/>
                  </a:cubicBezTo>
                  <a:cubicBezTo>
                    <a:pt x="244005" y="580917"/>
                    <a:pt x="237937" y="579321"/>
                    <a:pt x="231232" y="580279"/>
                  </a:cubicBezTo>
                  <a:cubicBezTo>
                    <a:pt x="228357" y="580917"/>
                    <a:pt x="225803" y="581556"/>
                    <a:pt x="224845" y="584430"/>
                  </a:cubicBezTo>
                  <a:cubicBezTo>
                    <a:pt x="223567" y="587623"/>
                    <a:pt x="224845" y="590178"/>
                    <a:pt x="227080" y="592413"/>
                  </a:cubicBezTo>
                  <a:cubicBezTo>
                    <a:pt x="228038" y="593371"/>
                    <a:pt x="228997" y="594648"/>
                    <a:pt x="230274" y="595287"/>
                  </a:cubicBezTo>
                  <a:cubicBezTo>
                    <a:pt x="236022" y="598480"/>
                    <a:pt x="242089" y="601354"/>
                    <a:pt x="247517" y="604548"/>
                  </a:cubicBezTo>
                  <a:cubicBezTo>
                    <a:pt x="251350" y="606783"/>
                    <a:pt x="254543" y="609657"/>
                    <a:pt x="258055" y="611892"/>
                  </a:cubicBezTo>
                  <a:cubicBezTo>
                    <a:pt x="262207" y="614766"/>
                    <a:pt x="266358" y="617321"/>
                    <a:pt x="270190" y="620195"/>
                  </a:cubicBezTo>
                  <a:cubicBezTo>
                    <a:pt x="270509" y="620514"/>
                    <a:pt x="270828" y="620833"/>
                    <a:pt x="271148" y="620833"/>
                  </a:cubicBezTo>
                  <a:cubicBezTo>
                    <a:pt x="279770" y="622430"/>
                    <a:pt x="287114" y="627220"/>
                    <a:pt x="296056" y="627539"/>
                  </a:cubicBezTo>
                  <a:cubicBezTo>
                    <a:pt x="300206" y="627539"/>
                    <a:pt x="303719" y="629136"/>
                    <a:pt x="307551" y="630733"/>
                  </a:cubicBezTo>
                  <a:cubicBezTo>
                    <a:pt x="315534" y="633926"/>
                    <a:pt x="322241" y="638397"/>
                    <a:pt x="329266" y="643187"/>
                  </a:cubicBezTo>
                  <a:cubicBezTo>
                    <a:pt x="334694" y="646699"/>
                    <a:pt x="341081" y="646699"/>
                    <a:pt x="347148" y="645741"/>
                  </a:cubicBezTo>
                  <a:cubicBezTo>
                    <a:pt x="352257" y="645102"/>
                    <a:pt x="355451" y="647019"/>
                    <a:pt x="355770" y="651170"/>
                  </a:cubicBezTo>
                  <a:cubicBezTo>
                    <a:pt x="356089" y="653724"/>
                    <a:pt x="355451" y="655640"/>
                    <a:pt x="352577" y="656279"/>
                  </a:cubicBezTo>
                  <a:cubicBezTo>
                    <a:pt x="345871" y="657876"/>
                    <a:pt x="341400" y="661069"/>
                    <a:pt x="338207" y="667775"/>
                  </a:cubicBezTo>
                  <a:cubicBezTo>
                    <a:pt x="336929" y="670649"/>
                    <a:pt x="333417" y="673523"/>
                    <a:pt x="328946" y="672884"/>
                  </a:cubicBezTo>
                  <a:cubicBezTo>
                    <a:pt x="328308" y="672884"/>
                    <a:pt x="327669" y="672565"/>
                    <a:pt x="327031" y="672884"/>
                  </a:cubicBezTo>
                  <a:cubicBezTo>
                    <a:pt x="319366" y="674800"/>
                    <a:pt x="312022" y="672245"/>
                    <a:pt x="304358" y="671287"/>
                  </a:cubicBezTo>
                  <a:cubicBezTo>
                    <a:pt x="301165" y="670968"/>
                    <a:pt x="297333" y="670649"/>
                    <a:pt x="294778" y="672245"/>
                  </a:cubicBezTo>
                  <a:cubicBezTo>
                    <a:pt x="285837" y="677674"/>
                    <a:pt x="276896" y="676077"/>
                    <a:pt x="267635" y="674800"/>
                  </a:cubicBezTo>
                  <a:cubicBezTo>
                    <a:pt x="266038" y="674481"/>
                    <a:pt x="264442" y="674162"/>
                    <a:pt x="262845" y="674162"/>
                  </a:cubicBezTo>
                  <a:cubicBezTo>
                    <a:pt x="257097" y="673523"/>
                    <a:pt x="252946" y="675439"/>
                    <a:pt x="250391" y="681187"/>
                  </a:cubicBezTo>
                  <a:cubicBezTo>
                    <a:pt x="249433" y="683422"/>
                    <a:pt x="247837" y="685338"/>
                    <a:pt x="246240" y="687254"/>
                  </a:cubicBezTo>
                  <a:cubicBezTo>
                    <a:pt x="242408" y="692044"/>
                    <a:pt x="242727" y="695237"/>
                    <a:pt x="247837" y="698750"/>
                  </a:cubicBezTo>
                  <a:cubicBezTo>
                    <a:pt x="254223" y="703220"/>
                    <a:pt x="260930" y="707052"/>
                    <a:pt x="267635" y="711523"/>
                  </a:cubicBezTo>
                  <a:cubicBezTo>
                    <a:pt x="269232" y="712481"/>
                    <a:pt x="270509" y="713758"/>
                    <a:pt x="271786" y="715036"/>
                  </a:cubicBezTo>
                  <a:cubicBezTo>
                    <a:pt x="274980" y="718229"/>
                    <a:pt x="277534" y="722061"/>
                    <a:pt x="280728" y="725254"/>
                  </a:cubicBezTo>
                  <a:cubicBezTo>
                    <a:pt x="282963" y="727489"/>
                    <a:pt x="283601" y="729725"/>
                    <a:pt x="282963" y="732599"/>
                  </a:cubicBezTo>
                  <a:cubicBezTo>
                    <a:pt x="282324" y="737069"/>
                    <a:pt x="280408" y="738666"/>
                    <a:pt x="276257" y="737389"/>
                  </a:cubicBezTo>
                  <a:cubicBezTo>
                    <a:pt x="267955" y="734834"/>
                    <a:pt x="259013" y="734834"/>
                    <a:pt x="250391" y="731002"/>
                  </a:cubicBezTo>
                  <a:cubicBezTo>
                    <a:pt x="244005" y="728448"/>
                    <a:pt x="236980" y="726851"/>
                    <a:pt x="230912" y="723338"/>
                  </a:cubicBezTo>
                  <a:cubicBezTo>
                    <a:pt x="228357" y="721741"/>
                    <a:pt x="225164" y="721422"/>
                    <a:pt x="223567" y="723658"/>
                  </a:cubicBezTo>
                  <a:cubicBezTo>
                    <a:pt x="221971" y="725893"/>
                    <a:pt x="220374" y="729405"/>
                    <a:pt x="220694" y="731960"/>
                  </a:cubicBezTo>
                  <a:cubicBezTo>
                    <a:pt x="221971" y="738666"/>
                    <a:pt x="224525" y="745053"/>
                    <a:pt x="232190" y="747607"/>
                  </a:cubicBezTo>
                  <a:cubicBezTo>
                    <a:pt x="235383" y="748565"/>
                    <a:pt x="237618" y="751120"/>
                    <a:pt x="239534" y="753994"/>
                  </a:cubicBezTo>
                  <a:cubicBezTo>
                    <a:pt x="241450" y="756868"/>
                    <a:pt x="244324" y="759422"/>
                    <a:pt x="246879" y="761977"/>
                  </a:cubicBezTo>
                  <a:cubicBezTo>
                    <a:pt x="249753" y="765170"/>
                    <a:pt x="252946" y="768044"/>
                    <a:pt x="255820" y="771238"/>
                  </a:cubicBezTo>
                  <a:cubicBezTo>
                    <a:pt x="259652" y="775708"/>
                    <a:pt x="265080" y="778263"/>
                    <a:pt x="270190" y="780498"/>
                  </a:cubicBezTo>
                  <a:cubicBezTo>
                    <a:pt x="277853" y="783691"/>
                    <a:pt x="285518" y="787204"/>
                    <a:pt x="292543" y="791994"/>
                  </a:cubicBezTo>
                  <a:cubicBezTo>
                    <a:pt x="296375" y="794549"/>
                    <a:pt x="300846" y="796145"/>
                    <a:pt x="305954" y="795507"/>
                  </a:cubicBezTo>
                  <a:cubicBezTo>
                    <a:pt x="311703" y="794868"/>
                    <a:pt x="316493" y="798061"/>
                    <a:pt x="321282" y="801255"/>
                  </a:cubicBezTo>
                  <a:cubicBezTo>
                    <a:pt x="325114" y="803809"/>
                    <a:pt x="328946" y="806045"/>
                    <a:pt x="332779" y="808280"/>
                  </a:cubicBezTo>
                  <a:cubicBezTo>
                    <a:pt x="334056" y="809238"/>
                    <a:pt x="335652" y="809557"/>
                    <a:pt x="336929" y="810515"/>
                  </a:cubicBezTo>
                  <a:cubicBezTo>
                    <a:pt x="342677" y="814986"/>
                    <a:pt x="342677" y="820734"/>
                    <a:pt x="336291" y="824566"/>
                  </a:cubicBezTo>
                  <a:cubicBezTo>
                    <a:pt x="331501" y="827440"/>
                    <a:pt x="326711" y="827440"/>
                    <a:pt x="321602" y="825204"/>
                  </a:cubicBezTo>
                  <a:cubicBezTo>
                    <a:pt x="317131" y="823288"/>
                    <a:pt x="312661" y="822330"/>
                    <a:pt x="307871" y="821692"/>
                  </a:cubicBezTo>
                  <a:cubicBezTo>
                    <a:pt x="303400" y="821053"/>
                    <a:pt x="299568" y="822969"/>
                    <a:pt x="297971" y="827440"/>
                  </a:cubicBezTo>
                  <a:cubicBezTo>
                    <a:pt x="296694" y="831271"/>
                    <a:pt x="293820" y="832549"/>
                    <a:pt x="289988" y="833188"/>
                  </a:cubicBezTo>
                  <a:cubicBezTo>
                    <a:pt x="282963" y="833826"/>
                    <a:pt x="276576" y="833188"/>
                    <a:pt x="270190" y="829675"/>
                  </a:cubicBezTo>
                  <a:cubicBezTo>
                    <a:pt x="261248" y="824566"/>
                    <a:pt x="251350" y="822330"/>
                    <a:pt x="241450" y="821053"/>
                  </a:cubicBezTo>
                  <a:cubicBezTo>
                    <a:pt x="234425" y="820095"/>
                    <a:pt x="228038" y="823288"/>
                    <a:pt x="221971" y="826162"/>
                  </a:cubicBezTo>
                  <a:cubicBezTo>
                    <a:pt x="218459" y="828078"/>
                    <a:pt x="217181" y="830952"/>
                    <a:pt x="219417" y="834465"/>
                  </a:cubicBezTo>
                  <a:cubicBezTo>
                    <a:pt x="221652" y="838297"/>
                    <a:pt x="224845" y="841809"/>
                    <a:pt x="228038" y="844683"/>
                  </a:cubicBezTo>
                  <a:cubicBezTo>
                    <a:pt x="231551" y="847557"/>
                    <a:pt x="234425" y="850431"/>
                    <a:pt x="236660" y="854263"/>
                  </a:cubicBezTo>
                  <a:cubicBezTo>
                    <a:pt x="239215" y="859053"/>
                    <a:pt x="243366" y="862246"/>
                    <a:pt x="248795" y="864163"/>
                  </a:cubicBezTo>
                  <a:cubicBezTo>
                    <a:pt x="257097" y="867356"/>
                    <a:pt x="264761" y="871507"/>
                    <a:pt x="273383" y="874381"/>
                  </a:cubicBezTo>
                  <a:cubicBezTo>
                    <a:pt x="277853" y="875978"/>
                    <a:pt x="282324" y="875658"/>
                    <a:pt x="286795" y="874700"/>
                  </a:cubicBezTo>
                  <a:cubicBezTo>
                    <a:pt x="296056" y="873104"/>
                    <a:pt x="305316" y="871507"/>
                    <a:pt x="314896" y="870549"/>
                  </a:cubicBezTo>
                  <a:cubicBezTo>
                    <a:pt x="321602" y="869591"/>
                    <a:pt x="327349" y="872784"/>
                    <a:pt x="333098" y="875658"/>
                  </a:cubicBezTo>
                  <a:cubicBezTo>
                    <a:pt x="335972" y="876936"/>
                    <a:pt x="337887" y="879490"/>
                    <a:pt x="337569" y="883322"/>
                  </a:cubicBezTo>
                  <a:cubicBezTo>
                    <a:pt x="337249" y="886835"/>
                    <a:pt x="335333" y="889070"/>
                    <a:pt x="331821" y="890028"/>
                  </a:cubicBezTo>
                  <a:cubicBezTo>
                    <a:pt x="326392" y="891625"/>
                    <a:pt x="320963" y="893221"/>
                    <a:pt x="315216" y="894499"/>
                  </a:cubicBezTo>
                  <a:cubicBezTo>
                    <a:pt x="311703" y="895457"/>
                    <a:pt x="308190" y="896734"/>
                    <a:pt x="304677" y="897373"/>
                  </a:cubicBezTo>
                  <a:cubicBezTo>
                    <a:pt x="302761" y="897692"/>
                    <a:pt x="300526" y="898331"/>
                    <a:pt x="298610" y="897692"/>
                  </a:cubicBezTo>
                  <a:cubicBezTo>
                    <a:pt x="289988" y="895137"/>
                    <a:pt x="281366" y="893541"/>
                    <a:pt x="272425" y="894818"/>
                  </a:cubicBezTo>
                  <a:cubicBezTo>
                    <a:pt x="268913" y="895137"/>
                    <a:pt x="265400" y="894179"/>
                    <a:pt x="261887" y="894499"/>
                  </a:cubicBezTo>
                  <a:cubicBezTo>
                    <a:pt x="255820" y="894818"/>
                    <a:pt x="253265" y="899927"/>
                    <a:pt x="255500" y="905356"/>
                  </a:cubicBezTo>
                  <a:cubicBezTo>
                    <a:pt x="257417" y="909827"/>
                    <a:pt x="259652" y="913020"/>
                    <a:pt x="264761" y="913978"/>
                  </a:cubicBezTo>
                  <a:cubicBezTo>
                    <a:pt x="270828" y="914936"/>
                    <a:pt x="276576" y="917490"/>
                    <a:pt x="282963" y="915894"/>
                  </a:cubicBezTo>
                  <a:cubicBezTo>
                    <a:pt x="285198" y="915255"/>
                    <a:pt x="287753" y="915894"/>
                    <a:pt x="290308" y="915894"/>
                  </a:cubicBezTo>
                  <a:cubicBezTo>
                    <a:pt x="294459" y="915894"/>
                    <a:pt x="298610" y="915894"/>
                    <a:pt x="302442" y="915575"/>
                  </a:cubicBezTo>
                  <a:cubicBezTo>
                    <a:pt x="309786" y="914936"/>
                    <a:pt x="317131" y="914297"/>
                    <a:pt x="324476" y="913020"/>
                  </a:cubicBezTo>
                  <a:cubicBezTo>
                    <a:pt x="332459" y="911743"/>
                    <a:pt x="340123" y="909507"/>
                    <a:pt x="347787" y="907591"/>
                  </a:cubicBezTo>
                  <a:cubicBezTo>
                    <a:pt x="353535" y="906314"/>
                    <a:pt x="358964" y="904717"/>
                    <a:pt x="364712" y="903440"/>
                  </a:cubicBezTo>
                  <a:cubicBezTo>
                    <a:pt x="367585" y="902801"/>
                    <a:pt x="369182" y="904398"/>
                    <a:pt x="369502" y="906953"/>
                  </a:cubicBezTo>
                  <a:cubicBezTo>
                    <a:pt x="369820" y="909827"/>
                    <a:pt x="369820" y="913020"/>
                    <a:pt x="368862" y="915575"/>
                  </a:cubicBezTo>
                  <a:cubicBezTo>
                    <a:pt x="370459" y="918449"/>
                    <a:pt x="367905" y="922280"/>
                    <a:pt x="365669" y="926751"/>
                  </a:cubicBezTo>
                  <a:close/>
                  <a:moveTo>
                    <a:pt x="274341" y="397303"/>
                  </a:moveTo>
                  <a:cubicBezTo>
                    <a:pt x="274341" y="395067"/>
                    <a:pt x="272106" y="392832"/>
                    <a:pt x="269870" y="393471"/>
                  </a:cubicBezTo>
                  <a:cubicBezTo>
                    <a:pt x="267955" y="393790"/>
                    <a:pt x="265719" y="394748"/>
                    <a:pt x="266038" y="397303"/>
                  </a:cubicBezTo>
                  <a:cubicBezTo>
                    <a:pt x="266358" y="399219"/>
                    <a:pt x="266996" y="401454"/>
                    <a:pt x="269870" y="401135"/>
                  </a:cubicBezTo>
                  <a:cubicBezTo>
                    <a:pt x="272425" y="400815"/>
                    <a:pt x="274341" y="399219"/>
                    <a:pt x="274341" y="397303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F64CC746-A32E-BB1F-B53C-11609DEAB63E}"/>
                </a:ext>
              </a:extLst>
            </p:cNvPr>
            <p:cNvSpPr/>
            <p:nvPr/>
          </p:nvSpPr>
          <p:spPr>
            <a:xfrm>
              <a:off x="8332604" y="4683664"/>
              <a:ext cx="462071" cy="1897152"/>
            </a:xfrm>
            <a:custGeom>
              <a:avLst/>
              <a:gdLst>
                <a:gd name="connsiteX0" fmla="*/ 288626 w 293306"/>
                <a:gd name="connsiteY0" fmla="*/ 734072 h 1204244"/>
                <a:gd name="connsiteX1" fmla="*/ 284794 w 293306"/>
                <a:gd name="connsiteY1" fmla="*/ 732795 h 1204244"/>
                <a:gd name="connsiteX2" fmla="*/ 273937 w 293306"/>
                <a:gd name="connsiteY2" fmla="*/ 733433 h 1204244"/>
                <a:gd name="connsiteX3" fmla="*/ 249987 w 293306"/>
                <a:gd name="connsiteY3" fmla="*/ 736307 h 1204244"/>
                <a:gd name="connsiteX4" fmla="*/ 243281 w 293306"/>
                <a:gd name="connsiteY4" fmla="*/ 736307 h 1204244"/>
                <a:gd name="connsiteX5" fmla="*/ 224760 w 293306"/>
                <a:gd name="connsiteY5" fmla="*/ 737904 h 1204244"/>
                <a:gd name="connsiteX6" fmla="*/ 213903 w 293306"/>
                <a:gd name="connsiteY6" fmla="*/ 743652 h 1204244"/>
                <a:gd name="connsiteX7" fmla="*/ 203365 w 293306"/>
                <a:gd name="connsiteY7" fmla="*/ 746845 h 1204244"/>
                <a:gd name="connsiteX8" fmla="*/ 195701 w 293306"/>
                <a:gd name="connsiteY8" fmla="*/ 745249 h 1204244"/>
                <a:gd name="connsiteX9" fmla="*/ 183886 w 293306"/>
                <a:gd name="connsiteY9" fmla="*/ 747484 h 1204244"/>
                <a:gd name="connsiteX10" fmla="*/ 183886 w 293306"/>
                <a:gd name="connsiteY10" fmla="*/ 756106 h 1204244"/>
                <a:gd name="connsiteX11" fmla="*/ 196340 w 293306"/>
                <a:gd name="connsiteY11" fmla="*/ 759619 h 1204244"/>
                <a:gd name="connsiteX12" fmla="*/ 215499 w 293306"/>
                <a:gd name="connsiteY12" fmla="*/ 762492 h 1204244"/>
                <a:gd name="connsiteX13" fmla="*/ 223164 w 293306"/>
                <a:gd name="connsiteY13" fmla="*/ 767282 h 1204244"/>
                <a:gd name="connsiteX14" fmla="*/ 221248 w 293306"/>
                <a:gd name="connsiteY14" fmla="*/ 773669 h 1204244"/>
                <a:gd name="connsiteX15" fmla="*/ 214541 w 293306"/>
                <a:gd name="connsiteY15" fmla="*/ 774946 h 1204244"/>
                <a:gd name="connsiteX16" fmla="*/ 211029 w 293306"/>
                <a:gd name="connsiteY16" fmla="*/ 774946 h 1204244"/>
                <a:gd name="connsiteX17" fmla="*/ 208474 w 293306"/>
                <a:gd name="connsiteY17" fmla="*/ 776862 h 1204244"/>
                <a:gd name="connsiteX18" fmla="*/ 210071 w 293306"/>
                <a:gd name="connsiteY18" fmla="*/ 779098 h 1204244"/>
                <a:gd name="connsiteX19" fmla="*/ 220609 w 293306"/>
                <a:gd name="connsiteY19" fmla="*/ 781013 h 1204244"/>
                <a:gd name="connsiteX20" fmla="*/ 234659 w 293306"/>
                <a:gd name="connsiteY20" fmla="*/ 779736 h 1204244"/>
                <a:gd name="connsiteX21" fmla="*/ 244239 w 293306"/>
                <a:gd name="connsiteY21" fmla="*/ 783568 h 1204244"/>
                <a:gd name="connsiteX22" fmla="*/ 245517 w 293306"/>
                <a:gd name="connsiteY22" fmla="*/ 789635 h 1204244"/>
                <a:gd name="connsiteX23" fmla="*/ 236256 w 293306"/>
                <a:gd name="connsiteY23" fmla="*/ 795383 h 1204244"/>
                <a:gd name="connsiteX24" fmla="*/ 212306 w 293306"/>
                <a:gd name="connsiteY24" fmla="*/ 798577 h 1204244"/>
                <a:gd name="connsiteX25" fmla="*/ 205601 w 293306"/>
                <a:gd name="connsiteY25" fmla="*/ 798896 h 1204244"/>
                <a:gd name="connsiteX26" fmla="*/ 184205 w 293306"/>
                <a:gd name="connsiteY26" fmla="*/ 797618 h 1204244"/>
                <a:gd name="connsiteX27" fmla="*/ 180693 w 293306"/>
                <a:gd name="connsiteY27" fmla="*/ 797938 h 1204244"/>
                <a:gd name="connsiteX28" fmla="*/ 158659 w 293306"/>
                <a:gd name="connsiteY28" fmla="*/ 797299 h 1204244"/>
                <a:gd name="connsiteX29" fmla="*/ 157382 w 293306"/>
                <a:gd name="connsiteY29" fmla="*/ 796661 h 1204244"/>
                <a:gd name="connsiteX30" fmla="*/ 150357 w 293306"/>
                <a:gd name="connsiteY30" fmla="*/ 796661 h 1204244"/>
                <a:gd name="connsiteX31" fmla="*/ 153230 w 293306"/>
                <a:gd name="connsiteY31" fmla="*/ 801770 h 1204244"/>
                <a:gd name="connsiteX32" fmla="*/ 166961 w 293306"/>
                <a:gd name="connsiteY32" fmla="*/ 807518 h 1204244"/>
                <a:gd name="connsiteX33" fmla="*/ 171113 w 293306"/>
                <a:gd name="connsiteY33" fmla="*/ 811988 h 1204244"/>
                <a:gd name="connsiteX34" fmla="*/ 167920 w 293306"/>
                <a:gd name="connsiteY34" fmla="*/ 816459 h 1204244"/>
                <a:gd name="connsiteX35" fmla="*/ 157062 w 293306"/>
                <a:gd name="connsiteY35" fmla="*/ 819652 h 1204244"/>
                <a:gd name="connsiteX36" fmla="*/ 148760 w 293306"/>
                <a:gd name="connsiteY36" fmla="*/ 821888 h 1204244"/>
                <a:gd name="connsiteX37" fmla="*/ 140457 w 293306"/>
                <a:gd name="connsiteY37" fmla="*/ 831468 h 1204244"/>
                <a:gd name="connsiteX38" fmla="*/ 136625 w 293306"/>
                <a:gd name="connsiteY38" fmla="*/ 839451 h 1204244"/>
                <a:gd name="connsiteX39" fmla="*/ 131197 w 293306"/>
                <a:gd name="connsiteY39" fmla="*/ 853821 h 1204244"/>
                <a:gd name="connsiteX40" fmla="*/ 131197 w 293306"/>
                <a:gd name="connsiteY40" fmla="*/ 858611 h 1204244"/>
                <a:gd name="connsiteX41" fmla="*/ 130877 w 293306"/>
                <a:gd name="connsiteY41" fmla="*/ 874577 h 1204244"/>
                <a:gd name="connsiteX42" fmla="*/ 133112 w 293306"/>
                <a:gd name="connsiteY42" fmla="*/ 901720 h 1204244"/>
                <a:gd name="connsiteX43" fmla="*/ 134709 w 293306"/>
                <a:gd name="connsiteY43" fmla="*/ 915770 h 1204244"/>
                <a:gd name="connsiteX44" fmla="*/ 133432 w 293306"/>
                <a:gd name="connsiteY44" fmla="*/ 937485 h 1204244"/>
                <a:gd name="connsiteX45" fmla="*/ 133432 w 293306"/>
                <a:gd name="connsiteY45" fmla="*/ 956645 h 1204244"/>
                <a:gd name="connsiteX46" fmla="*/ 134070 w 293306"/>
                <a:gd name="connsiteY46" fmla="*/ 962073 h 1204244"/>
                <a:gd name="connsiteX47" fmla="*/ 135667 w 293306"/>
                <a:gd name="connsiteY47" fmla="*/ 984746 h 1204244"/>
                <a:gd name="connsiteX48" fmla="*/ 136625 w 293306"/>
                <a:gd name="connsiteY48" fmla="*/ 998477 h 1204244"/>
                <a:gd name="connsiteX49" fmla="*/ 137264 w 293306"/>
                <a:gd name="connsiteY49" fmla="*/ 1008057 h 1204244"/>
                <a:gd name="connsiteX50" fmla="*/ 137264 w 293306"/>
                <a:gd name="connsiteY50" fmla="*/ 1010931 h 1204244"/>
                <a:gd name="connsiteX51" fmla="*/ 137264 w 293306"/>
                <a:gd name="connsiteY51" fmla="*/ 1042544 h 1204244"/>
                <a:gd name="connsiteX52" fmla="*/ 135348 w 293306"/>
                <a:gd name="connsiteY52" fmla="*/ 1066175 h 1204244"/>
                <a:gd name="connsiteX53" fmla="*/ 135029 w 293306"/>
                <a:gd name="connsiteY53" fmla="*/ 1071603 h 1204244"/>
                <a:gd name="connsiteX54" fmla="*/ 134709 w 293306"/>
                <a:gd name="connsiteY54" fmla="*/ 1077032 h 1204244"/>
                <a:gd name="connsiteX55" fmla="*/ 131197 w 293306"/>
                <a:gd name="connsiteY55" fmla="*/ 1104175 h 1204244"/>
                <a:gd name="connsiteX56" fmla="*/ 130239 w 293306"/>
                <a:gd name="connsiteY56" fmla="*/ 1126209 h 1204244"/>
                <a:gd name="connsiteX57" fmla="*/ 128962 w 293306"/>
                <a:gd name="connsiteY57" fmla="*/ 1150478 h 1204244"/>
                <a:gd name="connsiteX58" fmla="*/ 129919 w 293306"/>
                <a:gd name="connsiteY58" fmla="*/ 1160057 h 1204244"/>
                <a:gd name="connsiteX59" fmla="*/ 133752 w 293306"/>
                <a:gd name="connsiteY59" fmla="*/ 1178579 h 1204244"/>
                <a:gd name="connsiteX60" fmla="*/ 135348 w 293306"/>
                <a:gd name="connsiteY60" fmla="*/ 1182091 h 1204244"/>
                <a:gd name="connsiteX61" fmla="*/ 136625 w 293306"/>
                <a:gd name="connsiteY61" fmla="*/ 1186562 h 1204244"/>
                <a:gd name="connsiteX62" fmla="*/ 135029 w 293306"/>
                <a:gd name="connsiteY62" fmla="*/ 1199654 h 1204244"/>
                <a:gd name="connsiteX63" fmla="*/ 132155 w 293306"/>
                <a:gd name="connsiteY63" fmla="*/ 1202848 h 1204244"/>
                <a:gd name="connsiteX64" fmla="*/ 116507 w 293306"/>
                <a:gd name="connsiteY64" fmla="*/ 1198377 h 1204244"/>
                <a:gd name="connsiteX65" fmla="*/ 115869 w 293306"/>
                <a:gd name="connsiteY65" fmla="*/ 1187200 h 1204244"/>
                <a:gd name="connsiteX66" fmla="*/ 116507 w 293306"/>
                <a:gd name="connsiteY66" fmla="*/ 1173470 h 1204244"/>
                <a:gd name="connsiteX67" fmla="*/ 113952 w 293306"/>
                <a:gd name="connsiteY67" fmla="*/ 1147604 h 1204244"/>
                <a:gd name="connsiteX68" fmla="*/ 113952 w 293306"/>
                <a:gd name="connsiteY68" fmla="*/ 1146965 h 1204244"/>
                <a:gd name="connsiteX69" fmla="*/ 115869 w 293306"/>
                <a:gd name="connsiteY69" fmla="*/ 1105133 h 1204244"/>
                <a:gd name="connsiteX70" fmla="*/ 116827 w 293306"/>
                <a:gd name="connsiteY70" fmla="*/ 1086612 h 1204244"/>
                <a:gd name="connsiteX71" fmla="*/ 118742 w 293306"/>
                <a:gd name="connsiteY71" fmla="*/ 1079587 h 1204244"/>
                <a:gd name="connsiteX72" fmla="*/ 123852 w 293306"/>
                <a:gd name="connsiteY72" fmla="*/ 1055318 h 1204244"/>
                <a:gd name="connsiteX73" fmla="*/ 123532 w 293306"/>
                <a:gd name="connsiteY73" fmla="*/ 1042225 h 1204244"/>
                <a:gd name="connsiteX74" fmla="*/ 121617 w 293306"/>
                <a:gd name="connsiteY74" fmla="*/ 1026897 h 1204244"/>
                <a:gd name="connsiteX75" fmla="*/ 121617 w 293306"/>
                <a:gd name="connsiteY75" fmla="*/ 1013166 h 1204244"/>
                <a:gd name="connsiteX76" fmla="*/ 121936 w 293306"/>
                <a:gd name="connsiteY76" fmla="*/ 1004863 h 1204244"/>
                <a:gd name="connsiteX77" fmla="*/ 120659 w 293306"/>
                <a:gd name="connsiteY77" fmla="*/ 984426 h 1204244"/>
                <a:gd name="connsiteX78" fmla="*/ 119062 w 293306"/>
                <a:gd name="connsiteY78" fmla="*/ 969418 h 1204244"/>
                <a:gd name="connsiteX79" fmla="*/ 119701 w 293306"/>
                <a:gd name="connsiteY79" fmla="*/ 954410 h 1204244"/>
                <a:gd name="connsiteX80" fmla="*/ 120659 w 293306"/>
                <a:gd name="connsiteY80" fmla="*/ 921199 h 1204244"/>
                <a:gd name="connsiteX81" fmla="*/ 118424 w 293306"/>
                <a:gd name="connsiteY81" fmla="*/ 894375 h 1204244"/>
                <a:gd name="connsiteX82" fmla="*/ 117465 w 293306"/>
                <a:gd name="connsiteY82" fmla="*/ 889586 h 1204244"/>
                <a:gd name="connsiteX83" fmla="*/ 116827 w 293306"/>
                <a:gd name="connsiteY83" fmla="*/ 882241 h 1204244"/>
                <a:gd name="connsiteX84" fmla="*/ 117146 w 293306"/>
                <a:gd name="connsiteY84" fmla="*/ 851585 h 1204244"/>
                <a:gd name="connsiteX85" fmla="*/ 115230 w 293306"/>
                <a:gd name="connsiteY85" fmla="*/ 819014 h 1204244"/>
                <a:gd name="connsiteX86" fmla="*/ 108524 w 293306"/>
                <a:gd name="connsiteY86" fmla="*/ 809753 h 1204244"/>
                <a:gd name="connsiteX87" fmla="*/ 94474 w 293306"/>
                <a:gd name="connsiteY87" fmla="*/ 805602 h 1204244"/>
                <a:gd name="connsiteX88" fmla="*/ 90003 w 293306"/>
                <a:gd name="connsiteY88" fmla="*/ 805921 h 1204244"/>
                <a:gd name="connsiteX89" fmla="*/ 80423 w 293306"/>
                <a:gd name="connsiteY89" fmla="*/ 806879 h 1204244"/>
                <a:gd name="connsiteX90" fmla="*/ 72440 w 293306"/>
                <a:gd name="connsiteY90" fmla="*/ 803686 h 1204244"/>
                <a:gd name="connsiteX91" fmla="*/ 64456 w 293306"/>
                <a:gd name="connsiteY91" fmla="*/ 801451 h 1204244"/>
                <a:gd name="connsiteX92" fmla="*/ 53919 w 293306"/>
                <a:gd name="connsiteY92" fmla="*/ 795383 h 1204244"/>
                <a:gd name="connsiteX93" fmla="*/ 58070 w 293306"/>
                <a:gd name="connsiteY93" fmla="*/ 787081 h 1204244"/>
                <a:gd name="connsiteX94" fmla="*/ 73398 w 293306"/>
                <a:gd name="connsiteY94" fmla="*/ 776224 h 1204244"/>
                <a:gd name="connsiteX95" fmla="*/ 74994 w 293306"/>
                <a:gd name="connsiteY95" fmla="*/ 774308 h 1204244"/>
                <a:gd name="connsiteX96" fmla="*/ 72759 w 293306"/>
                <a:gd name="connsiteY96" fmla="*/ 768879 h 1204244"/>
                <a:gd name="connsiteX97" fmla="*/ 69886 w 293306"/>
                <a:gd name="connsiteY97" fmla="*/ 768879 h 1204244"/>
                <a:gd name="connsiteX98" fmla="*/ 56793 w 293306"/>
                <a:gd name="connsiteY98" fmla="*/ 768879 h 1204244"/>
                <a:gd name="connsiteX99" fmla="*/ 41465 w 293306"/>
                <a:gd name="connsiteY99" fmla="*/ 766644 h 1204244"/>
                <a:gd name="connsiteX100" fmla="*/ 31885 w 293306"/>
                <a:gd name="connsiteY100" fmla="*/ 766963 h 1204244"/>
                <a:gd name="connsiteX101" fmla="*/ 21347 w 293306"/>
                <a:gd name="connsiteY101" fmla="*/ 766963 h 1204244"/>
                <a:gd name="connsiteX102" fmla="*/ 8574 w 293306"/>
                <a:gd name="connsiteY102" fmla="*/ 766963 h 1204244"/>
                <a:gd name="connsiteX103" fmla="*/ 7616 w 293306"/>
                <a:gd name="connsiteY103" fmla="*/ 767282 h 1204244"/>
                <a:gd name="connsiteX104" fmla="*/ 272 w 293306"/>
                <a:gd name="connsiteY104" fmla="*/ 764089 h 1204244"/>
                <a:gd name="connsiteX105" fmla="*/ 4742 w 293306"/>
                <a:gd name="connsiteY105" fmla="*/ 754829 h 1204244"/>
                <a:gd name="connsiteX106" fmla="*/ 17515 w 293306"/>
                <a:gd name="connsiteY106" fmla="*/ 752274 h 1204244"/>
                <a:gd name="connsiteX107" fmla="*/ 25818 w 293306"/>
                <a:gd name="connsiteY107" fmla="*/ 751635 h 1204244"/>
                <a:gd name="connsiteX108" fmla="*/ 33482 w 293306"/>
                <a:gd name="connsiteY108" fmla="*/ 751316 h 1204244"/>
                <a:gd name="connsiteX109" fmla="*/ 41146 w 293306"/>
                <a:gd name="connsiteY109" fmla="*/ 750677 h 1204244"/>
                <a:gd name="connsiteX110" fmla="*/ 49768 w 293306"/>
                <a:gd name="connsiteY110" fmla="*/ 751316 h 1204244"/>
                <a:gd name="connsiteX111" fmla="*/ 68608 w 293306"/>
                <a:gd name="connsiteY111" fmla="*/ 751635 h 1204244"/>
                <a:gd name="connsiteX112" fmla="*/ 73717 w 293306"/>
                <a:gd name="connsiteY112" fmla="*/ 745568 h 1204244"/>
                <a:gd name="connsiteX113" fmla="*/ 71163 w 293306"/>
                <a:gd name="connsiteY113" fmla="*/ 740459 h 1204244"/>
                <a:gd name="connsiteX114" fmla="*/ 70524 w 293306"/>
                <a:gd name="connsiteY114" fmla="*/ 739820 h 1204244"/>
                <a:gd name="connsiteX115" fmla="*/ 66373 w 293306"/>
                <a:gd name="connsiteY115" fmla="*/ 731198 h 1204244"/>
                <a:gd name="connsiteX116" fmla="*/ 75314 w 293306"/>
                <a:gd name="connsiteY116" fmla="*/ 721938 h 1204244"/>
                <a:gd name="connsiteX117" fmla="*/ 82659 w 293306"/>
                <a:gd name="connsiteY117" fmla="*/ 719383 h 1204244"/>
                <a:gd name="connsiteX118" fmla="*/ 84255 w 293306"/>
                <a:gd name="connsiteY118" fmla="*/ 712038 h 1204244"/>
                <a:gd name="connsiteX119" fmla="*/ 78507 w 293306"/>
                <a:gd name="connsiteY119" fmla="*/ 702459 h 1204244"/>
                <a:gd name="connsiteX120" fmla="*/ 72759 w 293306"/>
                <a:gd name="connsiteY120" fmla="*/ 698946 h 1204244"/>
                <a:gd name="connsiteX121" fmla="*/ 54238 w 293306"/>
                <a:gd name="connsiteY121" fmla="*/ 700862 h 1204244"/>
                <a:gd name="connsiteX122" fmla="*/ 50406 w 293306"/>
                <a:gd name="connsiteY122" fmla="*/ 701181 h 1204244"/>
                <a:gd name="connsiteX123" fmla="*/ 28692 w 293306"/>
                <a:gd name="connsiteY123" fmla="*/ 702459 h 1204244"/>
                <a:gd name="connsiteX124" fmla="*/ 14003 w 293306"/>
                <a:gd name="connsiteY124" fmla="*/ 702139 h 1204244"/>
                <a:gd name="connsiteX125" fmla="*/ 8255 w 293306"/>
                <a:gd name="connsiteY125" fmla="*/ 701500 h 1204244"/>
                <a:gd name="connsiteX126" fmla="*/ 3465 w 293306"/>
                <a:gd name="connsiteY126" fmla="*/ 700223 h 1204244"/>
                <a:gd name="connsiteX127" fmla="*/ 2826 w 293306"/>
                <a:gd name="connsiteY127" fmla="*/ 690643 h 1204244"/>
                <a:gd name="connsiteX128" fmla="*/ 10810 w 293306"/>
                <a:gd name="connsiteY128" fmla="*/ 688089 h 1204244"/>
                <a:gd name="connsiteX129" fmla="*/ 26137 w 293306"/>
                <a:gd name="connsiteY129" fmla="*/ 687450 h 1204244"/>
                <a:gd name="connsiteX130" fmla="*/ 29969 w 293306"/>
                <a:gd name="connsiteY130" fmla="*/ 686492 h 1204244"/>
                <a:gd name="connsiteX131" fmla="*/ 36036 w 293306"/>
                <a:gd name="connsiteY131" fmla="*/ 685534 h 1204244"/>
                <a:gd name="connsiteX132" fmla="*/ 57112 w 293306"/>
                <a:gd name="connsiteY132" fmla="*/ 682660 h 1204244"/>
                <a:gd name="connsiteX133" fmla="*/ 63499 w 293306"/>
                <a:gd name="connsiteY133" fmla="*/ 680744 h 1204244"/>
                <a:gd name="connsiteX134" fmla="*/ 72759 w 293306"/>
                <a:gd name="connsiteY134" fmla="*/ 672441 h 1204244"/>
                <a:gd name="connsiteX135" fmla="*/ 72440 w 293306"/>
                <a:gd name="connsiteY135" fmla="*/ 668929 h 1204244"/>
                <a:gd name="connsiteX136" fmla="*/ 69246 w 293306"/>
                <a:gd name="connsiteY136" fmla="*/ 667652 h 1204244"/>
                <a:gd name="connsiteX137" fmla="*/ 63499 w 293306"/>
                <a:gd name="connsiteY137" fmla="*/ 668929 h 1204244"/>
                <a:gd name="connsiteX138" fmla="*/ 56793 w 293306"/>
                <a:gd name="connsiteY138" fmla="*/ 669567 h 1204244"/>
                <a:gd name="connsiteX139" fmla="*/ 52323 w 293306"/>
                <a:gd name="connsiteY139" fmla="*/ 660626 h 1204244"/>
                <a:gd name="connsiteX140" fmla="*/ 54558 w 293306"/>
                <a:gd name="connsiteY140" fmla="*/ 655198 h 1204244"/>
                <a:gd name="connsiteX141" fmla="*/ 52961 w 293306"/>
                <a:gd name="connsiteY141" fmla="*/ 650408 h 1204244"/>
                <a:gd name="connsiteX142" fmla="*/ 47533 w 293306"/>
                <a:gd name="connsiteY142" fmla="*/ 650727 h 1204244"/>
                <a:gd name="connsiteX143" fmla="*/ 42743 w 293306"/>
                <a:gd name="connsiteY143" fmla="*/ 654240 h 1204244"/>
                <a:gd name="connsiteX144" fmla="*/ 31885 w 293306"/>
                <a:gd name="connsiteY144" fmla="*/ 659349 h 1204244"/>
                <a:gd name="connsiteX145" fmla="*/ 24540 w 293306"/>
                <a:gd name="connsiteY145" fmla="*/ 656156 h 1204244"/>
                <a:gd name="connsiteX146" fmla="*/ 24860 w 293306"/>
                <a:gd name="connsiteY146" fmla="*/ 649450 h 1204244"/>
                <a:gd name="connsiteX147" fmla="*/ 39868 w 293306"/>
                <a:gd name="connsiteY147" fmla="*/ 636038 h 1204244"/>
                <a:gd name="connsiteX148" fmla="*/ 50406 w 293306"/>
                <a:gd name="connsiteY148" fmla="*/ 627416 h 1204244"/>
                <a:gd name="connsiteX149" fmla="*/ 64776 w 293306"/>
                <a:gd name="connsiteY149" fmla="*/ 607937 h 1204244"/>
                <a:gd name="connsiteX150" fmla="*/ 70205 w 293306"/>
                <a:gd name="connsiteY150" fmla="*/ 603466 h 1204244"/>
                <a:gd name="connsiteX151" fmla="*/ 74676 w 293306"/>
                <a:gd name="connsiteY151" fmla="*/ 599954 h 1204244"/>
                <a:gd name="connsiteX152" fmla="*/ 75633 w 293306"/>
                <a:gd name="connsiteY152" fmla="*/ 595164 h 1204244"/>
                <a:gd name="connsiteX153" fmla="*/ 71163 w 293306"/>
                <a:gd name="connsiteY153" fmla="*/ 592928 h 1204244"/>
                <a:gd name="connsiteX154" fmla="*/ 67969 w 293306"/>
                <a:gd name="connsiteY154" fmla="*/ 593567 h 1204244"/>
                <a:gd name="connsiteX155" fmla="*/ 44339 w 293306"/>
                <a:gd name="connsiteY155" fmla="*/ 599315 h 1204244"/>
                <a:gd name="connsiteX156" fmla="*/ 34120 w 293306"/>
                <a:gd name="connsiteY156" fmla="*/ 602508 h 1204244"/>
                <a:gd name="connsiteX157" fmla="*/ 23902 w 293306"/>
                <a:gd name="connsiteY157" fmla="*/ 602827 h 1204244"/>
                <a:gd name="connsiteX158" fmla="*/ 20390 w 293306"/>
                <a:gd name="connsiteY158" fmla="*/ 599315 h 1204244"/>
                <a:gd name="connsiteX159" fmla="*/ 30288 w 293306"/>
                <a:gd name="connsiteY159" fmla="*/ 586861 h 1204244"/>
                <a:gd name="connsiteX160" fmla="*/ 44020 w 293306"/>
                <a:gd name="connsiteY160" fmla="*/ 583668 h 1204244"/>
                <a:gd name="connsiteX161" fmla="*/ 53600 w 293306"/>
                <a:gd name="connsiteY161" fmla="*/ 578239 h 1204244"/>
                <a:gd name="connsiteX162" fmla="*/ 57112 w 293306"/>
                <a:gd name="connsiteY162" fmla="*/ 573130 h 1204244"/>
                <a:gd name="connsiteX163" fmla="*/ 52323 w 293306"/>
                <a:gd name="connsiteY163" fmla="*/ 567382 h 1204244"/>
                <a:gd name="connsiteX164" fmla="*/ 45297 w 293306"/>
                <a:gd name="connsiteY164" fmla="*/ 568979 h 1204244"/>
                <a:gd name="connsiteX165" fmla="*/ 24860 w 293306"/>
                <a:gd name="connsiteY165" fmla="*/ 572491 h 1204244"/>
                <a:gd name="connsiteX166" fmla="*/ 17196 w 293306"/>
                <a:gd name="connsiteY166" fmla="*/ 571214 h 1204244"/>
                <a:gd name="connsiteX167" fmla="*/ 13683 w 293306"/>
                <a:gd name="connsiteY167" fmla="*/ 567382 h 1204244"/>
                <a:gd name="connsiteX168" fmla="*/ 15918 w 293306"/>
                <a:gd name="connsiteY168" fmla="*/ 562273 h 1204244"/>
                <a:gd name="connsiteX169" fmla="*/ 20070 w 293306"/>
                <a:gd name="connsiteY169" fmla="*/ 560676 h 1204244"/>
                <a:gd name="connsiteX170" fmla="*/ 39230 w 293306"/>
                <a:gd name="connsiteY170" fmla="*/ 557164 h 1204244"/>
                <a:gd name="connsiteX171" fmla="*/ 43061 w 293306"/>
                <a:gd name="connsiteY171" fmla="*/ 555886 h 1204244"/>
                <a:gd name="connsiteX172" fmla="*/ 55835 w 293306"/>
                <a:gd name="connsiteY172" fmla="*/ 548541 h 1204244"/>
                <a:gd name="connsiteX173" fmla="*/ 56793 w 293306"/>
                <a:gd name="connsiteY173" fmla="*/ 539281 h 1204244"/>
                <a:gd name="connsiteX174" fmla="*/ 44020 w 293306"/>
                <a:gd name="connsiteY174" fmla="*/ 534811 h 1204244"/>
                <a:gd name="connsiteX175" fmla="*/ 35398 w 293306"/>
                <a:gd name="connsiteY175" fmla="*/ 534811 h 1204244"/>
                <a:gd name="connsiteX176" fmla="*/ 27095 w 293306"/>
                <a:gd name="connsiteY176" fmla="*/ 533533 h 1204244"/>
                <a:gd name="connsiteX177" fmla="*/ 20070 w 293306"/>
                <a:gd name="connsiteY177" fmla="*/ 527466 h 1204244"/>
                <a:gd name="connsiteX178" fmla="*/ 22944 w 293306"/>
                <a:gd name="connsiteY178" fmla="*/ 520760 h 1204244"/>
                <a:gd name="connsiteX179" fmla="*/ 28373 w 293306"/>
                <a:gd name="connsiteY179" fmla="*/ 517247 h 1204244"/>
                <a:gd name="connsiteX180" fmla="*/ 48171 w 293306"/>
                <a:gd name="connsiteY180" fmla="*/ 506709 h 1204244"/>
                <a:gd name="connsiteX181" fmla="*/ 66692 w 293306"/>
                <a:gd name="connsiteY181" fmla="*/ 495533 h 1204244"/>
                <a:gd name="connsiteX182" fmla="*/ 76911 w 293306"/>
                <a:gd name="connsiteY182" fmla="*/ 489785 h 1204244"/>
                <a:gd name="connsiteX183" fmla="*/ 84255 w 293306"/>
                <a:gd name="connsiteY183" fmla="*/ 483079 h 1204244"/>
                <a:gd name="connsiteX184" fmla="*/ 75314 w 293306"/>
                <a:gd name="connsiteY184" fmla="*/ 467432 h 1204244"/>
                <a:gd name="connsiteX185" fmla="*/ 69566 w 293306"/>
                <a:gd name="connsiteY185" fmla="*/ 469348 h 1204244"/>
                <a:gd name="connsiteX186" fmla="*/ 57112 w 293306"/>
                <a:gd name="connsiteY186" fmla="*/ 468390 h 1204244"/>
                <a:gd name="connsiteX187" fmla="*/ 54558 w 293306"/>
                <a:gd name="connsiteY187" fmla="*/ 462642 h 1204244"/>
                <a:gd name="connsiteX188" fmla="*/ 64456 w 293306"/>
                <a:gd name="connsiteY188" fmla="*/ 448272 h 1204244"/>
                <a:gd name="connsiteX189" fmla="*/ 68608 w 293306"/>
                <a:gd name="connsiteY189" fmla="*/ 445718 h 1204244"/>
                <a:gd name="connsiteX190" fmla="*/ 78188 w 293306"/>
                <a:gd name="connsiteY190" fmla="*/ 439012 h 1204244"/>
                <a:gd name="connsiteX191" fmla="*/ 85532 w 293306"/>
                <a:gd name="connsiteY191" fmla="*/ 431986 h 1204244"/>
                <a:gd name="connsiteX192" fmla="*/ 90642 w 293306"/>
                <a:gd name="connsiteY192" fmla="*/ 424323 h 1204244"/>
                <a:gd name="connsiteX193" fmla="*/ 91281 w 293306"/>
                <a:gd name="connsiteY193" fmla="*/ 419852 h 1204244"/>
                <a:gd name="connsiteX194" fmla="*/ 90961 w 293306"/>
                <a:gd name="connsiteY194" fmla="*/ 406759 h 1204244"/>
                <a:gd name="connsiteX195" fmla="*/ 91281 w 293306"/>
                <a:gd name="connsiteY195" fmla="*/ 398776 h 1204244"/>
                <a:gd name="connsiteX196" fmla="*/ 81701 w 293306"/>
                <a:gd name="connsiteY196" fmla="*/ 403247 h 1204244"/>
                <a:gd name="connsiteX197" fmla="*/ 63499 w 293306"/>
                <a:gd name="connsiteY197" fmla="*/ 409953 h 1204244"/>
                <a:gd name="connsiteX198" fmla="*/ 57431 w 293306"/>
                <a:gd name="connsiteY198" fmla="*/ 405801 h 1204244"/>
                <a:gd name="connsiteX199" fmla="*/ 59348 w 293306"/>
                <a:gd name="connsiteY199" fmla="*/ 400053 h 1204244"/>
                <a:gd name="connsiteX200" fmla="*/ 61263 w 293306"/>
                <a:gd name="connsiteY200" fmla="*/ 390154 h 1204244"/>
                <a:gd name="connsiteX201" fmla="*/ 59348 w 293306"/>
                <a:gd name="connsiteY201" fmla="*/ 384406 h 1204244"/>
                <a:gd name="connsiteX202" fmla="*/ 58709 w 293306"/>
                <a:gd name="connsiteY202" fmla="*/ 379936 h 1204244"/>
                <a:gd name="connsiteX203" fmla="*/ 47533 w 293306"/>
                <a:gd name="connsiteY203" fmla="*/ 379297 h 1204244"/>
                <a:gd name="connsiteX204" fmla="*/ 40826 w 293306"/>
                <a:gd name="connsiteY204" fmla="*/ 373230 h 1204244"/>
                <a:gd name="connsiteX205" fmla="*/ 46255 w 293306"/>
                <a:gd name="connsiteY205" fmla="*/ 359179 h 1204244"/>
                <a:gd name="connsiteX206" fmla="*/ 50406 w 293306"/>
                <a:gd name="connsiteY206" fmla="*/ 348003 h 1204244"/>
                <a:gd name="connsiteX207" fmla="*/ 50726 w 293306"/>
                <a:gd name="connsiteY207" fmla="*/ 341935 h 1204244"/>
                <a:gd name="connsiteX208" fmla="*/ 44020 w 293306"/>
                <a:gd name="connsiteY208" fmla="*/ 332036 h 1204244"/>
                <a:gd name="connsiteX209" fmla="*/ 39230 w 293306"/>
                <a:gd name="connsiteY209" fmla="*/ 332036 h 1204244"/>
                <a:gd name="connsiteX210" fmla="*/ 29969 w 293306"/>
                <a:gd name="connsiteY210" fmla="*/ 330759 h 1204244"/>
                <a:gd name="connsiteX211" fmla="*/ 25498 w 293306"/>
                <a:gd name="connsiteY211" fmla="*/ 328204 h 1204244"/>
                <a:gd name="connsiteX212" fmla="*/ 26457 w 293306"/>
                <a:gd name="connsiteY212" fmla="*/ 319582 h 1204244"/>
                <a:gd name="connsiteX213" fmla="*/ 33482 w 293306"/>
                <a:gd name="connsiteY213" fmla="*/ 317986 h 1204244"/>
                <a:gd name="connsiteX214" fmla="*/ 49448 w 293306"/>
                <a:gd name="connsiteY214" fmla="*/ 316708 h 1204244"/>
                <a:gd name="connsiteX215" fmla="*/ 76591 w 293306"/>
                <a:gd name="connsiteY215" fmla="*/ 305213 h 1204244"/>
                <a:gd name="connsiteX216" fmla="*/ 87129 w 293306"/>
                <a:gd name="connsiteY216" fmla="*/ 293398 h 1204244"/>
                <a:gd name="connsiteX217" fmla="*/ 87129 w 293306"/>
                <a:gd name="connsiteY217" fmla="*/ 287969 h 1204244"/>
                <a:gd name="connsiteX218" fmla="*/ 82339 w 293306"/>
                <a:gd name="connsiteY218" fmla="*/ 288288 h 1204244"/>
                <a:gd name="connsiteX219" fmla="*/ 73717 w 293306"/>
                <a:gd name="connsiteY219" fmla="*/ 291801 h 1204244"/>
                <a:gd name="connsiteX220" fmla="*/ 67011 w 293306"/>
                <a:gd name="connsiteY220" fmla="*/ 295633 h 1204244"/>
                <a:gd name="connsiteX221" fmla="*/ 59986 w 293306"/>
                <a:gd name="connsiteY221" fmla="*/ 294994 h 1204244"/>
                <a:gd name="connsiteX222" fmla="*/ 61902 w 293306"/>
                <a:gd name="connsiteY222" fmla="*/ 281901 h 1204244"/>
                <a:gd name="connsiteX223" fmla="*/ 73717 w 293306"/>
                <a:gd name="connsiteY223" fmla="*/ 271364 h 1204244"/>
                <a:gd name="connsiteX224" fmla="*/ 74676 w 293306"/>
                <a:gd name="connsiteY224" fmla="*/ 270086 h 1204244"/>
                <a:gd name="connsiteX225" fmla="*/ 79784 w 293306"/>
                <a:gd name="connsiteY225" fmla="*/ 258271 h 1204244"/>
                <a:gd name="connsiteX226" fmla="*/ 80743 w 293306"/>
                <a:gd name="connsiteY226" fmla="*/ 252842 h 1204244"/>
                <a:gd name="connsiteX227" fmla="*/ 76272 w 293306"/>
                <a:gd name="connsiteY227" fmla="*/ 248052 h 1204244"/>
                <a:gd name="connsiteX228" fmla="*/ 73398 w 293306"/>
                <a:gd name="connsiteY228" fmla="*/ 248691 h 1204244"/>
                <a:gd name="connsiteX229" fmla="*/ 67011 w 293306"/>
                <a:gd name="connsiteY229" fmla="*/ 246137 h 1204244"/>
                <a:gd name="connsiteX230" fmla="*/ 68608 w 293306"/>
                <a:gd name="connsiteY230" fmla="*/ 239431 h 1204244"/>
                <a:gd name="connsiteX231" fmla="*/ 70524 w 293306"/>
                <a:gd name="connsiteY231" fmla="*/ 237834 h 1204244"/>
                <a:gd name="connsiteX232" fmla="*/ 72759 w 293306"/>
                <a:gd name="connsiteY232" fmla="*/ 233363 h 1204244"/>
                <a:gd name="connsiteX233" fmla="*/ 72121 w 293306"/>
                <a:gd name="connsiteY233" fmla="*/ 232405 h 1204244"/>
                <a:gd name="connsiteX234" fmla="*/ 61583 w 293306"/>
                <a:gd name="connsiteY234" fmla="*/ 234641 h 1204244"/>
                <a:gd name="connsiteX235" fmla="*/ 56793 w 293306"/>
                <a:gd name="connsiteY235" fmla="*/ 235918 h 1204244"/>
                <a:gd name="connsiteX236" fmla="*/ 41784 w 293306"/>
                <a:gd name="connsiteY236" fmla="*/ 233044 h 1204244"/>
                <a:gd name="connsiteX237" fmla="*/ 38272 w 293306"/>
                <a:gd name="connsiteY237" fmla="*/ 226658 h 1204244"/>
                <a:gd name="connsiteX238" fmla="*/ 43381 w 293306"/>
                <a:gd name="connsiteY238" fmla="*/ 220590 h 1204244"/>
                <a:gd name="connsiteX239" fmla="*/ 51683 w 293306"/>
                <a:gd name="connsiteY239" fmla="*/ 219313 h 1204244"/>
                <a:gd name="connsiteX240" fmla="*/ 63499 w 293306"/>
                <a:gd name="connsiteY240" fmla="*/ 216120 h 1204244"/>
                <a:gd name="connsiteX241" fmla="*/ 71163 w 293306"/>
                <a:gd name="connsiteY241" fmla="*/ 214842 h 1204244"/>
                <a:gd name="connsiteX242" fmla="*/ 90642 w 293306"/>
                <a:gd name="connsiteY242" fmla="*/ 206540 h 1204244"/>
                <a:gd name="connsiteX243" fmla="*/ 92558 w 293306"/>
                <a:gd name="connsiteY243" fmla="*/ 201430 h 1204244"/>
                <a:gd name="connsiteX244" fmla="*/ 96389 w 293306"/>
                <a:gd name="connsiteY244" fmla="*/ 189935 h 1204244"/>
                <a:gd name="connsiteX245" fmla="*/ 94474 w 293306"/>
                <a:gd name="connsiteY245" fmla="*/ 181313 h 1204244"/>
                <a:gd name="connsiteX246" fmla="*/ 82339 w 293306"/>
                <a:gd name="connsiteY246" fmla="*/ 181632 h 1204244"/>
                <a:gd name="connsiteX247" fmla="*/ 69246 w 293306"/>
                <a:gd name="connsiteY247" fmla="*/ 175884 h 1204244"/>
                <a:gd name="connsiteX248" fmla="*/ 72121 w 293306"/>
                <a:gd name="connsiteY248" fmla="*/ 170136 h 1204244"/>
                <a:gd name="connsiteX249" fmla="*/ 82020 w 293306"/>
                <a:gd name="connsiteY249" fmla="*/ 168220 h 1204244"/>
                <a:gd name="connsiteX250" fmla="*/ 83936 w 293306"/>
                <a:gd name="connsiteY250" fmla="*/ 168220 h 1204244"/>
                <a:gd name="connsiteX251" fmla="*/ 91599 w 293306"/>
                <a:gd name="connsiteY251" fmla="*/ 159598 h 1204244"/>
                <a:gd name="connsiteX252" fmla="*/ 93196 w 293306"/>
                <a:gd name="connsiteY252" fmla="*/ 152254 h 1204244"/>
                <a:gd name="connsiteX253" fmla="*/ 90961 w 293306"/>
                <a:gd name="connsiteY253" fmla="*/ 144909 h 1204244"/>
                <a:gd name="connsiteX254" fmla="*/ 83616 w 293306"/>
                <a:gd name="connsiteY254" fmla="*/ 142993 h 1204244"/>
                <a:gd name="connsiteX255" fmla="*/ 78188 w 293306"/>
                <a:gd name="connsiteY255" fmla="*/ 138523 h 1204244"/>
                <a:gd name="connsiteX256" fmla="*/ 83297 w 293306"/>
                <a:gd name="connsiteY256" fmla="*/ 131178 h 1204244"/>
                <a:gd name="connsiteX257" fmla="*/ 86809 w 293306"/>
                <a:gd name="connsiteY257" fmla="*/ 131178 h 1204244"/>
                <a:gd name="connsiteX258" fmla="*/ 104373 w 293306"/>
                <a:gd name="connsiteY258" fmla="*/ 125111 h 1204244"/>
                <a:gd name="connsiteX259" fmla="*/ 112675 w 293306"/>
                <a:gd name="connsiteY259" fmla="*/ 122237 h 1204244"/>
                <a:gd name="connsiteX260" fmla="*/ 117146 w 293306"/>
                <a:gd name="connsiteY260" fmla="*/ 114892 h 1204244"/>
                <a:gd name="connsiteX261" fmla="*/ 105012 w 293306"/>
                <a:gd name="connsiteY261" fmla="*/ 108506 h 1204244"/>
                <a:gd name="connsiteX262" fmla="*/ 91281 w 293306"/>
                <a:gd name="connsiteY262" fmla="*/ 113296 h 1204244"/>
                <a:gd name="connsiteX263" fmla="*/ 85213 w 293306"/>
                <a:gd name="connsiteY263" fmla="*/ 113296 h 1204244"/>
                <a:gd name="connsiteX264" fmla="*/ 77549 w 293306"/>
                <a:gd name="connsiteY264" fmla="*/ 108825 h 1204244"/>
                <a:gd name="connsiteX265" fmla="*/ 75633 w 293306"/>
                <a:gd name="connsiteY265" fmla="*/ 103716 h 1204244"/>
                <a:gd name="connsiteX266" fmla="*/ 80104 w 293306"/>
                <a:gd name="connsiteY266" fmla="*/ 99884 h 1204244"/>
                <a:gd name="connsiteX267" fmla="*/ 92239 w 293306"/>
                <a:gd name="connsiteY267" fmla="*/ 94455 h 1204244"/>
                <a:gd name="connsiteX268" fmla="*/ 101179 w 293306"/>
                <a:gd name="connsiteY268" fmla="*/ 89984 h 1204244"/>
                <a:gd name="connsiteX269" fmla="*/ 118104 w 293306"/>
                <a:gd name="connsiteY269" fmla="*/ 81682 h 1204244"/>
                <a:gd name="connsiteX270" fmla="*/ 121617 w 293306"/>
                <a:gd name="connsiteY270" fmla="*/ 76573 h 1204244"/>
                <a:gd name="connsiteX271" fmla="*/ 128003 w 293306"/>
                <a:gd name="connsiteY271" fmla="*/ 67631 h 1204244"/>
                <a:gd name="connsiteX272" fmla="*/ 135667 w 293306"/>
                <a:gd name="connsiteY272" fmla="*/ 61884 h 1204244"/>
                <a:gd name="connsiteX273" fmla="*/ 137583 w 293306"/>
                <a:gd name="connsiteY273" fmla="*/ 60925 h 1204244"/>
                <a:gd name="connsiteX274" fmla="*/ 134709 w 293306"/>
                <a:gd name="connsiteY274" fmla="*/ 56455 h 1204244"/>
                <a:gd name="connsiteX275" fmla="*/ 134709 w 293306"/>
                <a:gd name="connsiteY275" fmla="*/ 34741 h 1204244"/>
                <a:gd name="connsiteX276" fmla="*/ 138860 w 293306"/>
                <a:gd name="connsiteY276" fmla="*/ 27715 h 1204244"/>
                <a:gd name="connsiteX277" fmla="*/ 141735 w 293306"/>
                <a:gd name="connsiteY277" fmla="*/ 17497 h 1204244"/>
                <a:gd name="connsiteX278" fmla="*/ 142373 w 293306"/>
                <a:gd name="connsiteY278" fmla="*/ 14623 h 1204244"/>
                <a:gd name="connsiteX279" fmla="*/ 152272 w 293306"/>
                <a:gd name="connsiteY279" fmla="*/ 572 h 1204244"/>
                <a:gd name="connsiteX280" fmla="*/ 158020 w 293306"/>
                <a:gd name="connsiteY280" fmla="*/ 2488 h 1204244"/>
                <a:gd name="connsiteX281" fmla="*/ 162491 w 293306"/>
                <a:gd name="connsiteY281" fmla="*/ 15581 h 1204244"/>
                <a:gd name="connsiteX282" fmla="*/ 163768 w 293306"/>
                <a:gd name="connsiteY282" fmla="*/ 23244 h 1204244"/>
                <a:gd name="connsiteX283" fmla="*/ 171751 w 293306"/>
                <a:gd name="connsiteY283" fmla="*/ 31867 h 1204244"/>
                <a:gd name="connsiteX284" fmla="*/ 181331 w 293306"/>
                <a:gd name="connsiteY284" fmla="*/ 37295 h 1204244"/>
                <a:gd name="connsiteX285" fmla="*/ 183566 w 293306"/>
                <a:gd name="connsiteY285" fmla="*/ 44001 h 1204244"/>
                <a:gd name="connsiteX286" fmla="*/ 181331 w 293306"/>
                <a:gd name="connsiteY286" fmla="*/ 51346 h 1204244"/>
                <a:gd name="connsiteX287" fmla="*/ 184844 w 293306"/>
                <a:gd name="connsiteY287" fmla="*/ 58051 h 1204244"/>
                <a:gd name="connsiteX288" fmla="*/ 189315 w 293306"/>
                <a:gd name="connsiteY288" fmla="*/ 63480 h 1204244"/>
                <a:gd name="connsiteX289" fmla="*/ 190911 w 293306"/>
                <a:gd name="connsiteY289" fmla="*/ 67312 h 1204244"/>
                <a:gd name="connsiteX290" fmla="*/ 197617 w 293306"/>
                <a:gd name="connsiteY290" fmla="*/ 72741 h 1204244"/>
                <a:gd name="connsiteX291" fmla="*/ 200171 w 293306"/>
                <a:gd name="connsiteY291" fmla="*/ 74337 h 1204244"/>
                <a:gd name="connsiteX292" fmla="*/ 202407 w 293306"/>
                <a:gd name="connsiteY292" fmla="*/ 79447 h 1204244"/>
                <a:gd name="connsiteX293" fmla="*/ 197936 w 293306"/>
                <a:gd name="connsiteY293" fmla="*/ 82320 h 1204244"/>
                <a:gd name="connsiteX294" fmla="*/ 181970 w 293306"/>
                <a:gd name="connsiteY294" fmla="*/ 79447 h 1204244"/>
                <a:gd name="connsiteX295" fmla="*/ 173348 w 293306"/>
                <a:gd name="connsiteY295" fmla="*/ 79127 h 1204244"/>
                <a:gd name="connsiteX296" fmla="*/ 174306 w 293306"/>
                <a:gd name="connsiteY296" fmla="*/ 84556 h 1204244"/>
                <a:gd name="connsiteX297" fmla="*/ 174945 w 293306"/>
                <a:gd name="connsiteY297" fmla="*/ 97968 h 1204244"/>
                <a:gd name="connsiteX298" fmla="*/ 177818 w 293306"/>
                <a:gd name="connsiteY298" fmla="*/ 105312 h 1204244"/>
                <a:gd name="connsiteX299" fmla="*/ 183248 w 293306"/>
                <a:gd name="connsiteY299" fmla="*/ 105951 h 1204244"/>
                <a:gd name="connsiteX300" fmla="*/ 195063 w 293306"/>
                <a:gd name="connsiteY300" fmla="*/ 108186 h 1204244"/>
                <a:gd name="connsiteX301" fmla="*/ 202726 w 293306"/>
                <a:gd name="connsiteY301" fmla="*/ 116489 h 1204244"/>
                <a:gd name="connsiteX302" fmla="*/ 199533 w 293306"/>
                <a:gd name="connsiteY302" fmla="*/ 122875 h 1204244"/>
                <a:gd name="connsiteX303" fmla="*/ 179415 w 293306"/>
                <a:gd name="connsiteY303" fmla="*/ 127027 h 1204244"/>
                <a:gd name="connsiteX304" fmla="*/ 175583 w 293306"/>
                <a:gd name="connsiteY304" fmla="*/ 127027 h 1204244"/>
                <a:gd name="connsiteX305" fmla="*/ 170474 w 293306"/>
                <a:gd name="connsiteY305" fmla="*/ 127985 h 1204244"/>
                <a:gd name="connsiteX306" fmla="*/ 169197 w 293306"/>
                <a:gd name="connsiteY306" fmla="*/ 132455 h 1204244"/>
                <a:gd name="connsiteX307" fmla="*/ 171113 w 293306"/>
                <a:gd name="connsiteY307" fmla="*/ 136926 h 1204244"/>
                <a:gd name="connsiteX308" fmla="*/ 183566 w 293306"/>
                <a:gd name="connsiteY308" fmla="*/ 149380 h 1204244"/>
                <a:gd name="connsiteX309" fmla="*/ 187718 w 293306"/>
                <a:gd name="connsiteY309" fmla="*/ 150338 h 1204244"/>
                <a:gd name="connsiteX310" fmla="*/ 193466 w 293306"/>
                <a:gd name="connsiteY310" fmla="*/ 153212 h 1204244"/>
                <a:gd name="connsiteX311" fmla="*/ 196021 w 293306"/>
                <a:gd name="connsiteY311" fmla="*/ 162153 h 1204244"/>
                <a:gd name="connsiteX312" fmla="*/ 187079 w 293306"/>
                <a:gd name="connsiteY312" fmla="*/ 167582 h 1204244"/>
                <a:gd name="connsiteX313" fmla="*/ 173987 w 293306"/>
                <a:gd name="connsiteY313" fmla="*/ 161514 h 1204244"/>
                <a:gd name="connsiteX314" fmla="*/ 167920 w 293306"/>
                <a:gd name="connsiteY314" fmla="*/ 160237 h 1204244"/>
                <a:gd name="connsiteX315" fmla="*/ 164088 w 293306"/>
                <a:gd name="connsiteY315" fmla="*/ 162792 h 1204244"/>
                <a:gd name="connsiteX316" fmla="*/ 165045 w 293306"/>
                <a:gd name="connsiteY316" fmla="*/ 166623 h 1204244"/>
                <a:gd name="connsiteX317" fmla="*/ 180054 w 293306"/>
                <a:gd name="connsiteY317" fmla="*/ 177481 h 1204244"/>
                <a:gd name="connsiteX318" fmla="*/ 194743 w 293306"/>
                <a:gd name="connsiteY318" fmla="*/ 190892 h 1204244"/>
                <a:gd name="connsiteX319" fmla="*/ 202407 w 293306"/>
                <a:gd name="connsiteY319" fmla="*/ 195363 h 1204244"/>
                <a:gd name="connsiteX320" fmla="*/ 217416 w 293306"/>
                <a:gd name="connsiteY320" fmla="*/ 196641 h 1204244"/>
                <a:gd name="connsiteX321" fmla="*/ 228273 w 293306"/>
                <a:gd name="connsiteY321" fmla="*/ 198556 h 1204244"/>
                <a:gd name="connsiteX322" fmla="*/ 231786 w 293306"/>
                <a:gd name="connsiteY322" fmla="*/ 209414 h 1204244"/>
                <a:gd name="connsiteX323" fmla="*/ 227954 w 293306"/>
                <a:gd name="connsiteY323" fmla="*/ 211330 h 1204244"/>
                <a:gd name="connsiteX324" fmla="*/ 215181 w 293306"/>
                <a:gd name="connsiteY324" fmla="*/ 216758 h 1204244"/>
                <a:gd name="connsiteX325" fmla="*/ 204643 w 293306"/>
                <a:gd name="connsiteY325" fmla="*/ 218674 h 1204244"/>
                <a:gd name="connsiteX326" fmla="*/ 192188 w 293306"/>
                <a:gd name="connsiteY326" fmla="*/ 218674 h 1204244"/>
                <a:gd name="connsiteX327" fmla="*/ 182289 w 293306"/>
                <a:gd name="connsiteY327" fmla="*/ 221229 h 1204244"/>
                <a:gd name="connsiteX328" fmla="*/ 181651 w 293306"/>
                <a:gd name="connsiteY328" fmla="*/ 225699 h 1204244"/>
                <a:gd name="connsiteX329" fmla="*/ 182608 w 293306"/>
                <a:gd name="connsiteY329" fmla="*/ 226338 h 1204244"/>
                <a:gd name="connsiteX330" fmla="*/ 193785 w 293306"/>
                <a:gd name="connsiteY330" fmla="*/ 235599 h 1204244"/>
                <a:gd name="connsiteX331" fmla="*/ 195063 w 293306"/>
                <a:gd name="connsiteY331" fmla="*/ 241985 h 1204244"/>
                <a:gd name="connsiteX332" fmla="*/ 195063 w 293306"/>
                <a:gd name="connsiteY332" fmla="*/ 255397 h 1204244"/>
                <a:gd name="connsiteX333" fmla="*/ 191869 w 293306"/>
                <a:gd name="connsiteY333" fmla="*/ 262422 h 1204244"/>
                <a:gd name="connsiteX334" fmla="*/ 186121 w 293306"/>
                <a:gd name="connsiteY334" fmla="*/ 263700 h 1204244"/>
                <a:gd name="connsiteX335" fmla="*/ 182928 w 293306"/>
                <a:gd name="connsiteY335" fmla="*/ 264977 h 1204244"/>
                <a:gd name="connsiteX336" fmla="*/ 184205 w 293306"/>
                <a:gd name="connsiteY336" fmla="*/ 268809 h 1204244"/>
                <a:gd name="connsiteX337" fmla="*/ 193466 w 293306"/>
                <a:gd name="connsiteY337" fmla="*/ 275196 h 1204244"/>
                <a:gd name="connsiteX338" fmla="*/ 199214 w 293306"/>
                <a:gd name="connsiteY338" fmla="*/ 278070 h 1204244"/>
                <a:gd name="connsiteX339" fmla="*/ 200171 w 293306"/>
                <a:gd name="connsiteY339" fmla="*/ 286691 h 1204244"/>
                <a:gd name="connsiteX340" fmla="*/ 198575 w 293306"/>
                <a:gd name="connsiteY340" fmla="*/ 288608 h 1204244"/>
                <a:gd name="connsiteX341" fmla="*/ 200491 w 293306"/>
                <a:gd name="connsiteY341" fmla="*/ 298507 h 1204244"/>
                <a:gd name="connsiteX342" fmla="*/ 216777 w 293306"/>
                <a:gd name="connsiteY342" fmla="*/ 306171 h 1204244"/>
                <a:gd name="connsiteX343" fmla="*/ 221567 w 293306"/>
                <a:gd name="connsiteY343" fmla="*/ 306171 h 1204244"/>
                <a:gd name="connsiteX344" fmla="*/ 229550 w 293306"/>
                <a:gd name="connsiteY344" fmla="*/ 312877 h 1204244"/>
                <a:gd name="connsiteX345" fmla="*/ 225079 w 293306"/>
                <a:gd name="connsiteY345" fmla="*/ 318944 h 1204244"/>
                <a:gd name="connsiteX346" fmla="*/ 222844 w 293306"/>
                <a:gd name="connsiteY346" fmla="*/ 319902 h 1204244"/>
                <a:gd name="connsiteX347" fmla="*/ 219651 w 293306"/>
                <a:gd name="connsiteY347" fmla="*/ 329482 h 1204244"/>
                <a:gd name="connsiteX348" fmla="*/ 221567 w 293306"/>
                <a:gd name="connsiteY348" fmla="*/ 332356 h 1204244"/>
                <a:gd name="connsiteX349" fmla="*/ 225079 w 293306"/>
                <a:gd name="connsiteY349" fmla="*/ 339061 h 1204244"/>
                <a:gd name="connsiteX350" fmla="*/ 230189 w 293306"/>
                <a:gd name="connsiteY350" fmla="*/ 344171 h 1204244"/>
                <a:gd name="connsiteX351" fmla="*/ 250307 w 293306"/>
                <a:gd name="connsiteY351" fmla="*/ 351196 h 1204244"/>
                <a:gd name="connsiteX352" fmla="*/ 254139 w 293306"/>
                <a:gd name="connsiteY352" fmla="*/ 354389 h 1204244"/>
                <a:gd name="connsiteX353" fmla="*/ 249987 w 293306"/>
                <a:gd name="connsiteY353" fmla="*/ 359179 h 1204244"/>
                <a:gd name="connsiteX354" fmla="*/ 240407 w 293306"/>
                <a:gd name="connsiteY354" fmla="*/ 358540 h 1204244"/>
                <a:gd name="connsiteX355" fmla="*/ 231466 w 293306"/>
                <a:gd name="connsiteY355" fmla="*/ 356625 h 1204244"/>
                <a:gd name="connsiteX356" fmla="*/ 223802 w 293306"/>
                <a:gd name="connsiteY356" fmla="*/ 361095 h 1204244"/>
                <a:gd name="connsiteX357" fmla="*/ 220928 w 293306"/>
                <a:gd name="connsiteY357" fmla="*/ 364608 h 1204244"/>
                <a:gd name="connsiteX358" fmla="*/ 219651 w 293306"/>
                <a:gd name="connsiteY358" fmla="*/ 373230 h 1204244"/>
                <a:gd name="connsiteX359" fmla="*/ 226357 w 293306"/>
                <a:gd name="connsiteY359" fmla="*/ 382810 h 1204244"/>
                <a:gd name="connsiteX360" fmla="*/ 230827 w 293306"/>
                <a:gd name="connsiteY360" fmla="*/ 387919 h 1204244"/>
                <a:gd name="connsiteX361" fmla="*/ 239130 w 293306"/>
                <a:gd name="connsiteY361" fmla="*/ 395263 h 1204244"/>
                <a:gd name="connsiteX362" fmla="*/ 238811 w 293306"/>
                <a:gd name="connsiteY362" fmla="*/ 404843 h 1204244"/>
                <a:gd name="connsiteX363" fmla="*/ 227954 w 293306"/>
                <a:gd name="connsiteY363" fmla="*/ 409633 h 1204244"/>
                <a:gd name="connsiteX364" fmla="*/ 226037 w 293306"/>
                <a:gd name="connsiteY364" fmla="*/ 409953 h 1204244"/>
                <a:gd name="connsiteX365" fmla="*/ 209113 w 293306"/>
                <a:gd name="connsiteY365" fmla="*/ 408995 h 1204244"/>
                <a:gd name="connsiteX366" fmla="*/ 207836 w 293306"/>
                <a:gd name="connsiteY366" fmla="*/ 408675 h 1204244"/>
                <a:gd name="connsiteX367" fmla="*/ 201130 w 293306"/>
                <a:gd name="connsiteY367" fmla="*/ 410272 h 1204244"/>
                <a:gd name="connsiteX368" fmla="*/ 204004 w 293306"/>
                <a:gd name="connsiteY368" fmla="*/ 415700 h 1204244"/>
                <a:gd name="connsiteX369" fmla="*/ 217416 w 293306"/>
                <a:gd name="connsiteY369" fmla="*/ 428474 h 1204244"/>
                <a:gd name="connsiteX370" fmla="*/ 228911 w 293306"/>
                <a:gd name="connsiteY370" fmla="*/ 436457 h 1204244"/>
                <a:gd name="connsiteX371" fmla="*/ 235617 w 293306"/>
                <a:gd name="connsiteY371" fmla="*/ 441886 h 1204244"/>
                <a:gd name="connsiteX372" fmla="*/ 232744 w 293306"/>
                <a:gd name="connsiteY372" fmla="*/ 450827 h 1204244"/>
                <a:gd name="connsiteX373" fmla="*/ 226357 w 293306"/>
                <a:gd name="connsiteY373" fmla="*/ 451466 h 1204244"/>
                <a:gd name="connsiteX374" fmla="*/ 216777 w 293306"/>
                <a:gd name="connsiteY374" fmla="*/ 454659 h 1204244"/>
                <a:gd name="connsiteX375" fmla="*/ 198894 w 293306"/>
                <a:gd name="connsiteY375" fmla="*/ 458171 h 1204244"/>
                <a:gd name="connsiteX376" fmla="*/ 184205 w 293306"/>
                <a:gd name="connsiteY376" fmla="*/ 456575 h 1204244"/>
                <a:gd name="connsiteX377" fmla="*/ 179096 w 293306"/>
                <a:gd name="connsiteY377" fmla="*/ 459768 h 1204244"/>
                <a:gd name="connsiteX378" fmla="*/ 180693 w 293306"/>
                <a:gd name="connsiteY378" fmla="*/ 465835 h 1204244"/>
                <a:gd name="connsiteX379" fmla="*/ 183248 w 293306"/>
                <a:gd name="connsiteY379" fmla="*/ 468071 h 1204244"/>
                <a:gd name="connsiteX380" fmla="*/ 196978 w 293306"/>
                <a:gd name="connsiteY380" fmla="*/ 475415 h 1204244"/>
                <a:gd name="connsiteX381" fmla="*/ 205281 w 293306"/>
                <a:gd name="connsiteY381" fmla="*/ 481163 h 1204244"/>
                <a:gd name="connsiteX382" fmla="*/ 214861 w 293306"/>
                <a:gd name="connsiteY382" fmla="*/ 487869 h 1204244"/>
                <a:gd name="connsiteX383" fmla="*/ 215819 w 293306"/>
                <a:gd name="connsiteY383" fmla="*/ 488508 h 1204244"/>
                <a:gd name="connsiteX384" fmla="*/ 235298 w 293306"/>
                <a:gd name="connsiteY384" fmla="*/ 493936 h 1204244"/>
                <a:gd name="connsiteX385" fmla="*/ 244239 w 293306"/>
                <a:gd name="connsiteY385" fmla="*/ 496491 h 1204244"/>
                <a:gd name="connsiteX386" fmla="*/ 261483 w 293306"/>
                <a:gd name="connsiteY386" fmla="*/ 506390 h 1204244"/>
                <a:gd name="connsiteX387" fmla="*/ 275534 w 293306"/>
                <a:gd name="connsiteY387" fmla="*/ 508306 h 1204244"/>
                <a:gd name="connsiteX388" fmla="*/ 282559 w 293306"/>
                <a:gd name="connsiteY388" fmla="*/ 512457 h 1204244"/>
                <a:gd name="connsiteX389" fmla="*/ 280004 w 293306"/>
                <a:gd name="connsiteY389" fmla="*/ 516609 h 1204244"/>
                <a:gd name="connsiteX390" fmla="*/ 268827 w 293306"/>
                <a:gd name="connsiteY390" fmla="*/ 525550 h 1204244"/>
                <a:gd name="connsiteX391" fmla="*/ 261483 w 293306"/>
                <a:gd name="connsiteY391" fmla="*/ 529382 h 1204244"/>
                <a:gd name="connsiteX392" fmla="*/ 259887 w 293306"/>
                <a:gd name="connsiteY392" fmla="*/ 529382 h 1204244"/>
                <a:gd name="connsiteX393" fmla="*/ 242004 w 293306"/>
                <a:gd name="connsiteY393" fmla="*/ 528105 h 1204244"/>
                <a:gd name="connsiteX394" fmla="*/ 234340 w 293306"/>
                <a:gd name="connsiteY394" fmla="*/ 528743 h 1204244"/>
                <a:gd name="connsiteX395" fmla="*/ 212945 w 293306"/>
                <a:gd name="connsiteY395" fmla="*/ 530659 h 1204244"/>
                <a:gd name="connsiteX396" fmla="*/ 209113 w 293306"/>
                <a:gd name="connsiteY396" fmla="*/ 530021 h 1204244"/>
                <a:gd name="connsiteX397" fmla="*/ 199214 w 293306"/>
                <a:gd name="connsiteY397" fmla="*/ 535449 h 1204244"/>
                <a:gd name="connsiteX398" fmla="*/ 196021 w 293306"/>
                <a:gd name="connsiteY398" fmla="*/ 540239 h 1204244"/>
                <a:gd name="connsiteX399" fmla="*/ 197298 w 293306"/>
                <a:gd name="connsiteY399" fmla="*/ 549180 h 1204244"/>
                <a:gd name="connsiteX400" fmla="*/ 212945 w 293306"/>
                <a:gd name="connsiteY400" fmla="*/ 559079 h 1204244"/>
                <a:gd name="connsiteX401" fmla="*/ 216138 w 293306"/>
                <a:gd name="connsiteY401" fmla="*/ 561954 h 1204244"/>
                <a:gd name="connsiteX402" fmla="*/ 223164 w 293306"/>
                <a:gd name="connsiteY402" fmla="*/ 569937 h 1204244"/>
                <a:gd name="connsiteX403" fmla="*/ 225079 w 293306"/>
                <a:gd name="connsiteY403" fmla="*/ 575684 h 1204244"/>
                <a:gd name="connsiteX404" fmla="*/ 219651 w 293306"/>
                <a:gd name="connsiteY404" fmla="*/ 579517 h 1204244"/>
                <a:gd name="connsiteX405" fmla="*/ 199214 w 293306"/>
                <a:gd name="connsiteY405" fmla="*/ 574727 h 1204244"/>
                <a:gd name="connsiteX406" fmla="*/ 183886 w 293306"/>
                <a:gd name="connsiteY406" fmla="*/ 568659 h 1204244"/>
                <a:gd name="connsiteX407" fmla="*/ 178138 w 293306"/>
                <a:gd name="connsiteY407" fmla="*/ 568979 h 1204244"/>
                <a:gd name="connsiteX408" fmla="*/ 175903 w 293306"/>
                <a:gd name="connsiteY408" fmla="*/ 575684 h 1204244"/>
                <a:gd name="connsiteX409" fmla="*/ 184844 w 293306"/>
                <a:gd name="connsiteY409" fmla="*/ 587819 h 1204244"/>
                <a:gd name="connsiteX410" fmla="*/ 190592 w 293306"/>
                <a:gd name="connsiteY410" fmla="*/ 592928 h 1204244"/>
                <a:gd name="connsiteX411" fmla="*/ 196340 w 293306"/>
                <a:gd name="connsiteY411" fmla="*/ 599315 h 1204244"/>
                <a:gd name="connsiteX412" fmla="*/ 203365 w 293306"/>
                <a:gd name="connsiteY412" fmla="*/ 606660 h 1204244"/>
                <a:gd name="connsiteX413" fmla="*/ 214861 w 293306"/>
                <a:gd name="connsiteY413" fmla="*/ 614004 h 1204244"/>
                <a:gd name="connsiteX414" fmla="*/ 232424 w 293306"/>
                <a:gd name="connsiteY414" fmla="*/ 623265 h 1204244"/>
                <a:gd name="connsiteX415" fmla="*/ 242962 w 293306"/>
                <a:gd name="connsiteY415" fmla="*/ 626139 h 1204244"/>
                <a:gd name="connsiteX416" fmla="*/ 255097 w 293306"/>
                <a:gd name="connsiteY416" fmla="*/ 630609 h 1204244"/>
                <a:gd name="connsiteX417" fmla="*/ 264037 w 293306"/>
                <a:gd name="connsiteY417" fmla="*/ 636357 h 1204244"/>
                <a:gd name="connsiteX418" fmla="*/ 267550 w 293306"/>
                <a:gd name="connsiteY418" fmla="*/ 638273 h 1204244"/>
                <a:gd name="connsiteX419" fmla="*/ 266912 w 293306"/>
                <a:gd name="connsiteY419" fmla="*/ 649450 h 1204244"/>
                <a:gd name="connsiteX420" fmla="*/ 255416 w 293306"/>
                <a:gd name="connsiteY420" fmla="*/ 650088 h 1204244"/>
                <a:gd name="connsiteX421" fmla="*/ 244559 w 293306"/>
                <a:gd name="connsiteY421" fmla="*/ 647214 h 1204244"/>
                <a:gd name="connsiteX422" fmla="*/ 236894 w 293306"/>
                <a:gd name="connsiteY422" fmla="*/ 651685 h 1204244"/>
                <a:gd name="connsiteX423" fmla="*/ 230508 w 293306"/>
                <a:gd name="connsiteY423" fmla="*/ 656156 h 1204244"/>
                <a:gd name="connsiteX424" fmla="*/ 214861 w 293306"/>
                <a:gd name="connsiteY424" fmla="*/ 653282 h 1204244"/>
                <a:gd name="connsiteX425" fmla="*/ 192188 w 293306"/>
                <a:gd name="connsiteY425" fmla="*/ 646576 h 1204244"/>
                <a:gd name="connsiteX426" fmla="*/ 176861 w 293306"/>
                <a:gd name="connsiteY426" fmla="*/ 650727 h 1204244"/>
                <a:gd name="connsiteX427" fmla="*/ 174945 w 293306"/>
                <a:gd name="connsiteY427" fmla="*/ 657433 h 1204244"/>
                <a:gd name="connsiteX428" fmla="*/ 181651 w 293306"/>
                <a:gd name="connsiteY428" fmla="*/ 665416 h 1204244"/>
                <a:gd name="connsiteX429" fmla="*/ 188356 w 293306"/>
                <a:gd name="connsiteY429" fmla="*/ 673080 h 1204244"/>
                <a:gd name="connsiteX430" fmla="*/ 197936 w 293306"/>
                <a:gd name="connsiteY430" fmla="*/ 681063 h 1204244"/>
                <a:gd name="connsiteX431" fmla="*/ 217416 w 293306"/>
                <a:gd name="connsiteY431" fmla="*/ 689046 h 1204244"/>
                <a:gd name="connsiteX432" fmla="*/ 227954 w 293306"/>
                <a:gd name="connsiteY432" fmla="*/ 689366 h 1204244"/>
                <a:gd name="connsiteX433" fmla="*/ 249987 w 293306"/>
                <a:gd name="connsiteY433" fmla="*/ 686173 h 1204244"/>
                <a:gd name="connsiteX434" fmla="*/ 264357 w 293306"/>
                <a:gd name="connsiteY434" fmla="*/ 690005 h 1204244"/>
                <a:gd name="connsiteX435" fmla="*/ 267870 w 293306"/>
                <a:gd name="connsiteY435" fmla="*/ 696072 h 1204244"/>
                <a:gd name="connsiteX436" fmla="*/ 263399 w 293306"/>
                <a:gd name="connsiteY436" fmla="*/ 701181 h 1204244"/>
                <a:gd name="connsiteX437" fmla="*/ 250307 w 293306"/>
                <a:gd name="connsiteY437" fmla="*/ 704694 h 1204244"/>
                <a:gd name="connsiteX438" fmla="*/ 242004 w 293306"/>
                <a:gd name="connsiteY438" fmla="*/ 706929 h 1204244"/>
                <a:gd name="connsiteX439" fmla="*/ 237214 w 293306"/>
                <a:gd name="connsiteY439" fmla="*/ 707248 h 1204244"/>
                <a:gd name="connsiteX440" fmla="*/ 216458 w 293306"/>
                <a:gd name="connsiteY440" fmla="*/ 705013 h 1204244"/>
                <a:gd name="connsiteX441" fmla="*/ 208155 w 293306"/>
                <a:gd name="connsiteY441" fmla="*/ 704694 h 1204244"/>
                <a:gd name="connsiteX442" fmla="*/ 203046 w 293306"/>
                <a:gd name="connsiteY442" fmla="*/ 713316 h 1204244"/>
                <a:gd name="connsiteX443" fmla="*/ 210391 w 293306"/>
                <a:gd name="connsiteY443" fmla="*/ 720022 h 1204244"/>
                <a:gd name="connsiteX444" fmla="*/ 224760 w 293306"/>
                <a:gd name="connsiteY444" fmla="*/ 721618 h 1204244"/>
                <a:gd name="connsiteX445" fmla="*/ 230508 w 293306"/>
                <a:gd name="connsiteY445" fmla="*/ 721618 h 1204244"/>
                <a:gd name="connsiteX446" fmla="*/ 240088 w 293306"/>
                <a:gd name="connsiteY446" fmla="*/ 721299 h 1204244"/>
                <a:gd name="connsiteX447" fmla="*/ 257651 w 293306"/>
                <a:gd name="connsiteY447" fmla="*/ 719383 h 1204244"/>
                <a:gd name="connsiteX448" fmla="*/ 276172 w 293306"/>
                <a:gd name="connsiteY448" fmla="*/ 715232 h 1204244"/>
                <a:gd name="connsiteX449" fmla="*/ 289265 w 293306"/>
                <a:gd name="connsiteY449" fmla="*/ 712038 h 1204244"/>
                <a:gd name="connsiteX450" fmla="*/ 293097 w 293306"/>
                <a:gd name="connsiteY450" fmla="*/ 714912 h 1204244"/>
                <a:gd name="connsiteX451" fmla="*/ 292777 w 293306"/>
                <a:gd name="connsiteY451" fmla="*/ 721618 h 1204244"/>
                <a:gd name="connsiteX452" fmla="*/ 288626 w 293306"/>
                <a:gd name="connsiteY452" fmla="*/ 734072 h 1204244"/>
                <a:gd name="connsiteX453" fmla="*/ 216458 w 293306"/>
                <a:gd name="connsiteY453" fmla="*/ 316070 h 1204244"/>
                <a:gd name="connsiteX454" fmla="*/ 212945 w 293306"/>
                <a:gd name="connsiteY454" fmla="*/ 312877 h 1204244"/>
                <a:gd name="connsiteX455" fmla="*/ 209751 w 293306"/>
                <a:gd name="connsiteY455" fmla="*/ 316070 h 1204244"/>
                <a:gd name="connsiteX456" fmla="*/ 212626 w 293306"/>
                <a:gd name="connsiteY456" fmla="*/ 319263 h 1204244"/>
                <a:gd name="connsiteX457" fmla="*/ 216458 w 293306"/>
                <a:gd name="connsiteY457" fmla="*/ 316070 h 120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</a:cxnLst>
              <a:rect l="l" t="t" r="r" b="b"/>
              <a:pathLst>
                <a:path w="293306" h="1204244">
                  <a:moveTo>
                    <a:pt x="288626" y="734072"/>
                  </a:moveTo>
                  <a:cubicBezTo>
                    <a:pt x="287030" y="733433"/>
                    <a:pt x="286072" y="733433"/>
                    <a:pt x="284794" y="732795"/>
                  </a:cubicBezTo>
                  <a:cubicBezTo>
                    <a:pt x="280962" y="731517"/>
                    <a:pt x="277450" y="731517"/>
                    <a:pt x="273937" y="733433"/>
                  </a:cubicBezTo>
                  <a:cubicBezTo>
                    <a:pt x="266273" y="737585"/>
                    <a:pt x="258290" y="736627"/>
                    <a:pt x="249987" y="736307"/>
                  </a:cubicBezTo>
                  <a:cubicBezTo>
                    <a:pt x="247752" y="736307"/>
                    <a:pt x="245517" y="736307"/>
                    <a:pt x="243281" y="736307"/>
                  </a:cubicBezTo>
                  <a:cubicBezTo>
                    <a:pt x="237214" y="736627"/>
                    <a:pt x="230827" y="737266"/>
                    <a:pt x="224760" y="737904"/>
                  </a:cubicBezTo>
                  <a:cubicBezTo>
                    <a:pt x="220289" y="738223"/>
                    <a:pt x="216458" y="740139"/>
                    <a:pt x="213903" y="743652"/>
                  </a:cubicBezTo>
                  <a:cubicBezTo>
                    <a:pt x="211029" y="747165"/>
                    <a:pt x="207516" y="747803"/>
                    <a:pt x="203365" y="746845"/>
                  </a:cubicBezTo>
                  <a:cubicBezTo>
                    <a:pt x="200811" y="746206"/>
                    <a:pt x="198256" y="746206"/>
                    <a:pt x="195701" y="745249"/>
                  </a:cubicBezTo>
                  <a:cubicBezTo>
                    <a:pt x="191231" y="743971"/>
                    <a:pt x="187718" y="745887"/>
                    <a:pt x="183886" y="747484"/>
                  </a:cubicBezTo>
                  <a:cubicBezTo>
                    <a:pt x="180054" y="749081"/>
                    <a:pt x="180054" y="754190"/>
                    <a:pt x="183886" y="756106"/>
                  </a:cubicBezTo>
                  <a:cubicBezTo>
                    <a:pt x="187718" y="758022"/>
                    <a:pt x="192188" y="758980"/>
                    <a:pt x="196340" y="759619"/>
                  </a:cubicBezTo>
                  <a:cubicBezTo>
                    <a:pt x="202726" y="760896"/>
                    <a:pt x="209113" y="761215"/>
                    <a:pt x="215499" y="762492"/>
                  </a:cubicBezTo>
                  <a:cubicBezTo>
                    <a:pt x="218374" y="763131"/>
                    <a:pt x="221567" y="764409"/>
                    <a:pt x="223164" y="767282"/>
                  </a:cubicBezTo>
                  <a:cubicBezTo>
                    <a:pt x="224760" y="770156"/>
                    <a:pt x="224121" y="772392"/>
                    <a:pt x="221248" y="773669"/>
                  </a:cubicBezTo>
                  <a:cubicBezTo>
                    <a:pt x="219331" y="774627"/>
                    <a:pt x="216777" y="774627"/>
                    <a:pt x="214541" y="774946"/>
                  </a:cubicBezTo>
                  <a:cubicBezTo>
                    <a:pt x="213584" y="774946"/>
                    <a:pt x="212306" y="774627"/>
                    <a:pt x="211029" y="774946"/>
                  </a:cubicBezTo>
                  <a:cubicBezTo>
                    <a:pt x="210071" y="775265"/>
                    <a:pt x="208794" y="776224"/>
                    <a:pt x="208474" y="776862"/>
                  </a:cubicBezTo>
                  <a:cubicBezTo>
                    <a:pt x="208155" y="777501"/>
                    <a:pt x="209432" y="779098"/>
                    <a:pt x="210071" y="779098"/>
                  </a:cubicBezTo>
                  <a:cubicBezTo>
                    <a:pt x="213584" y="780055"/>
                    <a:pt x="217096" y="781013"/>
                    <a:pt x="220609" y="781013"/>
                  </a:cubicBezTo>
                  <a:cubicBezTo>
                    <a:pt x="225399" y="781013"/>
                    <a:pt x="229869" y="780375"/>
                    <a:pt x="234659" y="779736"/>
                  </a:cubicBezTo>
                  <a:cubicBezTo>
                    <a:pt x="238491" y="779417"/>
                    <a:pt x="241365" y="781013"/>
                    <a:pt x="244239" y="783568"/>
                  </a:cubicBezTo>
                  <a:cubicBezTo>
                    <a:pt x="246155" y="785484"/>
                    <a:pt x="246474" y="787400"/>
                    <a:pt x="245517" y="789635"/>
                  </a:cubicBezTo>
                  <a:cubicBezTo>
                    <a:pt x="243601" y="793787"/>
                    <a:pt x="240088" y="795383"/>
                    <a:pt x="236256" y="795383"/>
                  </a:cubicBezTo>
                  <a:cubicBezTo>
                    <a:pt x="227954" y="795064"/>
                    <a:pt x="219971" y="796661"/>
                    <a:pt x="212306" y="798577"/>
                  </a:cubicBezTo>
                  <a:cubicBezTo>
                    <a:pt x="210071" y="799215"/>
                    <a:pt x="207836" y="798896"/>
                    <a:pt x="205601" y="798896"/>
                  </a:cubicBezTo>
                  <a:cubicBezTo>
                    <a:pt x="198575" y="798577"/>
                    <a:pt x="191231" y="797938"/>
                    <a:pt x="184205" y="797618"/>
                  </a:cubicBezTo>
                  <a:cubicBezTo>
                    <a:pt x="182928" y="797618"/>
                    <a:pt x="181970" y="797618"/>
                    <a:pt x="180693" y="797938"/>
                  </a:cubicBezTo>
                  <a:cubicBezTo>
                    <a:pt x="173348" y="800493"/>
                    <a:pt x="166003" y="797938"/>
                    <a:pt x="158659" y="797299"/>
                  </a:cubicBezTo>
                  <a:cubicBezTo>
                    <a:pt x="158340" y="797299"/>
                    <a:pt x="157701" y="796980"/>
                    <a:pt x="157382" y="796661"/>
                  </a:cubicBezTo>
                  <a:cubicBezTo>
                    <a:pt x="154188" y="795064"/>
                    <a:pt x="154188" y="795064"/>
                    <a:pt x="150357" y="796661"/>
                  </a:cubicBezTo>
                  <a:cubicBezTo>
                    <a:pt x="149718" y="799215"/>
                    <a:pt x="151315" y="800812"/>
                    <a:pt x="153230" y="801770"/>
                  </a:cubicBezTo>
                  <a:cubicBezTo>
                    <a:pt x="157701" y="804005"/>
                    <a:pt x="162491" y="805921"/>
                    <a:pt x="166961" y="807518"/>
                  </a:cubicBezTo>
                  <a:cubicBezTo>
                    <a:pt x="169197" y="808476"/>
                    <a:pt x="171113" y="809753"/>
                    <a:pt x="171113" y="811988"/>
                  </a:cubicBezTo>
                  <a:cubicBezTo>
                    <a:pt x="171113" y="814224"/>
                    <a:pt x="170155" y="815820"/>
                    <a:pt x="167920" y="816459"/>
                  </a:cubicBezTo>
                  <a:cubicBezTo>
                    <a:pt x="164407" y="817736"/>
                    <a:pt x="160895" y="818695"/>
                    <a:pt x="157062" y="819652"/>
                  </a:cubicBezTo>
                  <a:cubicBezTo>
                    <a:pt x="154188" y="820291"/>
                    <a:pt x="151315" y="820930"/>
                    <a:pt x="148760" y="821888"/>
                  </a:cubicBezTo>
                  <a:cubicBezTo>
                    <a:pt x="143970" y="823165"/>
                    <a:pt x="140777" y="826678"/>
                    <a:pt x="140457" y="831468"/>
                  </a:cubicBezTo>
                  <a:cubicBezTo>
                    <a:pt x="140138" y="834980"/>
                    <a:pt x="138860" y="837535"/>
                    <a:pt x="136625" y="839451"/>
                  </a:cubicBezTo>
                  <a:cubicBezTo>
                    <a:pt x="132155" y="843283"/>
                    <a:pt x="130239" y="848073"/>
                    <a:pt x="131197" y="853821"/>
                  </a:cubicBezTo>
                  <a:cubicBezTo>
                    <a:pt x="131516" y="855417"/>
                    <a:pt x="131516" y="857014"/>
                    <a:pt x="131197" y="858611"/>
                  </a:cubicBezTo>
                  <a:cubicBezTo>
                    <a:pt x="129919" y="864039"/>
                    <a:pt x="130558" y="869148"/>
                    <a:pt x="130877" y="874577"/>
                  </a:cubicBezTo>
                  <a:cubicBezTo>
                    <a:pt x="131835" y="883518"/>
                    <a:pt x="132155" y="892779"/>
                    <a:pt x="133112" y="901720"/>
                  </a:cubicBezTo>
                  <a:cubicBezTo>
                    <a:pt x="133432" y="906510"/>
                    <a:pt x="134070" y="910980"/>
                    <a:pt x="134709" y="915770"/>
                  </a:cubicBezTo>
                  <a:cubicBezTo>
                    <a:pt x="135667" y="923115"/>
                    <a:pt x="135029" y="930460"/>
                    <a:pt x="133432" y="937485"/>
                  </a:cubicBezTo>
                  <a:cubicBezTo>
                    <a:pt x="131835" y="943872"/>
                    <a:pt x="130877" y="950258"/>
                    <a:pt x="133432" y="956645"/>
                  </a:cubicBezTo>
                  <a:cubicBezTo>
                    <a:pt x="134070" y="958241"/>
                    <a:pt x="134390" y="960157"/>
                    <a:pt x="134070" y="962073"/>
                  </a:cubicBezTo>
                  <a:cubicBezTo>
                    <a:pt x="132793" y="969737"/>
                    <a:pt x="135667" y="977401"/>
                    <a:pt x="135667" y="984746"/>
                  </a:cubicBezTo>
                  <a:cubicBezTo>
                    <a:pt x="135667" y="989216"/>
                    <a:pt x="136306" y="993687"/>
                    <a:pt x="136625" y="998477"/>
                  </a:cubicBezTo>
                  <a:cubicBezTo>
                    <a:pt x="136945" y="1001670"/>
                    <a:pt x="137264" y="1004863"/>
                    <a:pt x="137264" y="1008057"/>
                  </a:cubicBezTo>
                  <a:cubicBezTo>
                    <a:pt x="137264" y="1009015"/>
                    <a:pt x="137264" y="1009973"/>
                    <a:pt x="137264" y="1010931"/>
                  </a:cubicBezTo>
                  <a:cubicBezTo>
                    <a:pt x="135667" y="1021469"/>
                    <a:pt x="137583" y="1032006"/>
                    <a:pt x="137264" y="1042544"/>
                  </a:cubicBezTo>
                  <a:cubicBezTo>
                    <a:pt x="136945" y="1050528"/>
                    <a:pt x="135987" y="1058511"/>
                    <a:pt x="135348" y="1066175"/>
                  </a:cubicBezTo>
                  <a:cubicBezTo>
                    <a:pt x="135029" y="1068091"/>
                    <a:pt x="135029" y="1069687"/>
                    <a:pt x="135029" y="1071603"/>
                  </a:cubicBezTo>
                  <a:cubicBezTo>
                    <a:pt x="135029" y="1073519"/>
                    <a:pt x="135029" y="1075435"/>
                    <a:pt x="134709" y="1077032"/>
                  </a:cubicBezTo>
                  <a:cubicBezTo>
                    <a:pt x="131835" y="1085973"/>
                    <a:pt x="132155" y="1094915"/>
                    <a:pt x="131197" y="1104175"/>
                  </a:cubicBezTo>
                  <a:cubicBezTo>
                    <a:pt x="130558" y="1111520"/>
                    <a:pt x="130558" y="1118864"/>
                    <a:pt x="130239" y="1126209"/>
                  </a:cubicBezTo>
                  <a:cubicBezTo>
                    <a:pt x="129919" y="1134192"/>
                    <a:pt x="130239" y="1142494"/>
                    <a:pt x="128962" y="1150478"/>
                  </a:cubicBezTo>
                  <a:cubicBezTo>
                    <a:pt x="128322" y="1153671"/>
                    <a:pt x="129280" y="1156864"/>
                    <a:pt x="129919" y="1160057"/>
                  </a:cubicBezTo>
                  <a:cubicBezTo>
                    <a:pt x="130877" y="1166125"/>
                    <a:pt x="132474" y="1172511"/>
                    <a:pt x="133752" y="1178579"/>
                  </a:cubicBezTo>
                  <a:cubicBezTo>
                    <a:pt x="134070" y="1179856"/>
                    <a:pt x="134709" y="1180814"/>
                    <a:pt x="135348" y="1182091"/>
                  </a:cubicBezTo>
                  <a:cubicBezTo>
                    <a:pt x="135987" y="1183688"/>
                    <a:pt x="136945" y="1184965"/>
                    <a:pt x="136625" y="1186562"/>
                  </a:cubicBezTo>
                  <a:cubicBezTo>
                    <a:pt x="136306" y="1191033"/>
                    <a:pt x="135667" y="1195184"/>
                    <a:pt x="135029" y="1199654"/>
                  </a:cubicBezTo>
                  <a:cubicBezTo>
                    <a:pt x="134709" y="1200932"/>
                    <a:pt x="133432" y="1202209"/>
                    <a:pt x="132155" y="1202848"/>
                  </a:cubicBezTo>
                  <a:cubicBezTo>
                    <a:pt x="126726" y="1205722"/>
                    <a:pt x="120020" y="1204125"/>
                    <a:pt x="116507" y="1198377"/>
                  </a:cubicBezTo>
                  <a:cubicBezTo>
                    <a:pt x="114272" y="1194864"/>
                    <a:pt x="113952" y="1191033"/>
                    <a:pt x="115869" y="1187200"/>
                  </a:cubicBezTo>
                  <a:cubicBezTo>
                    <a:pt x="118104" y="1182730"/>
                    <a:pt x="117465" y="1178259"/>
                    <a:pt x="116507" y="1173470"/>
                  </a:cubicBezTo>
                  <a:cubicBezTo>
                    <a:pt x="114592" y="1164847"/>
                    <a:pt x="112037" y="1156545"/>
                    <a:pt x="113952" y="1147604"/>
                  </a:cubicBezTo>
                  <a:cubicBezTo>
                    <a:pt x="113952" y="1147604"/>
                    <a:pt x="113952" y="1147284"/>
                    <a:pt x="113952" y="1146965"/>
                  </a:cubicBezTo>
                  <a:cubicBezTo>
                    <a:pt x="114592" y="1132914"/>
                    <a:pt x="115230" y="1119184"/>
                    <a:pt x="115869" y="1105133"/>
                  </a:cubicBezTo>
                  <a:cubicBezTo>
                    <a:pt x="116188" y="1099066"/>
                    <a:pt x="116188" y="1092679"/>
                    <a:pt x="116827" y="1086612"/>
                  </a:cubicBezTo>
                  <a:cubicBezTo>
                    <a:pt x="117146" y="1084377"/>
                    <a:pt x="118104" y="1081822"/>
                    <a:pt x="118742" y="1079587"/>
                  </a:cubicBezTo>
                  <a:cubicBezTo>
                    <a:pt x="120659" y="1071603"/>
                    <a:pt x="122575" y="1063620"/>
                    <a:pt x="123852" y="1055318"/>
                  </a:cubicBezTo>
                  <a:cubicBezTo>
                    <a:pt x="124491" y="1051166"/>
                    <a:pt x="123852" y="1046695"/>
                    <a:pt x="123532" y="1042225"/>
                  </a:cubicBezTo>
                  <a:cubicBezTo>
                    <a:pt x="123214" y="1037116"/>
                    <a:pt x="122575" y="1032006"/>
                    <a:pt x="121617" y="1026897"/>
                  </a:cubicBezTo>
                  <a:cubicBezTo>
                    <a:pt x="120659" y="1022426"/>
                    <a:pt x="120978" y="1017956"/>
                    <a:pt x="121617" y="1013166"/>
                  </a:cubicBezTo>
                  <a:cubicBezTo>
                    <a:pt x="121936" y="1010292"/>
                    <a:pt x="121936" y="1007737"/>
                    <a:pt x="121936" y="1004863"/>
                  </a:cubicBezTo>
                  <a:cubicBezTo>
                    <a:pt x="121617" y="998158"/>
                    <a:pt x="121297" y="991132"/>
                    <a:pt x="120659" y="984426"/>
                  </a:cubicBezTo>
                  <a:cubicBezTo>
                    <a:pt x="120339" y="979317"/>
                    <a:pt x="119062" y="974527"/>
                    <a:pt x="119062" y="969418"/>
                  </a:cubicBezTo>
                  <a:cubicBezTo>
                    <a:pt x="118742" y="964309"/>
                    <a:pt x="118742" y="959199"/>
                    <a:pt x="119701" y="954410"/>
                  </a:cubicBezTo>
                  <a:cubicBezTo>
                    <a:pt x="121617" y="943233"/>
                    <a:pt x="121617" y="932376"/>
                    <a:pt x="120659" y="921199"/>
                  </a:cubicBezTo>
                  <a:cubicBezTo>
                    <a:pt x="120020" y="912258"/>
                    <a:pt x="119062" y="903317"/>
                    <a:pt x="118424" y="894375"/>
                  </a:cubicBezTo>
                  <a:cubicBezTo>
                    <a:pt x="118424" y="892779"/>
                    <a:pt x="117785" y="891182"/>
                    <a:pt x="117465" y="889586"/>
                  </a:cubicBezTo>
                  <a:cubicBezTo>
                    <a:pt x="117146" y="887031"/>
                    <a:pt x="116827" y="884796"/>
                    <a:pt x="116827" y="882241"/>
                  </a:cubicBezTo>
                  <a:cubicBezTo>
                    <a:pt x="116827" y="872022"/>
                    <a:pt x="117465" y="861804"/>
                    <a:pt x="117146" y="851585"/>
                  </a:cubicBezTo>
                  <a:cubicBezTo>
                    <a:pt x="116827" y="840728"/>
                    <a:pt x="115869" y="829871"/>
                    <a:pt x="115230" y="819014"/>
                  </a:cubicBezTo>
                  <a:cubicBezTo>
                    <a:pt x="114911" y="814862"/>
                    <a:pt x="112675" y="811031"/>
                    <a:pt x="108524" y="809753"/>
                  </a:cubicBezTo>
                  <a:cubicBezTo>
                    <a:pt x="104054" y="808156"/>
                    <a:pt x="99583" y="805602"/>
                    <a:pt x="94474" y="805602"/>
                  </a:cubicBezTo>
                  <a:cubicBezTo>
                    <a:pt x="92877" y="805602"/>
                    <a:pt x="91281" y="805602"/>
                    <a:pt x="90003" y="805921"/>
                  </a:cubicBezTo>
                  <a:cubicBezTo>
                    <a:pt x="86809" y="807198"/>
                    <a:pt x="83616" y="807198"/>
                    <a:pt x="80423" y="806879"/>
                  </a:cubicBezTo>
                  <a:cubicBezTo>
                    <a:pt x="77230" y="806879"/>
                    <a:pt x="74676" y="805921"/>
                    <a:pt x="72440" y="803686"/>
                  </a:cubicBezTo>
                  <a:cubicBezTo>
                    <a:pt x="70205" y="801451"/>
                    <a:pt x="67331" y="800812"/>
                    <a:pt x="64456" y="801451"/>
                  </a:cubicBezTo>
                  <a:cubicBezTo>
                    <a:pt x="60625" y="802089"/>
                    <a:pt x="55196" y="798896"/>
                    <a:pt x="53919" y="795383"/>
                  </a:cubicBezTo>
                  <a:cubicBezTo>
                    <a:pt x="52641" y="792509"/>
                    <a:pt x="54558" y="788039"/>
                    <a:pt x="58070" y="787081"/>
                  </a:cubicBezTo>
                  <a:cubicBezTo>
                    <a:pt x="64456" y="785165"/>
                    <a:pt x="68608" y="780055"/>
                    <a:pt x="73398" y="776224"/>
                  </a:cubicBezTo>
                  <a:cubicBezTo>
                    <a:pt x="74036" y="775585"/>
                    <a:pt x="74676" y="774946"/>
                    <a:pt x="74994" y="774308"/>
                  </a:cubicBezTo>
                  <a:cubicBezTo>
                    <a:pt x="76591" y="771753"/>
                    <a:pt x="75953" y="769518"/>
                    <a:pt x="72759" y="768879"/>
                  </a:cubicBezTo>
                  <a:cubicBezTo>
                    <a:pt x="71801" y="768560"/>
                    <a:pt x="70843" y="768879"/>
                    <a:pt x="69886" y="768879"/>
                  </a:cubicBezTo>
                  <a:cubicBezTo>
                    <a:pt x="65415" y="768879"/>
                    <a:pt x="61263" y="769198"/>
                    <a:pt x="56793" y="768879"/>
                  </a:cubicBezTo>
                  <a:cubicBezTo>
                    <a:pt x="51683" y="768560"/>
                    <a:pt x="46574" y="767282"/>
                    <a:pt x="41465" y="766644"/>
                  </a:cubicBezTo>
                  <a:cubicBezTo>
                    <a:pt x="38272" y="766324"/>
                    <a:pt x="35078" y="766963"/>
                    <a:pt x="31885" y="766963"/>
                  </a:cubicBezTo>
                  <a:cubicBezTo>
                    <a:pt x="28373" y="766963"/>
                    <a:pt x="24860" y="766963"/>
                    <a:pt x="21347" y="766963"/>
                  </a:cubicBezTo>
                  <a:cubicBezTo>
                    <a:pt x="17196" y="766963"/>
                    <a:pt x="13045" y="766963"/>
                    <a:pt x="8574" y="766963"/>
                  </a:cubicBezTo>
                  <a:cubicBezTo>
                    <a:pt x="8255" y="766963"/>
                    <a:pt x="7935" y="766963"/>
                    <a:pt x="7616" y="767282"/>
                  </a:cubicBezTo>
                  <a:cubicBezTo>
                    <a:pt x="3465" y="767602"/>
                    <a:pt x="910" y="766644"/>
                    <a:pt x="272" y="764089"/>
                  </a:cubicBezTo>
                  <a:cubicBezTo>
                    <a:pt x="-686" y="760257"/>
                    <a:pt x="910" y="756106"/>
                    <a:pt x="4742" y="754829"/>
                  </a:cubicBezTo>
                  <a:cubicBezTo>
                    <a:pt x="8893" y="753551"/>
                    <a:pt x="13364" y="752912"/>
                    <a:pt x="17515" y="752274"/>
                  </a:cubicBezTo>
                  <a:cubicBezTo>
                    <a:pt x="20070" y="751955"/>
                    <a:pt x="22944" y="751955"/>
                    <a:pt x="25818" y="751635"/>
                  </a:cubicBezTo>
                  <a:cubicBezTo>
                    <a:pt x="28373" y="751635"/>
                    <a:pt x="30927" y="751635"/>
                    <a:pt x="33482" y="751316"/>
                  </a:cubicBezTo>
                  <a:cubicBezTo>
                    <a:pt x="36036" y="751316"/>
                    <a:pt x="38591" y="750677"/>
                    <a:pt x="41146" y="750677"/>
                  </a:cubicBezTo>
                  <a:cubicBezTo>
                    <a:pt x="44020" y="750677"/>
                    <a:pt x="47213" y="750358"/>
                    <a:pt x="49768" y="751316"/>
                  </a:cubicBezTo>
                  <a:cubicBezTo>
                    <a:pt x="56154" y="753870"/>
                    <a:pt x="62221" y="752912"/>
                    <a:pt x="68608" y="751635"/>
                  </a:cubicBezTo>
                  <a:cubicBezTo>
                    <a:pt x="71801" y="750996"/>
                    <a:pt x="72759" y="748442"/>
                    <a:pt x="73717" y="745568"/>
                  </a:cubicBezTo>
                  <a:cubicBezTo>
                    <a:pt x="74356" y="743013"/>
                    <a:pt x="73079" y="741417"/>
                    <a:pt x="71163" y="740459"/>
                  </a:cubicBezTo>
                  <a:cubicBezTo>
                    <a:pt x="70843" y="740139"/>
                    <a:pt x="70524" y="740139"/>
                    <a:pt x="70524" y="739820"/>
                  </a:cubicBezTo>
                  <a:cubicBezTo>
                    <a:pt x="67969" y="737585"/>
                    <a:pt x="65096" y="735349"/>
                    <a:pt x="66373" y="731198"/>
                  </a:cubicBezTo>
                  <a:cubicBezTo>
                    <a:pt x="67650" y="726727"/>
                    <a:pt x="70205" y="722896"/>
                    <a:pt x="75314" y="721938"/>
                  </a:cubicBezTo>
                  <a:cubicBezTo>
                    <a:pt x="77869" y="721299"/>
                    <a:pt x="80423" y="720660"/>
                    <a:pt x="82659" y="719383"/>
                  </a:cubicBezTo>
                  <a:cubicBezTo>
                    <a:pt x="86491" y="717467"/>
                    <a:pt x="87129" y="714912"/>
                    <a:pt x="84255" y="712038"/>
                  </a:cubicBezTo>
                  <a:cubicBezTo>
                    <a:pt x="81701" y="709164"/>
                    <a:pt x="79784" y="706290"/>
                    <a:pt x="78507" y="702459"/>
                  </a:cubicBezTo>
                  <a:cubicBezTo>
                    <a:pt x="77869" y="699904"/>
                    <a:pt x="75633" y="698626"/>
                    <a:pt x="72759" y="698946"/>
                  </a:cubicBezTo>
                  <a:cubicBezTo>
                    <a:pt x="66692" y="699584"/>
                    <a:pt x="60306" y="700223"/>
                    <a:pt x="54238" y="700862"/>
                  </a:cubicBezTo>
                  <a:cubicBezTo>
                    <a:pt x="52961" y="700862"/>
                    <a:pt x="51683" y="701500"/>
                    <a:pt x="50406" y="701181"/>
                  </a:cubicBezTo>
                  <a:cubicBezTo>
                    <a:pt x="43061" y="699584"/>
                    <a:pt x="35717" y="701500"/>
                    <a:pt x="28692" y="702459"/>
                  </a:cubicBezTo>
                  <a:cubicBezTo>
                    <a:pt x="23902" y="703097"/>
                    <a:pt x="19112" y="702459"/>
                    <a:pt x="14003" y="702139"/>
                  </a:cubicBezTo>
                  <a:cubicBezTo>
                    <a:pt x="12087" y="702139"/>
                    <a:pt x="10170" y="701820"/>
                    <a:pt x="8255" y="701500"/>
                  </a:cubicBezTo>
                  <a:cubicBezTo>
                    <a:pt x="6658" y="701181"/>
                    <a:pt x="5062" y="700862"/>
                    <a:pt x="3465" y="700223"/>
                  </a:cubicBezTo>
                  <a:cubicBezTo>
                    <a:pt x="-686" y="697988"/>
                    <a:pt x="-1006" y="693517"/>
                    <a:pt x="2826" y="690643"/>
                  </a:cubicBezTo>
                  <a:cubicBezTo>
                    <a:pt x="5062" y="688727"/>
                    <a:pt x="7297" y="687450"/>
                    <a:pt x="10810" y="688089"/>
                  </a:cubicBezTo>
                  <a:cubicBezTo>
                    <a:pt x="15918" y="688727"/>
                    <a:pt x="21028" y="689366"/>
                    <a:pt x="26137" y="687450"/>
                  </a:cubicBezTo>
                  <a:cubicBezTo>
                    <a:pt x="27415" y="687131"/>
                    <a:pt x="28692" y="686492"/>
                    <a:pt x="29969" y="686492"/>
                  </a:cubicBezTo>
                  <a:cubicBezTo>
                    <a:pt x="31885" y="686173"/>
                    <a:pt x="34120" y="684895"/>
                    <a:pt x="36036" y="685534"/>
                  </a:cubicBezTo>
                  <a:cubicBezTo>
                    <a:pt x="43381" y="687131"/>
                    <a:pt x="50087" y="684256"/>
                    <a:pt x="57112" y="682660"/>
                  </a:cubicBezTo>
                  <a:cubicBezTo>
                    <a:pt x="59348" y="682021"/>
                    <a:pt x="61583" y="681383"/>
                    <a:pt x="63499" y="680744"/>
                  </a:cubicBezTo>
                  <a:cubicBezTo>
                    <a:pt x="67969" y="679467"/>
                    <a:pt x="70524" y="675954"/>
                    <a:pt x="72759" y="672441"/>
                  </a:cubicBezTo>
                  <a:cubicBezTo>
                    <a:pt x="73398" y="671483"/>
                    <a:pt x="73079" y="669887"/>
                    <a:pt x="72440" y="668929"/>
                  </a:cubicBezTo>
                  <a:cubicBezTo>
                    <a:pt x="71801" y="667971"/>
                    <a:pt x="70205" y="667652"/>
                    <a:pt x="69246" y="667652"/>
                  </a:cubicBezTo>
                  <a:cubicBezTo>
                    <a:pt x="67331" y="667652"/>
                    <a:pt x="65415" y="668610"/>
                    <a:pt x="63499" y="668929"/>
                  </a:cubicBezTo>
                  <a:cubicBezTo>
                    <a:pt x="61263" y="669248"/>
                    <a:pt x="59028" y="669887"/>
                    <a:pt x="56793" y="669567"/>
                  </a:cubicBezTo>
                  <a:cubicBezTo>
                    <a:pt x="52003" y="669248"/>
                    <a:pt x="50087" y="665097"/>
                    <a:pt x="52323" y="660626"/>
                  </a:cubicBezTo>
                  <a:cubicBezTo>
                    <a:pt x="53280" y="659030"/>
                    <a:pt x="53919" y="657113"/>
                    <a:pt x="54558" y="655198"/>
                  </a:cubicBezTo>
                  <a:cubicBezTo>
                    <a:pt x="55196" y="653282"/>
                    <a:pt x="54877" y="651685"/>
                    <a:pt x="52961" y="650408"/>
                  </a:cubicBezTo>
                  <a:cubicBezTo>
                    <a:pt x="51045" y="649130"/>
                    <a:pt x="49129" y="649450"/>
                    <a:pt x="47533" y="650727"/>
                  </a:cubicBezTo>
                  <a:cubicBezTo>
                    <a:pt x="45936" y="651685"/>
                    <a:pt x="44658" y="653282"/>
                    <a:pt x="42743" y="654240"/>
                  </a:cubicBezTo>
                  <a:cubicBezTo>
                    <a:pt x="39230" y="656156"/>
                    <a:pt x="35398" y="658072"/>
                    <a:pt x="31885" y="659349"/>
                  </a:cubicBezTo>
                  <a:cubicBezTo>
                    <a:pt x="29011" y="660307"/>
                    <a:pt x="26457" y="659030"/>
                    <a:pt x="24540" y="656156"/>
                  </a:cubicBezTo>
                  <a:cubicBezTo>
                    <a:pt x="22944" y="653920"/>
                    <a:pt x="23263" y="651685"/>
                    <a:pt x="24860" y="649450"/>
                  </a:cubicBezTo>
                  <a:cubicBezTo>
                    <a:pt x="28692" y="643702"/>
                    <a:pt x="33801" y="638912"/>
                    <a:pt x="39868" y="636038"/>
                  </a:cubicBezTo>
                  <a:cubicBezTo>
                    <a:pt x="44020" y="634122"/>
                    <a:pt x="47533" y="630929"/>
                    <a:pt x="50406" y="627416"/>
                  </a:cubicBezTo>
                  <a:cubicBezTo>
                    <a:pt x="55516" y="621029"/>
                    <a:pt x="59986" y="614324"/>
                    <a:pt x="64776" y="607937"/>
                  </a:cubicBezTo>
                  <a:cubicBezTo>
                    <a:pt x="66053" y="606021"/>
                    <a:pt x="68608" y="604744"/>
                    <a:pt x="70205" y="603466"/>
                  </a:cubicBezTo>
                  <a:cubicBezTo>
                    <a:pt x="71801" y="602189"/>
                    <a:pt x="73398" y="601231"/>
                    <a:pt x="74676" y="599954"/>
                  </a:cubicBezTo>
                  <a:cubicBezTo>
                    <a:pt x="75953" y="598676"/>
                    <a:pt x="76911" y="596761"/>
                    <a:pt x="75633" y="595164"/>
                  </a:cubicBezTo>
                  <a:cubicBezTo>
                    <a:pt x="74676" y="593886"/>
                    <a:pt x="72759" y="593248"/>
                    <a:pt x="71163" y="592928"/>
                  </a:cubicBezTo>
                  <a:cubicBezTo>
                    <a:pt x="70205" y="592609"/>
                    <a:pt x="68927" y="592928"/>
                    <a:pt x="67969" y="593567"/>
                  </a:cubicBezTo>
                  <a:cubicBezTo>
                    <a:pt x="60625" y="597080"/>
                    <a:pt x="52641" y="598038"/>
                    <a:pt x="44339" y="599315"/>
                  </a:cubicBezTo>
                  <a:cubicBezTo>
                    <a:pt x="40826" y="599634"/>
                    <a:pt x="37633" y="601231"/>
                    <a:pt x="34120" y="602508"/>
                  </a:cubicBezTo>
                  <a:cubicBezTo>
                    <a:pt x="30608" y="603786"/>
                    <a:pt x="27415" y="603466"/>
                    <a:pt x="23902" y="602827"/>
                  </a:cubicBezTo>
                  <a:cubicBezTo>
                    <a:pt x="21986" y="602508"/>
                    <a:pt x="20708" y="601550"/>
                    <a:pt x="20390" y="599315"/>
                  </a:cubicBezTo>
                  <a:cubicBezTo>
                    <a:pt x="18793" y="592290"/>
                    <a:pt x="23263" y="587181"/>
                    <a:pt x="30288" y="586861"/>
                  </a:cubicBezTo>
                  <a:cubicBezTo>
                    <a:pt x="34759" y="586542"/>
                    <a:pt x="39549" y="585264"/>
                    <a:pt x="44020" y="583668"/>
                  </a:cubicBezTo>
                  <a:cubicBezTo>
                    <a:pt x="47533" y="582391"/>
                    <a:pt x="50726" y="580474"/>
                    <a:pt x="53600" y="578239"/>
                  </a:cubicBezTo>
                  <a:cubicBezTo>
                    <a:pt x="55196" y="576962"/>
                    <a:pt x="56473" y="575046"/>
                    <a:pt x="57112" y="573130"/>
                  </a:cubicBezTo>
                  <a:cubicBezTo>
                    <a:pt x="58389" y="569618"/>
                    <a:pt x="56154" y="567063"/>
                    <a:pt x="52323" y="567382"/>
                  </a:cubicBezTo>
                  <a:cubicBezTo>
                    <a:pt x="49768" y="567701"/>
                    <a:pt x="47533" y="568340"/>
                    <a:pt x="45297" y="568979"/>
                  </a:cubicBezTo>
                  <a:cubicBezTo>
                    <a:pt x="38591" y="571214"/>
                    <a:pt x="31885" y="572811"/>
                    <a:pt x="24860" y="572491"/>
                  </a:cubicBezTo>
                  <a:cubicBezTo>
                    <a:pt x="22305" y="572491"/>
                    <a:pt x="19750" y="571853"/>
                    <a:pt x="17196" y="571214"/>
                  </a:cubicBezTo>
                  <a:cubicBezTo>
                    <a:pt x="15280" y="570895"/>
                    <a:pt x="14003" y="569618"/>
                    <a:pt x="13683" y="567382"/>
                  </a:cubicBezTo>
                  <a:cubicBezTo>
                    <a:pt x="13364" y="565466"/>
                    <a:pt x="13683" y="563231"/>
                    <a:pt x="15918" y="562273"/>
                  </a:cubicBezTo>
                  <a:cubicBezTo>
                    <a:pt x="17196" y="561634"/>
                    <a:pt x="18473" y="560995"/>
                    <a:pt x="20070" y="560676"/>
                  </a:cubicBezTo>
                  <a:cubicBezTo>
                    <a:pt x="26457" y="559399"/>
                    <a:pt x="32843" y="558441"/>
                    <a:pt x="39230" y="557164"/>
                  </a:cubicBezTo>
                  <a:cubicBezTo>
                    <a:pt x="40507" y="556844"/>
                    <a:pt x="41784" y="556525"/>
                    <a:pt x="43061" y="555886"/>
                  </a:cubicBezTo>
                  <a:cubicBezTo>
                    <a:pt x="47213" y="553651"/>
                    <a:pt x="51683" y="551416"/>
                    <a:pt x="55835" y="548541"/>
                  </a:cubicBezTo>
                  <a:cubicBezTo>
                    <a:pt x="59348" y="545987"/>
                    <a:pt x="59666" y="542794"/>
                    <a:pt x="56793" y="539281"/>
                  </a:cubicBezTo>
                  <a:cubicBezTo>
                    <a:pt x="53280" y="535130"/>
                    <a:pt x="49448" y="533214"/>
                    <a:pt x="44020" y="534811"/>
                  </a:cubicBezTo>
                  <a:cubicBezTo>
                    <a:pt x="41146" y="535449"/>
                    <a:pt x="38272" y="535130"/>
                    <a:pt x="35398" y="534811"/>
                  </a:cubicBezTo>
                  <a:cubicBezTo>
                    <a:pt x="32523" y="534491"/>
                    <a:pt x="29969" y="533852"/>
                    <a:pt x="27095" y="533533"/>
                  </a:cubicBezTo>
                  <a:cubicBezTo>
                    <a:pt x="23263" y="533214"/>
                    <a:pt x="21347" y="530340"/>
                    <a:pt x="20070" y="527466"/>
                  </a:cubicBezTo>
                  <a:cubicBezTo>
                    <a:pt x="19112" y="524592"/>
                    <a:pt x="20708" y="522357"/>
                    <a:pt x="22944" y="520760"/>
                  </a:cubicBezTo>
                  <a:cubicBezTo>
                    <a:pt x="24540" y="519483"/>
                    <a:pt x="26457" y="517886"/>
                    <a:pt x="28373" y="517247"/>
                  </a:cubicBezTo>
                  <a:cubicBezTo>
                    <a:pt x="35717" y="515012"/>
                    <a:pt x="41784" y="510861"/>
                    <a:pt x="48171" y="506709"/>
                  </a:cubicBezTo>
                  <a:cubicBezTo>
                    <a:pt x="54238" y="502878"/>
                    <a:pt x="60306" y="499365"/>
                    <a:pt x="66692" y="495533"/>
                  </a:cubicBezTo>
                  <a:cubicBezTo>
                    <a:pt x="69886" y="493617"/>
                    <a:pt x="73079" y="491382"/>
                    <a:pt x="76911" y="489785"/>
                  </a:cubicBezTo>
                  <a:cubicBezTo>
                    <a:pt x="79784" y="488827"/>
                    <a:pt x="82659" y="485953"/>
                    <a:pt x="84255" y="483079"/>
                  </a:cubicBezTo>
                  <a:cubicBezTo>
                    <a:pt x="89045" y="475735"/>
                    <a:pt x="81062" y="467432"/>
                    <a:pt x="75314" y="467432"/>
                  </a:cubicBezTo>
                  <a:cubicBezTo>
                    <a:pt x="73398" y="467432"/>
                    <a:pt x="71163" y="468071"/>
                    <a:pt x="69566" y="469348"/>
                  </a:cubicBezTo>
                  <a:cubicBezTo>
                    <a:pt x="65096" y="472861"/>
                    <a:pt x="61263" y="471264"/>
                    <a:pt x="57112" y="468390"/>
                  </a:cubicBezTo>
                  <a:cubicBezTo>
                    <a:pt x="54877" y="466793"/>
                    <a:pt x="53919" y="465197"/>
                    <a:pt x="54558" y="462642"/>
                  </a:cubicBezTo>
                  <a:cubicBezTo>
                    <a:pt x="55835" y="456575"/>
                    <a:pt x="57751" y="450507"/>
                    <a:pt x="64456" y="448272"/>
                  </a:cubicBezTo>
                  <a:cubicBezTo>
                    <a:pt x="66053" y="447633"/>
                    <a:pt x="67331" y="446676"/>
                    <a:pt x="68608" y="445718"/>
                  </a:cubicBezTo>
                  <a:cubicBezTo>
                    <a:pt x="71801" y="443482"/>
                    <a:pt x="75314" y="441566"/>
                    <a:pt x="78188" y="439012"/>
                  </a:cubicBezTo>
                  <a:cubicBezTo>
                    <a:pt x="80743" y="436776"/>
                    <a:pt x="83297" y="434541"/>
                    <a:pt x="85532" y="431986"/>
                  </a:cubicBezTo>
                  <a:cubicBezTo>
                    <a:pt x="87449" y="429751"/>
                    <a:pt x="89045" y="426877"/>
                    <a:pt x="90642" y="424323"/>
                  </a:cubicBezTo>
                  <a:cubicBezTo>
                    <a:pt x="91281" y="423045"/>
                    <a:pt x="91599" y="421129"/>
                    <a:pt x="91281" y="419852"/>
                  </a:cubicBezTo>
                  <a:cubicBezTo>
                    <a:pt x="89684" y="415381"/>
                    <a:pt x="90322" y="411230"/>
                    <a:pt x="90961" y="406759"/>
                  </a:cubicBezTo>
                  <a:cubicBezTo>
                    <a:pt x="91281" y="404205"/>
                    <a:pt x="91281" y="401650"/>
                    <a:pt x="91281" y="398776"/>
                  </a:cubicBezTo>
                  <a:cubicBezTo>
                    <a:pt x="86809" y="398776"/>
                    <a:pt x="84255" y="401331"/>
                    <a:pt x="81701" y="403247"/>
                  </a:cubicBezTo>
                  <a:cubicBezTo>
                    <a:pt x="76272" y="407079"/>
                    <a:pt x="69886" y="408675"/>
                    <a:pt x="63499" y="409953"/>
                  </a:cubicBezTo>
                  <a:cubicBezTo>
                    <a:pt x="60944" y="410591"/>
                    <a:pt x="58709" y="408675"/>
                    <a:pt x="57431" y="405801"/>
                  </a:cubicBezTo>
                  <a:cubicBezTo>
                    <a:pt x="56154" y="403247"/>
                    <a:pt x="57431" y="401331"/>
                    <a:pt x="59348" y="400053"/>
                  </a:cubicBezTo>
                  <a:cubicBezTo>
                    <a:pt x="63818" y="396221"/>
                    <a:pt x="63818" y="395263"/>
                    <a:pt x="61263" y="390154"/>
                  </a:cubicBezTo>
                  <a:cubicBezTo>
                    <a:pt x="60306" y="388238"/>
                    <a:pt x="59986" y="386322"/>
                    <a:pt x="59348" y="384406"/>
                  </a:cubicBezTo>
                  <a:cubicBezTo>
                    <a:pt x="59028" y="382810"/>
                    <a:pt x="58709" y="381213"/>
                    <a:pt x="58709" y="379936"/>
                  </a:cubicBezTo>
                  <a:cubicBezTo>
                    <a:pt x="54558" y="379616"/>
                    <a:pt x="51045" y="379616"/>
                    <a:pt x="47533" y="379297"/>
                  </a:cubicBezTo>
                  <a:cubicBezTo>
                    <a:pt x="43700" y="378978"/>
                    <a:pt x="41465" y="377062"/>
                    <a:pt x="40826" y="373230"/>
                  </a:cubicBezTo>
                  <a:cubicBezTo>
                    <a:pt x="39868" y="368120"/>
                    <a:pt x="39549" y="363650"/>
                    <a:pt x="46255" y="359179"/>
                  </a:cubicBezTo>
                  <a:cubicBezTo>
                    <a:pt x="50406" y="356625"/>
                    <a:pt x="51364" y="353112"/>
                    <a:pt x="50406" y="348003"/>
                  </a:cubicBezTo>
                  <a:cubicBezTo>
                    <a:pt x="50087" y="346087"/>
                    <a:pt x="49768" y="343532"/>
                    <a:pt x="50726" y="341935"/>
                  </a:cubicBezTo>
                  <a:cubicBezTo>
                    <a:pt x="53600" y="335230"/>
                    <a:pt x="51364" y="332036"/>
                    <a:pt x="44020" y="332036"/>
                  </a:cubicBezTo>
                  <a:cubicBezTo>
                    <a:pt x="42423" y="332036"/>
                    <a:pt x="40826" y="332356"/>
                    <a:pt x="39230" y="332036"/>
                  </a:cubicBezTo>
                  <a:cubicBezTo>
                    <a:pt x="36036" y="331717"/>
                    <a:pt x="33163" y="331717"/>
                    <a:pt x="29969" y="330759"/>
                  </a:cubicBezTo>
                  <a:cubicBezTo>
                    <a:pt x="28373" y="330440"/>
                    <a:pt x="26776" y="329162"/>
                    <a:pt x="25498" y="328204"/>
                  </a:cubicBezTo>
                  <a:cubicBezTo>
                    <a:pt x="22625" y="325330"/>
                    <a:pt x="22944" y="321498"/>
                    <a:pt x="26457" y="319582"/>
                  </a:cubicBezTo>
                  <a:cubicBezTo>
                    <a:pt x="28373" y="318624"/>
                    <a:pt x="30927" y="317986"/>
                    <a:pt x="33482" y="317986"/>
                  </a:cubicBezTo>
                  <a:cubicBezTo>
                    <a:pt x="38910" y="317666"/>
                    <a:pt x="44339" y="318624"/>
                    <a:pt x="49448" y="316708"/>
                  </a:cubicBezTo>
                  <a:cubicBezTo>
                    <a:pt x="58709" y="313515"/>
                    <a:pt x="68289" y="310322"/>
                    <a:pt x="76591" y="305213"/>
                  </a:cubicBezTo>
                  <a:cubicBezTo>
                    <a:pt x="81381" y="302339"/>
                    <a:pt x="84574" y="298187"/>
                    <a:pt x="87129" y="293398"/>
                  </a:cubicBezTo>
                  <a:cubicBezTo>
                    <a:pt x="88087" y="291481"/>
                    <a:pt x="89045" y="289565"/>
                    <a:pt x="87129" y="287969"/>
                  </a:cubicBezTo>
                  <a:cubicBezTo>
                    <a:pt x="85532" y="286372"/>
                    <a:pt x="83936" y="287649"/>
                    <a:pt x="82339" y="288288"/>
                  </a:cubicBezTo>
                  <a:cubicBezTo>
                    <a:pt x="79466" y="289565"/>
                    <a:pt x="76591" y="290523"/>
                    <a:pt x="73717" y="291801"/>
                  </a:cubicBezTo>
                  <a:cubicBezTo>
                    <a:pt x="71482" y="293078"/>
                    <a:pt x="69246" y="294355"/>
                    <a:pt x="67011" y="295633"/>
                  </a:cubicBezTo>
                  <a:cubicBezTo>
                    <a:pt x="64138" y="297549"/>
                    <a:pt x="62541" y="297229"/>
                    <a:pt x="59986" y="294994"/>
                  </a:cubicBezTo>
                  <a:cubicBezTo>
                    <a:pt x="55516" y="290523"/>
                    <a:pt x="56154" y="284775"/>
                    <a:pt x="61902" y="281901"/>
                  </a:cubicBezTo>
                  <a:cubicBezTo>
                    <a:pt x="66692" y="279347"/>
                    <a:pt x="71163" y="276473"/>
                    <a:pt x="73717" y="271364"/>
                  </a:cubicBezTo>
                  <a:cubicBezTo>
                    <a:pt x="74036" y="271044"/>
                    <a:pt x="74356" y="270406"/>
                    <a:pt x="74676" y="270086"/>
                  </a:cubicBezTo>
                  <a:cubicBezTo>
                    <a:pt x="79146" y="267212"/>
                    <a:pt x="79466" y="262742"/>
                    <a:pt x="79784" y="258271"/>
                  </a:cubicBezTo>
                  <a:cubicBezTo>
                    <a:pt x="79784" y="256355"/>
                    <a:pt x="80423" y="254758"/>
                    <a:pt x="80743" y="252842"/>
                  </a:cubicBezTo>
                  <a:cubicBezTo>
                    <a:pt x="81062" y="249649"/>
                    <a:pt x="79466" y="247733"/>
                    <a:pt x="76272" y="248052"/>
                  </a:cubicBezTo>
                  <a:cubicBezTo>
                    <a:pt x="75314" y="248052"/>
                    <a:pt x="74356" y="248691"/>
                    <a:pt x="73398" y="248691"/>
                  </a:cubicBezTo>
                  <a:cubicBezTo>
                    <a:pt x="70205" y="249011"/>
                    <a:pt x="68289" y="248052"/>
                    <a:pt x="67011" y="246137"/>
                  </a:cubicBezTo>
                  <a:cubicBezTo>
                    <a:pt x="66053" y="243901"/>
                    <a:pt x="66373" y="241666"/>
                    <a:pt x="68608" y="239431"/>
                  </a:cubicBezTo>
                  <a:cubicBezTo>
                    <a:pt x="69246" y="238792"/>
                    <a:pt x="70205" y="238473"/>
                    <a:pt x="70524" y="237834"/>
                  </a:cubicBezTo>
                  <a:cubicBezTo>
                    <a:pt x="71482" y="236557"/>
                    <a:pt x="72121" y="234960"/>
                    <a:pt x="72759" y="233363"/>
                  </a:cubicBezTo>
                  <a:cubicBezTo>
                    <a:pt x="72440" y="233044"/>
                    <a:pt x="72121" y="232725"/>
                    <a:pt x="72121" y="232405"/>
                  </a:cubicBezTo>
                  <a:cubicBezTo>
                    <a:pt x="68608" y="233044"/>
                    <a:pt x="65096" y="234002"/>
                    <a:pt x="61583" y="234641"/>
                  </a:cubicBezTo>
                  <a:cubicBezTo>
                    <a:pt x="59986" y="234960"/>
                    <a:pt x="58389" y="235279"/>
                    <a:pt x="56793" y="235918"/>
                  </a:cubicBezTo>
                  <a:cubicBezTo>
                    <a:pt x="51045" y="238153"/>
                    <a:pt x="46255" y="236237"/>
                    <a:pt x="41784" y="233044"/>
                  </a:cubicBezTo>
                  <a:cubicBezTo>
                    <a:pt x="39549" y="231448"/>
                    <a:pt x="37633" y="229532"/>
                    <a:pt x="38272" y="226658"/>
                  </a:cubicBezTo>
                  <a:cubicBezTo>
                    <a:pt x="38910" y="223784"/>
                    <a:pt x="40826" y="221548"/>
                    <a:pt x="43381" y="220590"/>
                  </a:cubicBezTo>
                  <a:cubicBezTo>
                    <a:pt x="45936" y="219952"/>
                    <a:pt x="48810" y="219632"/>
                    <a:pt x="51683" y="219313"/>
                  </a:cubicBezTo>
                  <a:cubicBezTo>
                    <a:pt x="55835" y="218994"/>
                    <a:pt x="59986" y="218674"/>
                    <a:pt x="63499" y="216120"/>
                  </a:cubicBezTo>
                  <a:cubicBezTo>
                    <a:pt x="65415" y="214842"/>
                    <a:pt x="68608" y="214523"/>
                    <a:pt x="71163" y="214842"/>
                  </a:cubicBezTo>
                  <a:cubicBezTo>
                    <a:pt x="79146" y="215162"/>
                    <a:pt x="84894" y="210691"/>
                    <a:pt x="90642" y="206540"/>
                  </a:cubicBezTo>
                  <a:cubicBezTo>
                    <a:pt x="92239" y="205262"/>
                    <a:pt x="93196" y="203666"/>
                    <a:pt x="92558" y="201430"/>
                  </a:cubicBezTo>
                  <a:cubicBezTo>
                    <a:pt x="91281" y="196960"/>
                    <a:pt x="93516" y="193128"/>
                    <a:pt x="96389" y="189935"/>
                  </a:cubicBezTo>
                  <a:cubicBezTo>
                    <a:pt x="99583" y="186102"/>
                    <a:pt x="98944" y="183229"/>
                    <a:pt x="94474" y="181313"/>
                  </a:cubicBezTo>
                  <a:cubicBezTo>
                    <a:pt x="90322" y="179397"/>
                    <a:pt x="86171" y="179716"/>
                    <a:pt x="82339" y="181632"/>
                  </a:cubicBezTo>
                  <a:cubicBezTo>
                    <a:pt x="76272" y="184187"/>
                    <a:pt x="71163" y="181951"/>
                    <a:pt x="69246" y="175884"/>
                  </a:cubicBezTo>
                  <a:cubicBezTo>
                    <a:pt x="68289" y="173010"/>
                    <a:pt x="69246" y="171413"/>
                    <a:pt x="72121" y="170136"/>
                  </a:cubicBezTo>
                  <a:cubicBezTo>
                    <a:pt x="75314" y="168539"/>
                    <a:pt x="78507" y="167901"/>
                    <a:pt x="82020" y="168220"/>
                  </a:cubicBezTo>
                  <a:cubicBezTo>
                    <a:pt x="82659" y="168220"/>
                    <a:pt x="83297" y="168220"/>
                    <a:pt x="83936" y="168220"/>
                  </a:cubicBezTo>
                  <a:cubicBezTo>
                    <a:pt x="90322" y="167901"/>
                    <a:pt x="92239" y="165985"/>
                    <a:pt x="91599" y="159598"/>
                  </a:cubicBezTo>
                  <a:cubicBezTo>
                    <a:pt x="91281" y="157044"/>
                    <a:pt x="91281" y="154808"/>
                    <a:pt x="93196" y="152254"/>
                  </a:cubicBezTo>
                  <a:cubicBezTo>
                    <a:pt x="95751" y="148741"/>
                    <a:pt x="94793" y="146186"/>
                    <a:pt x="90961" y="144909"/>
                  </a:cubicBezTo>
                  <a:cubicBezTo>
                    <a:pt x="88726" y="143951"/>
                    <a:pt x="85852" y="143313"/>
                    <a:pt x="83616" y="142993"/>
                  </a:cubicBezTo>
                  <a:cubicBezTo>
                    <a:pt x="80743" y="142674"/>
                    <a:pt x="79146" y="141077"/>
                    <a:pt x="78188" y="138523"/>
                  </a:cubicBezTo>
                  <a:cubicBezTo>
                    <a:pt x="76591" y="133094"/>
                    <a:pt x="78826" y="130859"/>
                    <a:pt x="83297" y="131178"/>
                  </a:cubicBezTo>
                  <a:cubicBezTo>
                    <a:pt x="84574" y="131178"/>
                    <a:pt x="85532" y="130859"/>
                    <a:pt x="86809" y="131178"/>
                  </a:cubicBezTo>
                  <a:cubicBezTo>
                    <a:pt x="93516" y="131816"/>
                    <a:pt x="98944" y="128623"/>
                    <a:pt x="104373" y="125111"/>
                  </a:cubicBezTo>
                  <a:cubicBezTo>
                    <a:pt x="106609" y="123514"/>
                    <a:pt x="109802" y="122875"/>
                    <a:pt x="112675" y="122237"/>
                  </a:cubicBezTo>
                  <a:cubicBezTo>
                    <a:pt x="116827" y="121279"/>
                    <a:pt x="118424" y="118724"/>
                    <a:pt x="117146" y="114892"/>
                  </a:cubicBezTo>
                  <a:cubicBezTo>
                    <a:pt x="115549" y="108825"/>
                    <a:pt x="111079" y="106590"/>
                    <a:pt x="105012" y="108506"/>
                  </a:cubicBezTo>
                  <a:cubicBezTo>
                    <a:pt x="100541" y="110102"/>
                    <a:pt x="95751" y="112018"/>
                    <a:pt x="91281" y="113296"/>
                  </a:cubicBezTo>
                  <a:cubicBezTo>
                    <a:pt x="89364" y="113934"/>
                    <a:pt x="86809" y="113934"/>
                    <a:pt x="85213" y="113296"/>
                  </a:cubicBezTo>
                  <a:cubicBezTo>
                    <a:pt x="82659" y="112337"/>
                    <a:pt x="80104" y="110422"/>
                    <a:pt x="77549" y="108825"/>
                  </a:cubicBezTo>
                  <a:cubicBezTo>
                    <a:pt x="75953" y="107548"/>
                    <a:pt x="74676" y="105951"/>
                    <a:pt x="75633" y="103716"/>
                  </a:cubicBezTo>
                  <a:cubicBezTo>
                    <a:pt x="76272" y="101800"/>
                    <a:pt x="77549" y="99884"/>
                    <a:pt x="80104" y="99884"/>
                  </a:cubicBezTo>
                  <a:cubicBezTo>
                    <a:pt x="84894" y="99884"/>
                    <a:pt x="88726" y="97329"/>
                    <a:pt x="92239" y="94455"/>
                  </a:cubicBezTo>
                  <a:cubicBezTo>
                    <a:pt x="94793" y="92539"/>
                    <a:pt x="97986" y="90623"/>
                    <a:pt x="101179" y="89984"/>
                  </a:cubicBezTo>
                  <a:cubicBezTo>
                    <a:pt x="107566" y="88388"/>
                    <a:pt x="112675" y="84556"/>
                    <a:pt x="118104" y="81682"/>
                  </a:cubicBezTo>
                  <a:cubicBezTo>
                    <a:pt x="119701" y="80724"/>
                    <a:pt x="120339" y="78169"/>
                    <a:pt x="121617" y="76573"/>
                  </a:cubicBezTo>
                  <a:cubicBezTo>
                    <a:pt x="124172" y="73699"/>
                    <a:pt x="126407" y="71144"/>
                    <a:pt x="128003" y="67631"/>
                  </a:cubicBezTo>
                  <a:cubicBezTo>
                    <a:pt x="129280" y="65077"/>
                    <a:pt x="133112" y="63480"/>
                    <a:pt x="135667" y="61884"/>
                  </a:cubicBezTo>
                  <a:cubicBezTo>
                    <a:pt x="136306" y="61564"/>
                    <a:pt x="136945" y="61245"/>
                    <a:pt x="137583" y="60925"/>
                  </a:cubicBezTo>
                  <a:cubicBezTo>
                    <a:pt x="137902" y="58371"/>
                    <a:pt x="135987" y="57732"/>
                    <a:pt x="134709" y="56455"/>
                  </a:cubicBezTo>
                  <a:cubicBezTo>
                    <a:pt x="128003" y="51026"/>
                    <a:pt x="128003" y="40488"/>
                    <a:pt x="134709" y="34741"/>
                  </a:cubicBezTo>
                  <a:cubicBezTo>
                    <a:pt x="136945" y="32824"/>
                    <a:pt x="138222" y="30589"/>
                    <a:pt x="138860" y="27715"/>
                  </a:cubicBezTo>
                  <a:cubicBezTo>
                    <a:pt x="139499" y="24203"/>
                    <a:pt x="140777" y="21009"/>
                    <a:pt x="141735" y="17497"/>
                  </a:cubicBezTo>
                  <a:cubicBezTo>
                    <a:pt x="142054" y="16539"/>
                    <a:pt x="142373" y="15581"/>
                    <a:pt x="142373" y="14623"/>
                  </a:cubicBezTo>
                  <a:cubicBezTo>
                    <a:pt x="142054" y="7598"/>
                    <a:pt x="147163" y="4085"/>
                    <a:pt x="152272" y="572"/>
                  </a:cubicBezTo>
                  <a:cubicBezTo>
                    <a:pt x="154188" y="-705"/>
                    <a:pt x="156423" y="253"/>
                    <a:pt x="158020" y="2488"/>
                  </a:cubicBezTo>
                  <a:cubicBezTo>
                    <a:pt x="160895" y="6320"/>
                    <a:pt x="162172" y="10791"/>
                    <a:pt x="162491" y="15581"/>
                  </a:cubicBezTo>
                  <a:cubicBezTo>
                    <a:pt x="162491" y="18135"/>
                    <a:pt x="163130" y="20690"/>
                    <a:pt x="163768" y="23244"/>
                  </a:cubicBezTo>
                  <a:cubicBezTo>
                    <a:pt x="165045" y="27396"/>
                    <a:pt x="167920" y="29951"/>
                    <a:pt x="171751" y="31867"/>
                  </a:cubicBezTo>
                  <a:cubicBezTo>
                    <a:pt x="175264" y="33463"/>
                    <a:pt x="178138" y="35379"/>
                    <a:pt x="181331" y="37295"/>
                  </a:cubicBezTo>
                  <a:cubicBezTo>
                    <a:pt x="183886" y="38892"/>
                    <a:pt x="184525" y="41127"/>
                    <a:pt x="183566" y="44001"/>
                  </a:cubicBezTo>
                  <a:cubicBezTo>
                    <a:pt x="182608" y="46556"/>
                    <a:pt x="181970" y="49110"/>
                    <a:pt x="181331" y="51346"/>
                  </a:cubicBezTo>
                  <a:cubicBezTo>
                    <a:pt x="180373" y="55497"/>
                    <a:pt x="180693" y="56455"/>
                    <a:pt x="184844" y="58051"/>
                  </a:cubicBezTo>
                  <a:cubicBezTo>
                    <a:pt x="187718" y="59010"/>
                    <a:pt x="189315" y="60287"/>
                    <a:pt x="189315" y="63480"/>
                  </a:cubicBezTo>
                  <a:cubicBezTo>
                    <a:pt x="189315" y="64757"/>
                    <a:pt x="189953" y="66354"/>
                    <a:pt x="190911" y="67312"/>
                  </a:cubicBezTo>
                  <a:cubicBezTo>
                    <a:pt x="192827" y="69228"/>
                    <a:pt x="195382" y="71144"/>
                    <a:pt x="197617" y="72741"/>
                  </a:cubicBezTo>
                  <a:cubicBezTo>
                    <a:pt x="198256" y="73379"/>
                    <a:pt x="199533" y="73379"/>
                    <a:pt x="200171" y="74337"/>
                  </a:cubicBezTo>
                  <a:cubicBezTo>
                    <a:pt x="201130" y="75934"/>
                    <a:pt x="202726" y="77850"/>
                    <a:pt x="202407" y="79447"/>
                  </a:cubicBezTo>
                  <a:cubicBezTo>
                    <a:pt x="202407" y="81682"/>
                    <a:pt x="199853" y="82320"/>
                    <a:pt x="197936" y="82320"/>
                  </a:cubicBezTo>
                  <a:cubicBezTo>
                    <a:pt x="192508" y="82640"/>
                    <a:pt x="186760" y="82320"/>
                    <a:pt x="181970" y="79447"/>
                  </a:cubicBezTo>
                  <a:cubicBezTo>
                    <a:pt x="179096" y="77530"/>
                    <a:pt x="176222" y="77530"/>
                    <a:pt x="173348" y="79127"/>
                  </a:cubicBezTo>
                  <a:cubicBezTo>
                    <a:pt x="172071" y="81363"/>
                    <a:pt x="173028" y="82959"/>
                    <a:pt x="174306" y="84556"/>
                  </a:cubicBezTo>
                  <a:cubicBezTo>
                    <a:pt x="177500" y="88707"/>
                    <a:pt x="177818" y="93178"/>
                    <a:pt x="174945" y="97968"/>
                  </a:cubicBezTo>
                  <a:cubicBezTo>
                    <a:pt x="172710" y="101480"/>
                    <a:pt x="173987" y="104354"/>
                    <a:pt x="177818" y="105312"/>
                  </a:cubicBezTo>
                  <a:cubicBezTo>
                    <a:pt x="179415" y="105632"/>
                    <a:pt x="181331" y="106270"/>
                    <a:pt x="183248" y="105951"/>
                  </a:cubicBezTo>
                  <a:cubicBezTo>
                    <a:pt x="187398" y="105312"/>
                    <a:pt x="191231" y="106590"/>
                    <a:pt x="195063" y="108186"/>
                  </a:cubicBezTo>
                  <a:cubicBezTo>
                    <a:pt x="198894" y="109783"/>
                    <a:pt x="201449" y="112976"/>
                    <a:pt x="202726" y="116489"/>
                  </a:cubicBezTo>
                  <a:cubicBezTo>
                    <a:pt x="204004" y="119682"/>
                    <a:pt x="202726" y="122556"/>
                    <a:pt x="199533" y="122875"/>
                  </a:cubicBezTo>
                  <a:cubicBezTo>
                    <a:pt x="192827" y="124153"/>
                    <a:pt x="186441" y="127027"/>
                    <a:pt x="179415" y="127027"/>
                  </a:cubicBezTo>
                  <a:cubicBezTo>
                    <a:pt x="178138" y="127027"/>
                    <a:pt x="176861" y="126707"/>
                    <a:pt x="175583" y="127027"/>
                  </a:cubicBezTo>
                  <a:cubicBezTo>
                    <a:pt x="173987" y="127346"/>
                    <a:pt x="172071" y="127346"/>
                    <a:pt x="170474" y="127985"/>
                  </a:cubicBezTo>
                  <a:cubicBezTo>
                    <a:pt x="167600" y="129262"/>
                    <a:pt x="167600" y="129901"/>
                    <a:pt x="169197" y="132455"/>
                  </a:cubicBezTo>
                  <a:cubicBezTo>
                    <a:pt x="169835" y="133733"/>
                    <a:pt x="170793" y="135329"/>
                    <a:pt x="171113" y="136926"/>
                  </a:cubicBezTo>
                  <a:cubicBezTo>
                    <a:pt x="173028" y="143313"/>
                    <a:pt x="176861" y="147783"/>
                    <a:pt x="183566" y="149380"/>
                  </a:cubicBezTo>
                  <a:cubicBezTo>
                    <a:pt x="184844" y="149699"/>
                    <a:pt x="186441" y="149699"/>
                    <a:pt x="187718" y="150338"/>
                  </a:cubicBezTo>
                  <a:cubicBezTo>
                    <a:pt x="189634" y="150976"/>
                    <a:pt x="191550" y="151934"/>
                    <a:pt x="193466" y="153212"/>
                  </a:cubicBezTo>
                  <a:cubicBezTo>
                    <a:pt x="196021" y="155128"/>
                    <a:pt x="196978" y="159598"/>
                    <a:pt x="196021" y="162153"/>
                  </a:cubicBezTo>
                  <a:cubicBezTo>
                    <a:pt x="194424" y="166304"/>
                    <a:pt x="191231" y="167901"/>
                    <a:pt x="187079" y="167582"/>
                  </a:cubicBezTo>
                  <a:cubicBezTo>
                    <a:pt x="181970" y="166943"/>
                    <a:pt x="177818" y="164388"/>
                    <a:pt x="173987" y="161514"/>
                  </a:cubicBezTo>
                  <a:cubicBezTo>
                    <a:pt x="172071" y="160237"/>
                    <a:pt x="170155" y="159918"/>
                    <a:pt x="167920" y="160237"/>
                  </a:cubicBezTo>
                  <a:cubicBezTo>
                    <a:pt x="166642" y="160556"/>
                    <a:pt x="164726" y="161514"/>
                    <a:pt x="164088" y="162792"/>
                  </a:cubicBezTo>
                  <a:cubicBezTo>
                    <a:pt x="163768" y="163749"/>
                    <a:pt x="164407" y="165666"/>
                    <a:pt x="165045" y="166623"/>
                  </a:cubicBezTo>
                  <a:cubicBezTo>
                    <a:pt x="169197" y="171413"/>
                    <a:pt x="174625" y="174607"/>
                    <a:pt x="180054" y="177481"/>
                  </a:cubicBezTo>
                  <a:cubicBezTo>
                    <a:pt x="186121" y="180674"/>
                    <a:pt x="191869" y="183867"/>
                    <a:pt x="194743" y="190892"/>
                  </a:cubicBezTo>
                  <a:cubicBezTo>
                    <a:pt x="196021" y="194086"/>
                    <a:pt x="199533" y="195044"/>
                    <a:pt x="202407" y="195363"/>
                  </a:cubicBezTo>
                  <a:cubicBezTo>
                    <a:pt x="207516" y="195682"/>
                    <a:pt x="212306" y="197279"/>
                    <a:pt x="217416" y="196641"/>
                  </a:cubicBezTo>
                  <a:cubicBezTo>
                    <a:pt x="220928" y="196321"/>
                    <a:pt x="224760" y="197599"/>
                    <a:pt x="228273" y="198556"/>
                  </a:cubicBezTo>
                  <a:cubicBezTo>
                    <a:pt x="233382" y="200153"/>
                    <a:pt x="234979" y="205262"/>
                    <a:pt x="231786" y="209414"/>
                  </a:cubicBezTo>
                  <a:cubicBezTo>
                    <a:pt x="231147" y="210372"/>
                    <a:pt x="229231" y="211330"/>
                    <a:pt x="227954" y="211330"/>
                  </a:cubicBezTo>
                  <a:cubicBezTo>
                    <a:pt x="222844" y="211330"/>
                    <a:pt x="219012" y="213884"/>
                    <a:pt x="215181" y="216758"/>
                  </a:cubicBezTo>
                  <a:cubicBezTo>
                    <a:pt x="211987" y="219313"/>
                    <a:pt x="208474" y="219952"/>
                    <a:pt x="204643" y="218674"/>
                  </a:cubicBezTo>
                  <a:cubicBezTo>
                    <a:pt x="200491" y="217397"/>
                    <a:pt x="196340" y="217397"/>
                    <a:pt x="192188" y="218674"/>
                  </a:cubicBezTo>
                  <a:cubicBezTo>
                    <a:pt x="188995" y="219632"/>
                    <a:pt x="185483" y="220271"/>
                    <a:pt x="182289" y="221229"/>
                  </a:cubicBezTo>
                  <a:cubicBezTo>
                    <a:pt x="179415" y="222187"/>
                    <a:pt x="179415" y="224103"/>
                    <a:pt x="181651" y="225699"/>
                  </a:cubicBezTo>
                  <a:cubicBezTo>
                    <a:pt x="181970" y="226019"/>
                    <a:pt x="182289" y="226338"/>
                    <a:pt x="182608" y="226338"/>
                  </a:cubicBezTo>
                  <a:cubicBezTo>
                    <a:pt x="188676" y="226658"/>
                    <a:pt x="190273" y="232086"/>
                    <a:pt x="193785" y="235599"/>
                  </a:cubicBezTo>
                  <a:cubicBezTo>
                    <a:pt x="195382" y="237195"/>
                    <a:pt x="195701" y="239431"/>
                    <a:pt x="195063" y="241985"/>
                  </a:cubicBezTo>
                  <a:cubicBezTo>
                    <a:pt x="194105" y="246456"/>
                    <a:pt x="193146" y="250607"/>
                    <a:pt x="195063" y="255397"/>
                  </a:cubicBezTo>
                  <a:cubicBezTo>
                    <a:pt x="196659" y="258910"/>
                    <a:pt x="195701" y="260506"/>
                    <a:pt x="191869" y="262422"/>
                  </a:cubicBezTo>
                  <a:cubicBezTo>
                    <a:pt x="190273" y="263380"/>
                    <a:pt x="188038" y="263380"/>
                    <a:pt x="186121" y="263700"/>
                  </a:cubicBezTo>
                  <a:cubicBezTo>
                    <a:pt x="184844" y="264019"/>
                    <a:pt x="182928" y="264658"/>
                    <a:pt x="182928" y="264977"/>
                  </a:cubicBezTo>
                  <a:cubicBezTo>
                    <a:pt x="182928" y="266255"/>
                    <a:pt x="183248" y="268170"/>
                    <a:pt x="184205" y="268809"/>
                  </a:cubicBezTo>
                  <a:cubicBezTo>
                    <a:pt x="187079" y="271044"/>
                    <a:pt x="190273" y="272960"/>
                    <a:pt x="193466" y="275196"/>
                  </a:cubicBezTo>
                  <a:cubicBezTo>
                    <a:pt x="195382" y="276154"/>
                    <a:pt x="197298" y="276792"/>
                    <a:pt x="199214" y="278070"/>
                  </a:cubicBezTo>
                  <a:cubicBezTo>
                    <a:pt x="203365" y="280624"/>
                    <a:pt x="203365" y="283179"/>
                    <a:pt x="200171" y="286691"/>
                  </a:cubicBezTo>
                  <a:cubicBezTo>
                    <a:pt x="199533" y="287330"/>
                    <a:pt x="198894" y="287969"/>
                    <a:pt x="198575" y="288608"/>
                  </a:cubicBezTo>
                  <a:cubicBezTo>
                    <a:pt x="195382" y="293078"/>
                    <a:pt x="195701" y="295952"/>
                    <a:pt x="200491" y="298507"/>
                  </a:cubicBezTo>
                  <a:cubicBezTo>
                    <a:pt x="205920" y="301381"/>
                    <a:pt x="211348" y="303935"/>
                    <a:pt x="216777" y="306171"/>
                  </a:cubicBezTo>
                  <a:cubicBezTo>
                    <a:pt x="218054" y="306809"/>
                    <a:pt x="219971" y="306490"/>
                    <a:pt x="221567" y="306171"/>
                  </a:cubicBezTo>
                  <a:cubicBezTo>
                    <a:pt x="225718" y="305851"/>
                    <a:pt x="228273" y="308087"/>
                    <a:pt x="229550" y="312877"/>
                  </a:cubicBezTo>
                  <a:cubicBezTo>
                    <a:pt x="230189" y="315431"/>
                    <a:pt x="229231" y="317028"/>
                    <a:pt x="225079" y="318944"/>
                  </a:cubicBezTo>
                  <a:cubicBezTo>
                    <a:pt x="224441" y="319263"/>
                    <a:pt x="223483" y="319582"/>
                    <a:pt x="222844" y="319902"/>
                  </a:cubicBezTo>
                  <a:cubicBezTo>
                    <a:pt x="218374" y="322137"/>
                    <a:pt x="217416" y="325011"/>
                    <a:pt x="219651" y="329482"/>
                  </a:cubicBezTo>
                  <a:cubicBezTo>
                    <a:pt x="220289" y="330440"/>
                    <a:pt x="220928" y="331397"/>
                    <a:pt x="221567" y="332356"/>
                  </a:cubicBezTo>
                  <a:cubicBezTo>
                    <a:pt x="222844" y="334591"/>
                    <a:pt x="224441" y="336826"/>
                    <a:pt x="225079" y="339061"/>
                  </a:cubicBezTo>
                  <a:cubicBezTo>
                    <a:pt x="226037" y="341935"/>
                    <a:pt x="227314" y="343213"/>
                    <a:pt x="230189" y="344171"/>
                  </a:cubicBezTo>
                  <a:cubicBezTo>
                    <a:pt x="236894" y="346406"/>
                    <a:pt x="243601" y="348961"/>
                    <a:pt x="250307" y="351196"/>
                  </a:cubicBezTo>
                  <a:cubicBezTo>
                    <a:pt x="252222" y="351835"/>
                    <a:pt x="253819" y="352154"/>
                    <a:pt x="254139" y="354389"/>
                  </a:cubicBezTo>
                  <a:cubicBezTo>
                    <a:pt x="254139" y="356305"/>
                    <a:pt x="252222" y="359179"/>
                    <a:pt x="249987" y="359179"/>
                  </a:cubicBezTo>
                  <a:cubicBezTo>
                    <a:pt x="246794" y="359499"/>
                    <a:pt x="243601" y="359179"/>
                    <a:pt x="240407" y="358540"/>
                  </a:cubicBezTo>
                  <a:cubicBezTo>
                    <a:pt x="237534" y="358221"/>
                    <a:pt x="234340" y="357263"/>
                    <a:pt x="231466" y="356625"/>
                  </a:cubicBezTo>
                  <a:cubicBezTo>
                    <a:pt x="227954" y="355986"/>
                    <a:pt x="225399" y="357902"/>
                    <a:pt x="223802" y="361095"/>
                  </a:cubicBezTo>
                  <a:cubicBezTo>
                    <a:pt x="223164" y="362373"/>
                    <a:pt x="222206" y="363650"/>
                    <a:pt x="220928" y="364608"/>
                  </a:cubicBezTo>
                  <a:cubicBezTo>
                    <a:pt x="217735" y="367163"/>
                    <a:pt x="217416" y="370037"/>
                    <a:pt x="219651" y="373230"/>
                  </a:cubicBezTo>
                  <a:cubicBezTo>
                    <a:pt x="221886" y="376423"/>
                    <a:pt x="224121" y="379616"/>
                    <a:pt x="226357" y="382810"/>
                  </a:cubicBezTo>
                  <a:cubicBezTo>
                    <a:pt x="227634" y="384726"/>
                    <a:pt x="229231" y="386322"/>
                    <a:pt x="230827" y="387919"/>
                  </a:cubicBezTo>
                  <a:cubicBezTo>
                    <a:pt x="233382" y="390473"/>
                    <a:pt x="236575" y="392709"/>
                    <a:pt x="239130" y="395263"/>
                  </a:cubicBezTo>
                  <a:cubicBezTo>
                    <a:pt x="242324" y="398137"/>
                    <a:pt x="242004" y="401970"/>
                    <a:pt x="238811" y="404843"/>
                  </a:cubicBezTo>
                  <a:cubicBezTo>
                    <a:pt x="235617" y="407717"/>
                    <a:pt x="232424" y="409633"/>
                    <a:pt x="227954" y="409633"/>
                  </a:cubicBezTo>
                  <a:cubicBezTo>
                    <a:pt x="227314" y="409633"/>
                    <a:pt x="226676" y="409953"/>
                    <a:pt x="226037" y="409953"/>
                  </a:cubicBezTo>
                  <a:cubicBezTo>
                    <a:pt x="220289" y="412188"/>
                    <a:pt x="214541" y="412188"/>
                    <a:pt x="209113" y="408995"/>
                  </a:cubicBezTo>
                  <a:cubicBezTo>
                    <a:pt x="208794" y="408675"/>
                    <a:pt x="208155" y="408675"/>
                    <a:pt x="207836" y="408675"/>
                  </a:cubicBezTo>
                  <a:cubicBezTo>
                    <a:pt x="205281" y="408356"/>
                    <a:pt x="202407" y="408036"/>
                    <a:pt x="201130" y="410272"/>
                  </a:cubicBezTo>
                  <a:cubicBezTo>
                    <a:pt x="199853" y="412826"/>
                    <a:pt x="202407" y="414423"/>
                    <a:pt x="204004" y="415700"/>
                  </a:cubicBezTo>
                  <a:cubicBezTo>
                    <a:pt x="208474" y="419852"/>
                    <a:pt x="212626" y="424642"/>
                    <a:pt x="217416" y="428474"/>
                  </a:cubicBezTo>
                  <a:cubicBezTo>
                    <a:pt x="220928" y="431348"/>
                    <a:pt x="225079" y="433902"/>
                    <a:pt x="228911" y="436457"/>
                  </a:cubicBezTo>
                  <a:cubicBezTo>
                    <a:pt x="231147" y="438054"/>
                    <a:pt x="233701" y="439969"/>
                    <a:pt x="235617" y="441886"/>
                  </a:cubicBezTo>
                  <a:cubicBezTo>
                    <a:pt x="238491" y="445079"/>
                    <a:pt x="237214" y="449549"/>
                    <a:pt x="232744" y="450827"/>
                  </a:cubicBezTo>
                  <a:cubicBezTo>
                    <a:pt x="230827" y="451466"/>
                    <a:pt x="228592" y="451466"/>
                    <a:pt x="226357" y="451466"/>
                  </a:cubicBezTo>
                  <a:cubicBezTo>
                    <a:pt x="222844" y="451785"/>
                    <a:pt x="219971" y="452104"/>
                    <a:pt x="216777" y="454659"/>
                  </a:cubicBezTo>
                  <a:cubicBezTo>
                    <a:pt x="211668" y="458810"/>
                    <a:pt x="205281" y="460087"/>
                    <a:pt x="198894" y="458171"/>
                  </a:cubicBezTo>
                  <a:cubicBezTo>
                    <a:pt x="194105" y="456894"/>
                    <a:pt x="189315" y="455617"/>
                    <a:pt x="184205" y="456575"/>
                  </a:cubicBezTo>
                  <a:cubicBezTo>
                    <a:pt x="181970" y="456894"/>
                    <a:pt x="180054" y="457533"/>
                    <a:pt x="179096" y="459768"/>
                  </a:cubicBezTo>
                  <a:cubicBezTo>
                    <a:pt x="178138" y="462322"/>
                    <a:pt x="179096" y="464239"/>
                    <a:pt x="180693" y="465835"/>
                  </a:cubicBezTo>
                  <a:cubicBezTo>
                    <a:pt x="181651" y="466474"/>
                    <a:pt x="182289" y="467432"/>
                    <a:pt x="183248" y="468071"/>
                  </a:cubicBezTo>
                  <a:cubicBezTo>
                    <a:pt x="187718" y="470625"/>
                    <a:pt x="192508" y="472861"/>
                    <a:pt x="196978" y="475415"/>
                  </a:cubicBezTo>
                  <a:cubicBezTo>
                    <a:pt x="199853" y="477012"/>
                    <a:pt x="202407" y="479247"/>
                    <a:pt x="205281" y="481163"/>
                  </a:cubicBezTo>
                  <a:cubicBezTo>
                    <a:pt x="208474" y="483399"/>
                    <a:pt x="211668" y="485634"/>
                    <a:pt x="214861" y="487869"/>
                  </a:cubicBezTo>
                  <a:cubicBezTo>
                    <a:pt x="215181" y="488188"/>
                    <a:pt x="215499" y="488188"/>
                    <a:pt x="215819" y="488508"/>
                  </a:cubicBezTo>
                  <a:cubicBezTo>
                    <a:pt x="222525" y="489785"/>
                    <a:pt x="228592" y="493617"/>
                    <a:pt x="235298" y="493936"/>
                  </a:cubicBezTo>
                  <a:cubicBezTo>
                    <a:pt x="238491" y="493936"/>
                    <a:pt x="241365" y="495214"/>
                    <a:pt x="244239" y="496491"/>
                  </a:cubicBezTo>
                  <a:cubicBezTo>
                    <a:pt x="250307" y="499045"/>
                    <a:pt x="255735" y="502558"/>
                    <a:pt x="261483" y="506390"/>
                  </a:cubicBezTo>
                  <a:cubicBezTo>
                    <a:pt x="265634" y="509264"/>
                    <a:pt x="270744" y="508945"/>
                    <a:pt x="275534" y="508306"/>
                  </a:cubicBezTo>
                  <a:cubicBezTo>
                    <a:pt x="279685" y="507668"/>
                    <a:pt x="282240" y="509264"/>
                    <a:pt x="282559" y="512457"/>
                  </a:cubicBezTo>
                  <a:cubicBezTo>
                    <a:pt x="282878" y="514373"/>
                    <a:pt x="282240" y="515970"/>
                    <a:pt x="280004" y="516609"/>
                  </a:cubicBezTo>
                  <a:cubicBezTo>
                    <a:pt x="274895" y="517886"/>
                    <a:pt x="271063" y="520441"/>
                    <a:pt x="268827" y="525550"/>
                  </a:cubicBezTo>
                  <a:cubicBezTo>
                    <a:pt x="267870" y="527785"/>
                    <a:pt x="264996" y="530021"/>
                    <a:pt x="261483" y="529382"/>
                  </a:cubicBezTo>
                  <a:cubicBezTo>
                    <a:pt x="260844" y="529382"/>
                    <a:pt x="260525" y="529062"/>
                    <a:pt x="259887" y="529382"/>
                  </a:cubicBezTo>
                  <a:cubicBezTo>
                    <a:pt x="253819" y="530659"/>
                    <a:pt x="248071" y="529062"/>
                    <a:pt x="242004" y="528105"/>
                  </a:cubicBezTo>
                  <a:cubicBezTo>
                    <a:pt x="239449" y="527785"/>
                    <a:pt x="236575" y="527466"/>
                    <a:pt x="234340" y="528743"/>
                  </a:cubicBezTo>
                  <a:cubicBezTo>
                    <a:pt x="227314" y="532895"/>
                    <a:pt x="220289" y="531617"/>
                    <a:pt x="212945" y="530659"/>
                  </a:cubicBezTo>
                  <a:cubicBezTo>
                    <a:pt x="211668" y="530340"/>
                    <a:pt x="210391" y="530340"/>
                    <a:pt x="209113" y="530021"/>
                  </a:cubicBezTo>
                  <a:cubicBezTo>
                    <a:pt x="204643" y="529382"/>
                    <a:pt x="201130" y="530978"/>
                    <a:pt x="199214" y="535449"/>
                  </a:cubicBezTo>
                  <a:cubicBezTo>
                    <a:pt x="198575" y="537046"/>
                    <a:pt x="196978" y="538642"/>
                    <a:pt x="196021" y="540239"/>
                  </a:cubicBezTo>
                  <a:cubicBezTo>
                    <a:pt x="193146" y="544071"/>
                    <a:pt x="193466" y="546626"/>
                    <a:pt x="197298" y="549180"/>
                  </a:cubicBezTo>
                  <a:cubicBezTo>
                    <a:pt x="202407" y="552693"/>
                    <a:pt x="207836" y="555886"/>
                    <a:pt x="212945" y="559079"/>
                  </a:cubicBezTo>
                  <a:cubicBezTo>
                    <a:pt x="214222" y="559718"/>
                    <a:pt x="215181" y="560676"/>
                    <a:pt x="216138" y="561954"/>
                  </a:cubicBezTo>
                  <a:cubicBezTo>
                    <a:pt x="218693" y="564508"/>
                    <a:pt x="220609" y="567382"/>
                    <a:pt x="223164" y="569937"/>
                  </a:cubicBezTo>
                  <a:cubicBezTo>
                    <a:pt x="224760" y="571533"/>
                    <a:pt x="225399" y="573449"/>
                    <a:pt x="225079" y="575684"/>
                  </a:cubicBezTo>
                  <a:cubicBezTo>
                    <a:pt x="224441" y="579197"/>
                    <a:pt x="223164" y="580474"/>
                    <a:pt x="219651" y="579517"/>
                  </a:cubicBezTo>
                  <a:cubicBezTo>
                    <a:pt x="212945" y="577601"/>
                    <a:pt x="205920" y="577281"/>
                    <a:pt x="199214" y="574727"/>
                  </a:cubicBezTo>
                  <a:cubicBezTo>
                    <a:pt x="194105" y="572491"/>
                    <a:pt x="188676" y="571533"/>
                    <a:pt x="183886" y="568659"/>
                  </a:cubicBezTo>
                  <a:cubicBezTo>
                    <a:pt x="181651" y="567382"/>
                    <a:pt x="179415" y="567063"/>
                    <a:pt x="178138" y="568979"/>
                  </a:cubicBezTo>
                  <a:cubicBezTo>
                    <a:pt x="176861" y="570575"/>
                    <a:pt x="175583" y="573449"/>
                    <a:pt x="175903" y="575684"/>
                  </a:cubicBezTo>
                  <a:cubicBezTo>
                    <a:pt x="176861" y="581113"/>
                    <a:pt x="178777" y="585903"/>
                    <a:pt x="184844" y="587819"/>
                  </a:cubicBezTo>
                  <a:cubicBezTo>
                    <a:pt x="187398" y="588458"/>
                    <a:pt x="188995" y="590693"/>
                    <a:pt x="190592" y="592928"/>
                  </a:cubicBezTo>
                  <a:cubicBezTo>
                    <a:pt x="192188" y="595164"/>
                    <a:pt x="194424" y="597080"/>
                    <a:pt x="196340" y="599315"/>
                  </a:cubicBezTo>
                  <a:cubicBezTo>
                    <a:pt x="198575" y="601870"/>
                    <a:pt x="201130" y="604105"/>
                    <a:pt x="203365" y="606660"/>
                  </a:cubicBezTo>
                  <a:cubicBezTo>
                    <a:pt x="206558" y="610172"/>
                    <a:pt x="210709" y="612088"/>
                    <a:pt x="214861" y="614004"/>
                  </a:cubicBezTo>
                  <a:cubicBezTo>
                    <a:pt x="220928" y="616559"/>
                    <a:pt x="226996" y="619433"/>
                    <a:pt x="232424" y="623265"/>
                  </a:cubicBezTo>
                  <a:cubicBezTo>
                    <a:pt x="235298" y="625181"/>
                    <a:pt x="238811" y="626458"/>
                    <a:pt x="242962" y="626139"/>
                  </a:cubicBezTo>
                  <a:cubicBezTo>
                    <a:pt x="247432" y="625500"/>
                    <a:pt x="251264" y="628055"/>
                    <a:pt x="255097" y="630609"/>
                  </a:cubicBezTo>
                  <a:cubicBezTo>
                    <a:pt x="257970" y="632525"/>
                    <a:pt x="261164" y="634441"/>
                    <a:pt x="264037" y="636357"/>
                  </a:cubicBezTo>
                  <a:cubicBezTo>
                    <a:pt x="264996" y="636996"/>
                    <a:pt x="266273" y="637315"/>
                    <a:pt x="267550" y="638273"/>
                  </a:cubicBezTo>
                  <a:cubicBezTo>
                    <a:pt x="272021" y="641786"/>
                    <a:pt x="272021" y="646257"/>
                    <a:pt x="266912" y="649450"/>
                  </a:cubicBezTo>
                  <a:cubicBezTo>
                    <a:pt x="263080" y="651685"/>
                    <a:pt x="259247" y="651685"/>
                    <a:pt x="255416" y="650088"/>
                  </a:cubicBezTo>
                  <a:cubicBezTo>
                    <a:pt x="251903" y="648811"/>
                    <a:pt x="248391" y="647853"/>
                    <a:pt x="244559" y="647214"/>
                  </a:cubicBezTo>
                  <a:cubicBezTo>
                    <a:pt x="241046" y="646576"/>
                    <a:pt x="238172" y="648173"/>
                    <a:pt x="236894" y="651685"/>
                  </a:cubicBezTo>
                  <a:cubicBezTo>
                    <a:pt x="235937" y="654878"/>
                    <a:pt x="233701" y="655836"/>
                    <a:pt x="230508" y="656156"/>
                  </a:cubicBezTo>
                  <a:cubicBezTo>
                    <a:pt x="225079" y="656794"/>
                    <a:pt x="219971" y="656156"/>
                    <a:pt x="214861" y="653282"/>
                  </a:cubicBezTo>
                  <a:cubicBezTo>
                    <a:pt x="207836" y="649450"/>
                    <a:pt x="200171" y="647534"/>
                    <a:pt x="192188" y="646576"/>
                  </a:cubicBezTo>
                  <a:cubicBezTo>
                    <a:pt x="186441" y="645937"/>
                    <a:pt x="181651" y="648173"/>
                    <a:pt x="176861" y="650727"/>
                  </a:cubicBezTo>
                  <a:cubicBezTo>
                    <a:pt x="173987" y="652004"/>
                    <a:pt x="173028" y="654559"/>
                    <a:pt x="174945" y="657433"/>
                  </a:cubicBezTo>
                  <a:cubicBezTo>
                    <a:pt x="176541" y="660307"/>
                    <a:pt x="179096" y="663181"/>
                    <a:pt x="181651" y="665416"/>
                  </a:cubicBezTo>
                  <a:cubicBezTo>
                    <a:pt x="184205" y="667652"/>
                    <a:pt x="186760" y="669887"/>
                    <a:pt x="188356" y="673080"/>
                  </a:cubicBezTo>
                  <a:cubicBezTo>
                    <a:pt x="190592" y="676912"/>
                    <a:pt x="193785" y="679467"/>
                    <a:pt x="197936" y="681063"/>
                  </a:cubicBezTo>
                  <a:cubicBezTo>
                    <a:pt x="204323" y="683618"/>
                    <a:pt x="210391" y="687131"/>
                    <a:pt x="217416" y="689046"/>
                  </a:cubicBezTo>
                  <a:cubicBezTo>
                    <a:pt x="220928" y="690324"/>
                    <a:pt x="224441" y="690005"/>
                    <a:pt x="227954" y="689366"/>
                  </a:cubicBezTo>
                  <a:cubicBezTo>
                    <a:pt x="235298" y="688089"/>
                    <a:pt x="242642" y="686811"/>
                    <a:pt x="249987" y="686173"/>
                  </a:cubicBezTo>
                  <a:cubicBezTo>
                    <a:pt x="255097" y="685534"/>
                    <a:pt x="259887" y="688089"/>
                    <a:pt x="264357" y="690005"/>
                  </a:cubicBezTo>
                  <a:cubicBezTo>
                    <a:pt x="266592" y="690963"/>
                    <a:pt x="268189" y="693198"/>
                    <a:pt x="267870" y="696072"/>
                  </a:cubicBezTo>
                  <a:cubicBezTo>
                    <a:pt x="267550" y="698946"/>
                    <a:pt x="265954" y="700543"/>
                    <a:pt x="263399" y="701181"/>
                  </a:cubicBezTo>
                  <a:cubicBezTo>
                    <a:pt x="258929" y="702459"/>
                    <a:pt x="254777" y="703736"/>
                    <a:pt x="250307" y="704694"/>
                  </a:cubicBezTo>
                  <a:cubicBezTo>
                    <a:pt x="247432" y="705333"/>
                    <a:pt x="244559" y="706290"/>
                    <a:pt x="242004" y="706929"/>
                  </a:cubicBezTo>
                  <a:cubicBezTo>
                    <a:pt x="240407" y="707248"/>
                    <a:pt x="238811" y="707568"/>
                    <a:pt x="237214" y="707248"/>
                  </a:cubicBezTo>
                  <a:cubicBezTo>
                    <a:pt x="230508" y="705333"/>
                    <a:pt x="223802" y="704055"/>
                    <a:pt x="216458" y="705013"/>
                  </a:cubicBezTo>
                  <a:cubicBezTo>
                    <a:pt x="213903" y="705333"/>
                    <a:pt x="211029" y="704694"/>
                    <a:pt x="208155" y="704694"/>
                  </a:cubicBezTo>
                  <a:cubicBezTo>
                    <a:pt x="203365" y="705013"/>
                    <a:pt x="201449" y="708845"/>
                    <a:pt x="203046" y="713316"/>
                  </a:cubicBezTo>
                  <a:cubicBezTo>
                    <a:pt x="204323" y="716828"/>
                    <a:pt x="206239" y="719383"/>
                    <a:pt x="210391" y="720022"/>
                  </a:cubicBezTo>
                  <a:cubicBezTo>
                    <a:pt x="215181" y="720979"/>
                    <a:pt x="219651" y="722896"/>
                    <a:pt x="224760" y="721618"/>
                  </a:cubicBezTo>
                  <a:cubicBezTo>
                    <a:pt x="226676" y="721299"/>
                    <a:pt x="228592" y="721618"/>
                    <a:pt x="230508" y="721618"/>
                  </a:cubicBezTo>
                  <a:cubicBezTo>
                    <a:pt x="233701" y="721618"/>
                    <a:pt x="236894" y="721618"/>
                    <a:pt x="240088" y="721299"/>
                  </a:cubicBezTo>
                  <a:cubicBezTo>
                    <a:pt x="245836" y="720660"/>
                    <a:pt x="251903" y="720341"/>
                    <a:pt x="257651" y="719383"/>
                  </a:cubicBezTo>
                  <a:cubicBezTo>
                    <a:pt x="263718" y="718425"/>
                    <a:pt x="270105" y="716509"/>
                    <a:pt x="276172" y="715232"/>
                  </a:cubicBezTo>
                  <a:cubicBezTo>
                    <a:pt x="280643" y="714274"/>
                    <a:pt x="285113" y="712996"/>
                    <a:pt x="289265" y="712038"/>
                  </a:cubicBezTo>
                  <a:cubicBezTo>
                    <a:pt x="291500" y="711400"/>
                    <a:pt x="292777" y="712677"/>
                    <a:pt x="293097" y="714912"/>
                  </a:cubicBezTo>
                  <a:cubicBezTo>
                    <a:pt x="293416" y="717148"/>
                    <a:pt x="293416" y="719702"/>
                    <a:pt x="292777" y="721618"/>
                  </a:cubicBezTo>
                  <a:cubicBezTo>
                    <a:pt x="292458" y="727686"/>
                    <a:pt x="290542" y="730879"/>
                    <a:pt x="288626" y="734072"/>
                  </a:cubicBezTo>
                  <a:close/>
                  <a:moveTo>
                    <a:pt x="216458" y="316070"/>
                  </a:moveTo>
                  <a:cubicBezTo>
                    <a:pt x="216458" y="314154"/>
                    <a:pt x="214541" y="312557"/>
                    <a:pt x="212945" y="312877"/>
                  </a:cubicBezTo>
                  <a:cubicBezTo>
                    <a:pt x="211348" y="313196"/>
                    <a:pt x="209751" y="313834"/>
                    <a:pt x="209751" y="316070"/>
                  </a:cubicBezTo>
                  <a:cubicBezTo>
                    <a:pt x="210071" y="317666"/>
                    <a:pt x="210391" y="319263"/>
                    <a:pt x="212626" y="319263"/>
                  </a:cubicBezTo>
                  <a:cubicBezTo>
                    <a:pt x="214861" y="319263"/>
                    <a:pt x="216458" y="317666"/>
                    <a:pt x="216458" y="316070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B738F9F8-394D-F3E0-3B25-69D50CF4E891}"/>
                </a:ext>
              </a:extLst>
            </p:cNvPr>
            <p:cNvSpPr/>
            <p:nvPr/>
          </p:nvSpPr>
          <p:spPr>
            <a:xfrm>
              <a:off x="10090422" y="2911307"/>
              <a:ext cx="466673" cy="2401709"/>
            </a:xfrm>
            <a:custGeom>
              <a:avLst/>
              <a:gdLst>
                <a:gd name="connsiteX0" fmla="*/ 294312 w 296227"/>
                <a:gd name="connsiteY0" fmla="*/ 1010004 h 1524519"/>
                <a:gd name="connsiteX1" fmla="*/ 292077 w 296227"/>
                <a:gd name="connsiteY1" fmla="*/ 1009365 h 1524519"/>
                <a:gd name="connsiteX2" fmla="*/ 283136 w 296227"/>
                <a:gd name="connsiteY2" fmla="*/ 1009684 h 1524519"/>
                <a:gd name="connsiteX3" fmla="*/ 275152 w 296227"/>
                <a:gd name="connsiteY3" fmla="*/ 1011919 h 1524519"/>
                <a:gd name="connsiteX4" fmla="*/ 263976 w 296227"/>
                <a:gd name="connsiteY4" fmla="*/ 1016071 h 1524519"/>
                <a:gd name="connsiteX5" fmla="*/ 254715 w 296227"/>
                <a:gd name="connsiteY5" fmla="*/ 1016390 h 1524519"/>
                <a:gd name="connsiteX6" fmla="*/ 243538 w 296227"/>
                <a:gd name="connsiteY6" fmla="*/ 1011600 h 1524519"/>
                <a:gd name="connsiteX7" fmla="*/ 234916 w 296227"/>
                <a:gd name="connsiteY7" fmla="*/ 1007130 h 1524519"/>
                <a:gd name="connsiteX8" fmla="*/ 233001 w 296227"/>
                <a:gd name="connsiteY8" fmla="*/ 1005533 h 1524519"/>
                <a:gd name="connsiteX9" fmla="*/ 217034 w 296227"/>
                <a:gd name="connsiteY9" fmla="*/ 994356 h 1524519"/>
                <a:gd name="connsiteX10" fmla="*/ 210648 w 296227"/>
                <a:gd name="connsiteY10" fmla="*/ 990844 h 1524519"/>
                <a:gd name="connsiteX11" fmla="*/ 202345 w 296227"/>
                <a:gd name="connsiteY11" fmla="*/ 997869 h 1524519"/>
                <a:gd name="connsiteX12" fmla="*/ 204261 w 296227"/>
                <a:gd name="connsiteY12" fmla="*/ 1026928 h 1524519"/>
                <a:gd name="connsiteX13" fmla="*/ 209690 w 296227"/>
                <a:gd name="connsiteY13" fmla="*/ 1033634 h 1524519"/>
                <a:gd name="connsiteX14" fmla="*/ 217992 w 296227"/>
                <a:gd name="connsiteY14" fmla="*/ 1045768 h 1524519"/>
                <a:gd name="connsiteX15" fmla="*/ 221185 w 296227"/>
                <a:gd name="connsiteY15" fmla="*/ 1061416 h 1524519"/>
                <a:gd name="connsiteX16" fmla="*/ 232681 w 296227"/>
                <a:gd name="connsiteY16" fmla="*/ 1069399 h 1524519"/>
                <a:gd name="connsiteX17" fmla="*/ 243219 w 296227"/>
                <a:gd name="connsiteY17" fmla="*/ 1072911 h 1524519"/>
                <a:gd name="connsiteX18" fmla="*/ 249925 w 296227"/>
                <a:gd name="connsiteY18" fmla="*/ 1077382 h 1524519"/>
                <a:gd name="connsiteX19" fmla="*/ 255673 w 296227"/>
                <a:gd name="connsiteY19" fmla="*/ 1085046 h 1524519"/>
                <a:gd name="connsiteX20" fmla="*/ 248009 w 296227"/>
                <a:gd name="connsiteY20" fmla="*/ 1092710 h 1524519"/>
                <a:gd name="connsiteX21" fmla="*/ 226614 w 296227"/>
                <a:gd name="connsiteY21" fmla="*/ 1087920 h 1524519"/>
                <a:gd name="connsiteX22" fmla="*/ 212563 w 296227"/>
                <a:gd name="connsiteY22" fmla="*/ 1087600 h 1524519"/>
                <a:gd name="connsiteX23" fmla="*/ 210967 w 296227"/>
                <a:gd name="connsiteY23" fmla="*/ 1099097 h 1524519"/>
                <a:gd name="connsiteX24" fmla="*/ 217353 w 296227"/>
                <a:gd name="connsiteY24" fmla="*/ 1103887 h 1524519"/>
                <a:gd name="connsiteX25" fmla="*/ 229488 w 296227"/>
                <a:gd name="connsiteY25" fmla="*/ 1117298 h 1524519"/>
                <a:gd name="connsiteX26" fmla="*/ 233001 w 296227"/>
                <a:gd name="connsiteY26" fmla="*/ 1119853 h 1524519"/>
                <a:gd name="connsiteX27" fmla="*/ 245774 w 296227"/>
                <a:gd name="connsiteY27" fmla="*/ 1130071 h 1524519"/>
                <a:gd name="connsiteX28" fmla="*/ 245454 w 296227"/>
                <a:gd name="connsiteY28" fmla="*/ 1140929 h 1524519"/>
                <a:gd name="connsiteX29" fmla="*/ 238748 w 296227"/>
                <a:gd name="connsiteY29" fmla="*/ 1141567 h 1524519"/>
                <a:gd name="connsiteX30" fmla="*/ 233639 w 296227"/>
                <a:gd name="connsiteY30" fmla="*/ 1138374 h 1524519"/>
                <a:gd name="connsiteX31" fmla="*/ 216076 w 296227"/>
                <a:gd name="connsiteY31" fmla="*/ 1132626 h 1524519"/>
                <a:gd name="connsiteX32" fmla="*/ 206496 w 296227"/>
                <a:gd name="connsiteY32" fmla="*/ 1137096 h 1524519"/>
                <a:gd name="connsiteX33" fmla="*/ 200748 w 296227"/>
                <a:gd name="connsiteY33" fmla="*/ 1143483 h 1524519"/>
                <a:gd name="connsiteX34" fmla="*/ 200429 w 296227"/>
                <a:gd name="connsiteY34" fmla="*/ 1151786 h 1524519"/>
                <a:gd name="connsiteX35" fmla="*/ 207455 w 296227"/>
                <a:gd name="connsiteY35" fmla="*/ 1165836 h 1524519"/>
                <a:gd name="connsiteX36" fmla="*/ 213522 w 296227"/>
                <a:gd name="connsiteY36" fmla="*/ 1175097 h 1524519"/>
                <a:gd name="connsiteX37" fmla="*/ 225018 w 296227"/>
                <a:gd name="connsiteY37" fmla="*/ 1184677 h 1524519"/>
                <a:gd name="connsiteX38" fmla="*/ 234278 w 296227"/>
                <a:gd name="connsiteY38" fmla="*/ 1186273 h 1524519"/>
                <a:gd name="connsiteX39" fmla="*/ 254396 w 296227"/>
                <a:gd name="connsiteY39" fmla="*/ 1188509 h 1524519"/>
                <a:gd name="connsiteX40" fmla="*/ 271001 w 296227"/>
                <a:gd name="connsiteY40" fmla="*/ 1196492 h 1524519"/>
                <a:gd name="connsiteX41" fmla="*/ 272917 w 296227"/>
                <a:gd name="connsiteY41" fmla="*/ 1196811 h 1524519"/>
                <a:gd name="connsiteX42" fmla="*/ 285371 w 296227"/>
                <a:gd name="connsiteY42" fmla="*/ 1203517 h 1524519"/>
                <a:gd name="connsiteX43" fmla="*/ 286967 w 296227"/>
                <a:gd name="connsiteY43" fmla="*/ 1212778 h 1524519"/>
                <a:gd name="connsiteX44" fmla="*/ 280261 w 296227"/>
                <a:gd name="connsiteY44" fmla="*/ 1217249 h 1524519"/>
                <a:gd name="connsiteX45" fmla="*/ 252161 w 296227"/>
                <a:gd name="connsiteY45" fmla="*/ 1213416 h 1524519"/>
                <a:gd name="connsiteX46" fmla="*/ 235236 w 296227"/>
                <a:gd name="connsiteY46" fmla="*/ 1206072 h 1524519"/>
                <a:gd name="connsiteX47" fmla="*/ 223740 w 296227"/>
                <a:gd name="connsiteY47" fmla="*/ 1213097 h 1524519"/>
                <a:gd name="connsiteX48" fmla="*/ 219588 w 296227"/>
                <a:gd name="connsiteY48" fmla="*/ 1217568 h 1524519"/>
                <a:gd name="connsiteX49" fmla="*/ 209370 w 296227"/>
                <a:gd name="connsiteY49" fmla="*/ 1219484 h 1524519"/>
                <a:gd name="connsiteX50" fmla="*/ 202665 w 296227"/>
                <a:gd name="connsiteY50" fmla="*/ 1224274 h 1524519"/>
                <a:gd name="connsiteX51" fmla="*/ 220866 w 296227"/>
                <a:gd name="connsiteY51" fmla="*/ 1230660 h 1524519"/>
                <a:gd name="connsiteX52" fmla="*/ 241623 w 296227"/>
                <a:gd name="connsiteY52" fmla="*/ 1229383 h 1524519"/>
                <a:gd name="connsiteX53" fmla="*/ 251203 w 296227"/>
                <a:gd name="connsiteY53" fmla="*/ 1238005 h 1524519"/>
                <a:gd name="connsiteX54" fmla="*/ 237152 w 296227"/>
                <a:gd name="connsiteY54" fmla="*/ 1243433 h 1524519"/>
                <a:gd name="connsiteX55" fmla="*/ 232043 w 296227"/>
                <a:gd name="connsiteY55" fmla="*/ 1241837 h 1524519"/>
                <a:gd name="connsiteX56" fmla="*/ 222782 w 296227"/>
                <a:gd name="connsiteY56" fmla="*/ 1240879 h 1524519"/>
                <a:gd name="connsiteX57" fmla="*/ 215438 w 296227"/>
                <a:gd name="connsiteY57" fmla="*/ 1241837 h 1524519"/>
                <a:gd name="connsiteX58" fmla="*/ 209370 w 296227"/>
                <a:gd name="connsiteY58" fmla="*/ 1246307 h 1524519"/>
                <a:gd name="connsiteX59" fmla="*/ 206177 w 296227"/>
                <a:gd name="connsiteY59" fmla="*/ 1252375 h 1524519"/>
                <a:gd name="connsiteX60" fmla="*/ 195320 w 296227"/>
                <a:gd name="connsiteY60" fmla="*/ 1254291 h 1524519"/>
                <a:gd name="connsiteX61" fmla="*/ 190849 w 296227"/>
                <a:gd name="connsiteY61" fmla="*/ 1253652 h 1524519"/>
                <a:gd name="connsiteX62" fmla="*/ 183185 w 296227"/>
                <a:gd name="connsiteY62" fmla="*/ 1260677 h 1524519"/>
                <a:gd name="connsiteX63" fmla="*/ 181589 w 296227"/>
                <a:gd name="connsiteY63" fmla="*/ 1263232 h 1524519"/>
                <a:gd name="connsiteX64" fmla="*/ 176799 w 296227"/>
                <a:gd name="connsiteY64" fmla="*/ 1272812 h 1524519"/>
                <a:gd name="connsiteX65" fmla="*/ 174563 w 296227"/>
                <a:gd name="connsiteY65" fmla="*/ 1277601 h 1524519"/>
                <a:gd name="connsiteX66" fmla="*/ 174563 w 296227"/>
                <a:gd name="connsiteY66" fmla="*/ 1285585 h 1524519"/>
                <a:gd name="connsiteX67" fmla="*/ 173925 w 296227"/>
                <a:gd name="connsiteY67" fmla="*/ 1310173 h 1524519"/>
                <a:gd name="connsiteX68" fmla="*/ 173605 w 296227"/>
                <a:gd name="connsiteY68" fmla="*/ 1314963 h 1524519"/>
                <a:gd name="connsiteX69" fmla="*/ 175522 w 296227"/>
                <a:gd name="connsiteY69" fmla="*/ 1335720 h 1524519"/>
                <a:gd name="connsiteX70" fmla="*/ 175522 w 296227"/>
                <a:gd name="connsiteY70" fmla="*/ 1337636 h 1524519"/>
                <a:gd name="connsiteX71" fmla="*/ 174563 w 296227"/>
                <a:gd name="connsiteY71" fmla="*/ 1353921 h 1524519"/>
                <a:gd name="connsiteX72" fmla="*/ 173605 w 296227"/>
                <a:gd name="connsiteY72" fmla="*/ 1379787 h 1524519"/>
                <a:gd name="connsiteX73" fmla="*/ 172967 w 296227"/>
                <a:gd name="connsiteY73" fmla="*/ 1408527 h 1524519"/>
                <a:gd name="connsiteX74" fmla="*/ 172009 w 296227"/>
                <a:gd name="connsiteY74" fmla="*/ 1415871 h 1524519"/>
                <a:gd name="connsiteX75" fmla="*/ 169774 w 296227"/>
                <a:gd name="connsiteY75" fmla="*/ 1443972 h 1524519"/>
                <a:gd name="connsiteX76" fmla="*/ 168496 w 296227"/>
                <a:gd name="connsiteY76" fmla="*/ 1458342 h 1524519"/>
                <a:gd name="connsiteX77" fmla="*/ 168177 w 296227"/>
                <a:gd name="connsiteY77" fmla="*/ 1461855 h 1524519"/>
                <a:gd name="connsiteX78" fmla="*/ 168496 w 296227"/>
                <a:gd name="connsiteY78" fmla="*/ 1506880 h 1524519"/>
                <a:gd name="connsiteX79" fmla="*/ 169454 w 296227"/>
                <a:gd name="connsiteY79" fmla="*/ 1511032 h 1524519"/>
                <a:gd name="connsiteX80" fmla="*/ 161471 w 296227"/>
                <a:gd name="connsiteY80" fmla="*/ 1524443 h 1524519"/>
                <a:gd name="connsiteX81" fmla="*/ 152849 w 296227"/>
                <a:gd name="connsiteY81" fmla="*/ 1519015 h 1524519"/>
                <a:gd name="connsiteX82" fmla="*/ 152210 w 296227"/>
                <a:gd name="connsiteY82" fmla="*/ 1497620 h 1524519"/>
                <a:gd name="connsiteX83" fmla="*/ 153169 w 296227"/>
                <a:gd name="connsiteY83" fmla="*/ 1474309 h 1524519"/>
                <a:gd name="connsiteX84" fmla="*/ 153169 w 296227"/>
                <a:gd name="connsiteY84" fmla="*/ 1470157 h 1524519"/>
                <a:gd name="connsiteX85" fmla="*/ 154126 w 296227"/>
                <a:gd name="connsiteY85" fmla="*/ 1445888 h 1524519"/>
                <a:gd name="connsiteX86" fmla="*/ 155723 w 296227"/>
                <a:gd name="connsiteY86" fmla="*/ 1424493 h 1524519"/>
                <a:gd name="connsiteX87" fmla="*/ 156362 w 296227"/>
                <a:gd name="connsiteY87" fmla="*/ 1409804 h 1524519"/>
                <a:gd name="connsiteX88" fmla="*/ 157319 w 296227"/>
                <a:gd name="connsiteY88" fmla="*/ 1394476 h 1524519"/>
                <a:gd name="connsiteX89" fmla="*/ 157639 w 296227"/>
                <a:gd name="connsiteY89" fmla="*/ 1390963 h 1524519"/>
                <a:gd name="connsiteX90" fmla="*/ 159555 w 296227"/>
                <a:gd name="connsiteY90" fmla="*/ 1367333 h 1524519"/>
                <a:gd name="connsiteX91" fmla="*/ 160832 w 296227"/>
                <a:gd name="connsiteY91" fmla="*/ 1354560 h 1524519"/>
                <a:gd name="connsiteX92" fmla="*/ 160513 w 296227"/>
                <a:gd name="connsiteY92" fmla="*/ 1349770 h 1524519"/>
                <a:gd name="connsiteX93" fmla="*/ 159236 w 296227"/>
                <a:gd name="connsiteY93" fmla="*/ 1329972 h 1524519"/>
                <a:gd name="connsiteX94" fmla="*/ 157958 w 296227"/>
                <a:gd name="connsiteY94" fmla="*/ 1310493 h 1524519"/>
                <a:gd name="connsiteX95" fmla="*/ 157639 w 296227"/>
                <a:gd name="connsiteY95" fmla="*/ 1305703 h 1524519"/>
                <a:gd name="connsiteX96" fmla="*/ 158277 w 296227"/>
                <a:gd name="connsiteY96" fmla="*/ 1281114 h 1524519"/>
                <a:gd name="connsiteX97" fmla="*/ 153169 w 296227"/>
                <a:gd name="connsiteY97" fmla="*/ 1267064 h 1524519"/>
                <a:gd name="connsiteX98" fmla="*/ 147420 w 296227"/>
                <a:gd name="connsiteY98" fmla="*/ 1267064 h 1524519"/>
                <a:gd name="connsiteX99" fmla="*/ 138479 w 296227"/>
                <a:gd name="connsiteY99" fmla="*/ 1277282 h 1524519"/>
                <a:gd name="connsiteX100" fmla="*/ 134009 w 296227"/>
                <a:gd name="connsiteY100" fmla="*/ 1282391 h 1524519"/>
                <a:gd name="connsiteX101" fmla="*/ 127303 w 296227"/>
                <a:gd name="connsiteY101" fmla="*/ 1281753 h 1524519"/>
                <a:gd name="connsiteX102" fmla="*/ 122513 w 296227"/>
                <a:gd name="connsiteY102" fmla="*/ 1267383 h 1524519"/>
                <a:gd name="connsiteX103" fmla="*/ 125067 w 296227"/>
                <a:gd name="connsiteY103" fmla="*/ 1263551 h 1524519"/>
                <a:gd name="connsiteX104" fmla="*/ 141353 w 296227"/>
                <a:gd name="connsiteY104" fmla="*/ 1239921 h 1524519"/>
                <a:gd name="connsiteX105" fmla="*/ 142311 w 296227"/>
                <a:gd name="connsiteY105" fmla="*/ 1236408 h 1524519"/>
                <a:gd name="connsiteX106" fmla="*/ 149017 w 296227"/>
                <a:gd name="connsiteY106" fmla="*/ 1227148 h 1524519"/>
                <a:gd name="connsiteX107" fmla="*/ 155404 w 296227"/>
                <a:gd name="connsiteY107" fmla="*/ 1219164 h 1524519"/>
                <a:gd name="connsiteX108" fmla="*/ 151572 w 296227"/>
                <a:gd name="connsiteY108" fmla="*/ 1215652 h 1524519"/>
                <a:gd name="connsiteX109" fmla="*/ 125706 w 296227"/>
                <a:gd name="connsiteY109" fmla="*/ 1209904 h 1524519"/>
                <a:gd name="connsiteX110" fmla="*/ 116126 w 296227"/>
                <a:gd name="connsiteY110" fmla="*/ 1208307 h 1524519"/>
                <a:gd name="connsiteX111" fmla="*/ 110059 w 296227"/>
                <a:gd name="connsiteY111" fmla="*/ 1204475 h 1524519"/>
                <a:gd name="connsiteX112" fmla="*/ 109739 w 296227"/>
                <a:gd name="connsiteY112" fmla="*/ 1194895 h 1524519"/>
                <a:gd name="connsiteX113" fmla="*/ 115168 w 296227"/>
                <a:gd name="connsiteY113" fmla="*/ 1189467 h 1524519"/>
                <a:gd name="connsiteX114" fmla="*/ 140395 w 296227"/>
                <a:gd name="connsiteY114" fmla="*/ 1167433 h 1524519"/>
                <a:gd name="connsiteX115" fmla="*/ 145504 w 296227"/>
                <a:gd name="connsiteY115" fmla="*/ 1156256 h 1524519"/>
                <a:gd name="connsiteX116" fmla="*/ 148059 w 296227"/>
                <a:gd name="connsiteY116" fmla="*/ 1152744 h 1524519"/>
                <a:gd name="connsiteX117" fmla="*/ 152849 w 296227"/>
                <a:gd name="connsiteY117" fmla="*/ 1133903 h 1524519"/>
                <a:gd name="connsiteX118" fmla="*/ 146782 w 296227"/>
                <a:gd name="connsiteY118" fmla="*/ 1128156 h 1524519"/>
                <a:gd name="connsiteX119" fmla="*/ 141992 w 296227"/>
                <a:gd name="connsiteY119" fmla="*/ 1130710 h 1524519"/>
                <a:gd name="connsiteX120" fmla="*/ 138479 w 296227"/>
                <a:gd name="connsiteY120" fmla="*/ 1137096 h 1524519"/>
                <a:gd name="connsiteX121" fmla="*/ 131454 w 296227"/>
                <a:gd name="connsiteY121" fmla="*/ 1142525 h 1524519"/>
                <a:gd name="connsiteX122" fmla="*/ 125067 w 296227"/>
                <a:gd name="connsiteY122" fmla="*/ 1148273 h 1524519"/>
                <a:gd name="connsiteX123" fmla="*/ 123151 w 296227"/>
                <a:gd name="connsiteY123" fmla="*/ 1154660 h 1524519"/>
                <a:gd name="connsiteX124" fmla="*/ 114529 w 296227"/>
                <a:gd name="connsiteY124" fmla="*/ 1155299 h 1524519"/>
                <a:gd name="connsiteX125" fmla="*/ 111656 w 296227"/>
                <a:gd name="connsiteY125" fmla="*/ 1149231 h 1524519"/>
                <a:gd name="connsiteX126" fmla="*/ 109739 w 296227"/>
                <a:gd name="connsiteY126" fmla="*/ 1137735 h 1524519"/>
                <a:gd name="connsiteX127" fmla="*/ 104630 w 296227"/>
                <a:gd name="connsiteY127" fmla="*/ 1130391 h 1524519"/>
                <a:gd name="connsiteX128" fmla="*/ 100160 w 296227"/>
                <a:gd name="connsiteY128" fmla="*/ 1130710 h 1524519"/>
                <a:gd name="connsiteX129" fmla="*/ 86748 w 296227"/>
                <a:gd name="connsiteY129" fmla="*/ 1134542 h 1524519"/>
                <a:gd name="connsiteX130" fmla="*/ 72378 w 296227"/>
                <a:gd name="connsiteY130" fmla="*/ 1138693 h 1524519"/>
                <a:gd name="connsiteX131" fmla="*/ 62479 w 296227"/>
                <a:gd name="connsiteY131" fmla="*/ 1141886 h 1524519"/>
                <a:gd name="connsiteX132" fmla="*/ 52580 w 296227"/>
                <a:gd name="connsiteY132" fmla="*/ 1139332 h 1524519"/>
                <a:gd name="connsiteX133" fmla="*/ 44915 w 296227"/>
                <a:gd name="connsiteY133" fmla="*/ 1136139 h 1524519"/>
                <a:gd name="connsiteX134" fmla="*/ 26714 w 296227"/>
                <a:gd name="connsiteY134" fmla="*/ 1133265 h 1524519"/>
                <a:gd name="connsiteX135" fmla="*/ 20008 w 296227"/>
                <a:gd name="connsiteY135" fmla="*/ 1133265 h 1524519"/>
                <a:gd name="connsiteX136" fmla="*/ 9789 w 296227"/>
                <a:gd name="connsiteY136" fmla="*/ 1134542 h 1524519"/>
                <a:gd name="connsiteX137" fmla="*/ 1167 w 296227"/>
                <a:gd name="connsiteY137" fmla="*/ 1127517 h 1524519"/>
                <a:gd name="connsiteX138" fmla="*/ 4999 w 296227"/>
                <a:gd name="connsiteY138" fmla="*/ 1112828 h 1524519"/>
                <a:gd name="connsiteX139" fmla="*/ 26714 w 296227"/>
                <a:gd name="connsiteY139" fmla="*/ 1105802 h 1524519"/>
                <a:gd name="connsiteX140" fmla="*/ 42361 w 296227"/>
                <a:gd name="connsiteY140" fmla="*/ 1102928 h 1524519"/>
                <a:gd name="connsiteX141" fmla="*/ 54495 w 296227"/>
                <a:gd name="connsiteY141" fmla="*/ 1101012 h 1524519"/>
                <a:gd name="connsiteX142" fmla="*/ 66310 w 296227"/>
                <a:gd name="connsiteY142" fmla="*/ 1100693 h 1524519"/>
                <a:gd name="connsiteX143" fmla="*/ 75571 w 296227"/>
                <a:gd name="connsiteY143" fmla="*/ 1097500 h 1524519"/>
                <a:gd name="connsiteX144" fmla="*/ 86428 w 296227"/>
                <a:gd name="connsiteY144" fmla="*/ 1096223 h 1524519"/>
                <a:gd name="connsiteX145" fmla="*/ 102076 w 296227"/>
                <a:gd name="connsiteY145" fmla="*/ 1092390 h 1524519"/>
                <a:gd name="connsiteX146" fmla="*/ 102076 w 296227"/>
                <a:gd name="connsiteY146" fmla="*/ 1085685 h 1524519"/>
                <a:gd name="connsiteX147" fmla="*/ 97286 w 296227"/>
                <a:gd name="connsiteY147" fmla="*/ 1079937 h 1524519"/>
                <a:gd name="connsiteX148" fmla="*/ 94411 w 296227"/>
                <a:gd name="connsiteY148" fmla="*/ 1075785 h 1524519"/>
                <a:gd name="connsiteX149" fmla="*/ 94411 w 296227"/>
                <a:gd name="connsiteY149" fmla="*/ 1067802 h 1524519"/>
                <a:gd name="connsiteX150" fmla="*/ 101437 w 296227"/>
                <a:gd name="connsiteY150" fmla="*/ 1064928 h 1524519"/>
                <a:gd name="connsiteX151" fmla="*/ 122193 w 296227"/>
                <a:gd name="connsiteY151" fmla="*/ 1061096 h 1524519"/>
                <a:gd name="connsiteX152" fmla="*/ 129857 w 296227"/>
                <a:gd name="connsiteY152" fmla="*/ 1050558 h 1524519"/>
                <a:gd name="connsiteX153" fmla="*/ 125067 w 296227"/>
                <a:gd name="connsiteY153" fmla="*/ 1040978 h 1524519"/>
                <a:gd name="connsiteX154" fmla="*/ 119319 w 296227"/>
                <a:gd name="connsiteY154" fmla="*/ 1026928 h 1524519"/>
                <a:gd name="connsiteX155" fmla="*/ 112294 w 296227"/>
                <a:gd name="connsiteY155" fmla="*/ 1015113 h 1524519"/>
                <a:gd name="connsiteX156" fmla="*/ 100160 w 296227"/>
                <a:gd name="connsiteY156" fmla="*/ 1017987 h 1524519"/>
                <a:gd name="connsiteX157" fmla="*/ 90580 w 296227"/>
                <a:gd name="connsiteY157" fmla="*/ 1020541 h 1524519"/>
                <a:gd name="connsiteX158" fmla="*/ 83555 w 296227"/>
                <a:gd name="connsiteY158" fmla="*/ 1023415 h 1524519"/>
                <a:gd name="connsiteX159" fmla="*/ 73017 w 296227"/>
                <a:gd name="connsiteY159" fmla="*/ 1037147 h 1524519"/>
                <a:gd name="connsiteX160" fmla="*/ 56730 w 296227"/>
                <a:gd name="connsiteY160" fmla="*/ 1039062 h 1524519"/>
                <a:gd name="connsiteX161" fmla="*/ 51622 w 296227"/>
                <a:gd name="connsiteY161" fmla="*/ 1034592 h 1524519"/>
                <a:gd name="connsiteX162" fmla="*/ 41403 w 296227"/>
                <a:gd name="connsiteY162" fmla="*/ 1032037 h 1524519"/>
                <a:gd name="connsiteX163" fmla="*/ 36613 w 296227"/>
                <a:gd name="connsiteY163" fmla="*/ 1032037 h 1524519"/>
                <a:gd name="connsiteX164" fmla="*/ 22562 w 296227"/>
                <a:gd name="connsiteY164" fmla="*/ 1022457 h 1524519"/>
                <a:gd name="connsiteX165" fmla="*/ 13941 w 296227"/>
                <a:gd name="connsiteY165" fmla="*/ 1013835 h 1524519"/>
                <a:gd name="connsiteX166" fmla="*/ 32142 w 296227"/>
                <a:gd name="connsiteY166" fmla="*/ 1007130 h 1524519"/>
                <a:gd name="connsiteX167" fmla="*/ 42680 w 296227"/>
                <a:gd name="connsiteY167" fmla="*/ 1010004 h 1524519"/>
                <a:gd name="connsiteX168" fmla="*/ 55453 w 296227"/>
                <a:gd name="connsiteY168" fmla="*/ 1007768 h 1524519"/>
                <a:gd name="connsiteX169" fmla="*/ 61840 w 296227"/>
                <a:gd name="connsiteY169" fmla="*/ 1004575 h 1524519"/>
                <a:gd name="connsiteX170" fmla="*/ 90899 w 296227"/>
                <a:gd name="connsiteY170" fmla="*/ 984138 h 1524519"/>
                <a:gd name="connsiteX171" fmla="*/ 110059 w 296227"/>
                <a:gd name="connsiteY171" fmla="*/ 967533 h 1524519"/>
                <a:gd name="connsiteX172" fmla="*/ 114849 w 296227"/>
                <a:gd name="connsiteY172" fmla="*/ 960507 h 1524519"/>
                <a:gd name="connsiteX173" fmla="*/ 115806 w 296227"/>
                <a:gd name="connsiteY173" fmla="*/ 949969 h 1524519"/>
                <a:gd name="connsiteX174" fmla="*/ 104311 w 296227"/>
                <a:gd name="connsiteY174" fmla="*/ 954121 h 1524519"/>
                <a:gd name="connsiteX175" fmla="*/ 101437 w 296227"/>
                <a:gd name="connsiteY175" fmla="*/ 955079 h 1524519"/>
                <a:gd name="connsiteX176" fmla="*/ 91857 w 296227"/>
                <a:gd name="connsiteY176" fmla="*/ 952524 h 1524519"/>
                <a:gd name="connsiteX177" fmla="*/ 94093 w 296227"/>
                <a:gd name="connsiteY177" fmla="*/ 944222 h 1524519"/>
                <a:gd name="connsiteX178" fmla="*/ 98883 w 296227"/>
                <a:gd name="connsiteY178" fmla="*/ 939432 h 1524519"/>
                <a:gd name="connsiteX179" fmla="*/ 99201 w 296227"/>
                <a:gd name="connsiteY179" fmla="*/ 930810 h 1524519"/>
                <a:gd name="connsiteX180" fmla="*/ 82916 w 296227"/>
                <a:gd name="connsiteY180" fmla="*/ 934642 h 1524519"/>
                <a:gd name="connsiteX181" fmla="*/ 75252 w 296227"/>
                <a:gd name="connsiteY181" fmla="*/ 933045 h 1524519"/>
                <a:gd name="connsiteX182" fmla="*/ 59605 w 296227"/>
                <a:gd name="connsiteY182" fmla="*/ 930171 h 1524519"/>
                <a:gd name="connsiteX183" fmla="*/ 51940 w 296227"/>
                <a:gd name="connsiteY183" fmla="*/ 932087 h 1524519"/>
                <a:gd name="connsiteX184" fmla="*/ 36613 w 296227"/>
                <a:gd name="connsiteY184" fmla="*/ 926658 h 1524519"/>
                <a:gd name="connsiteX185" fmla="*/ 38210 w 296227"/>
                <a:gd name="connsiteY185" fmla="*/ 917398 h 1524519"/>
                <a:gd name="connsiteX186" fmla="*/ 52899 w 296227"/>
                <a:gd name="connsiteY186" fmla="*/ 913247 h 1524519"/>
                <a:gd name="connsiteX187" fmla="*/ 60243 w 296227"/>
                <a:gd name="connsiteY187" fmla="*/ 912608 h 1524519"/>
                <a:gd name="connsiteX188" fmla="*/ 78445 w 296227"/>
                <a:gd name="connsiteY188" fmla="*/ 913885 h 1524519"/>
                <a:gd name="connsiteX189" fmla="*/ 91218 w 296227"/>
                <a:gd name="connsiteY189" fmla="*/ 910373 h 1524519"/>
                <a:gd name="connsiteX190" fmla="*/ 103672 w 296227"/>
                <a:gd name="connsiteY190" fmla="*/ 900473 h 1524519"/>
                <a:gd name="connsiteX191" fmla="*/ 111656 w 296227"/>
                <a:gd name="connsiteY191" fmla="*/ 887062 h 1524519"/>
                <a:gd name="connsiteX192" fmla="*/ 120916 w 296227"/>
                <a:gd name="connsiteY192" fmla="*/ 874608 h 1524519"/>
                <a:gd name="connsiteX193" fmla="*/ 128261 w 296227"/>
                <a:gd name="connsiteY193" fmla="*/ 870776 h 1524519"/>
                <a:gd name="connsiteX194" fmla="*/ 138159 w 296227"/>
                <a:gd name="connsiteY194" fmla="*/ 872053 h 1524519"/>
                <a:gd name="connsiteX195" fmla="*/ 141992 w 296227"/>
                <a:gd name="connsiteY195" fmla="*/ 862793 h 1524519"/>
                <a:gd name="connsiteX196" fmla="*/ 127622 w 296227"/>
                <a:gd name="connsiteY196" fmla="*/ 865986 h 1524519"/>
                <a:gd name="connsiteX197" fmla="*/ 114529 w 296227"/>
                <a:gd name="connsiteY197" fmla="*/ 855767 h 1524519"/>
                <a:gd name="connsiteX198" fmla="*/ 111016 w 296227"/>
                <a:gd name="connsiteY198" fmla="*/ 843952 h 1524519"/>
                <a:gd name="connsiteX199" fmla="*/ 112613 w 296227"/>
                <a:gd name="connsiteY199" fmla="*/ 841717 h 1524519"/>
                <a:gd name="connsiteX200" fmla="*/ 121236 w 296227"/>
                <a:gd name="connsiteY200" fmla="*/ 837246 h 1524519"/>
                <a:gd name="connsiteX201" fmla="*/ 123151 w 296227"/>
                <a:gd name="connsiteY201" fmla="*/ 840439 h 1524519"/>
                <a:gd name="connsiteX202" fmla="*/ 141992 w 296227"/>
                <a:gd name="connsiteY202" fmla="*/ 836288 h 1524519"/>
                <a:gd name="connsiteX203" fmla="*/ 145504 w 296227"/>
                <a:gd name="connsiteY203" fmla="*/ 819364 h 1524519"/>
                <a:gd name="connsiteX204" fmla="*/ 140395 w 296227"/>
                <a:gd name="connsiteY204" fmla="*/ 810742 h 1524519"/>
                <a:gd name="connsiteX205" fmla="*/ 124109 w 296227"/>
                <a:gd name="connsiteY205" fmla="*/ 812019 h 1524519"/>
                <a:gd name="connsiteX206" fmla="*/ 112294 w 296227"/>
                <a:gd name="connsiteY206" fmla="*/ 811700 h 1524519"/>
                <a:gd name="connsiteX207" fmla="*/ 101118 w 296227"/>
                <a:gd name="connsiteY207" fmla="*/ 806271 h 1524519"/>
                <a:gd name="connsiteX208" fmla="*/ 96008 w 296227"/>
                <a:gd name="connsiteY208" fmla="*/ 807868 h 1524519"/>
                <a:gd name="connsiteX209" fmla="*/ 83555 w 296227"/>
                <a:gd name="connsiteY209" fmla="*/ 808187 h 1524519"/>
                <a:gd name="connsiteX210" fmla="*/ 78126 w 296227"/>
                <a:gd name="connsiteY210" fmla="*/ 805633 h 1524519"/>
                <a:gd name="connsiteX211" fmla="*/ 75252 w 296227"/>
                <a:gd name="connsiteY211" fmla="*/ 805313 h 1524519"/>
                <a:gd name="connsiteX212" fmla="*/ 64075 w 296227"/>
                <a:gd name="connsiteY212" fmla="*/ 807868 h 1524519"/>
                <a:gd name="connsiteX213" fmla="*/ 61201 w 296227"/>
                <a:gd name="connsiteY213" fmla="*/ 808826 h 1524519"/>
                <a:gd name="connsiteX214" fmla="*/ 48109 w 296227"/>
                <a:gd name="connsiteY214" fmla="*/ 818725 h 1524519"/>
                <a:gd name="connsiteX215" fmla="*/ 30865 w 296227"/>
                <a:gd name="connsiteY215" fmla="*/ 823834 h 1524519"/>
                <a:gd name="connsiteX216" fmla="*/ 25437 w 296227"/>
                <a:gd name="connsiteY216" fmla="*/ 822876 h 1524519"/>
                <a:gd name="connsiteX217" fmla="*/ 5638 w 296227"/>
                <a:gd name="connsiteY217" fmla="*/ 811381 h 1524519"/>
                <a:gd name="connsiteX218" fmla="*/ 6915 w 296227"/>
                <a:gd name="connsiteY218" fmla="*/ 797969 h 1524519"/>
                <a:gd name="connsiteX219" fmla="*/ 15218 w 296227"/>
                <a:gd name="connsiteY219" fmla="*/ 797969 h 1524519"/>
                <a:gd name="connsiteX220" fmla="*/ 29907 w 296227"/>
                <a:gd name="connsiteY220" fmla="*/ 802759 h 1524519"/>
                <a:gd name="connsiteX221" fmla="*/ 35017 w 296227"/>
                <a:gd name="connsiteY221" fmla="*/ 800843 h 1524519"/>
                <a:gd name="connsiteX222" fmla="*/ 59924 w 296227"/>
                <a:gd name="connsiteY222" fmla="*/ 789347 h 1524519"/>
                <a:gd name="connsiteX223" fmla="*/ 76210 w 296227"/>
                <a:gd name="connsiteY223" fmla="*/ 782641 h 1524519"/>
                <a:gd name="connsiteX224" fmla="*/ 89622 w 296227"/>
                <a:gd name="connsiteY224" fmla="*/ 785515 h 1524519"/>
                <a:gd name="connsiteX225" fmla="*/ 113571 w 296227"/>
                <a:gd name="connsiteY225" fmla="*/ 770506 h 1524519"/>
                <a:gd name="connsiteX226" fmla="*/ 106546 w 296227"/>
                <a:gd name="connsiteY226" fmla="*/ 761246 h 1524519"/>
                <a:gd name="connsiteX227" fmla="*/ 97286 w 296227"/>
                <a:gd name="connsiteY227" fmla="*/ 761885 h 1524519"/>
                <a:gd name="connsiteX228" fmla="*/ 89622 w 296227"/>
                <a:gd name="connsiteY228" fmla="*/ 756137 h 1524519"/>
                <a:gd name="connsiteX229" fmla="*/ 95050 w 296227"/>
                <a:gd name="connsiteY229" fmla="*/ 746876 h 1524519"/>
                <a:gd name="connsiteX230" fmla="*/ 109420 w 296227"/>
                <a:gd name="connsiteY230" fmla="*/ 743683 h 1524519"/>
                <a:gd name="connsiteX231" fmla="*/ 124109 w 296227"/>
                <a:gd name="connsiteY231" fmla="*/ 736977 h 1524519"/>
                <a:gd name="connsiteX232" fmla="*/ 134009 w 296227"/>
                <a:gd name="connsiteY232" fmla="*/ 729952 h 1524519"/>
                <a:gd name="connsiteX233" fmla="*/ 135286 w 296227"/>
                <a:gd name="connsiteY233" fmla="*/ 729632 h 1524519"/>
                <a:gd name="connsiteX234" fmla="*/ 139437 w 296227"/>
                <a:gd name="connsiteY234" fmla="*/ 724204 h 1524519"/>
                <a:gd name="connsiteX235" fmla="*/ 134966 w 296227"/>
                <a:gd name="connsiteY235" fmla="*/ 718136 h 1524519"/>
                <a:gd name="connsiteX236" fmla="*/ 124109 w 296227"/>
                <a:gd name="connsiteY236" fmla="*/ 719094 h 1524519"/>
                <a:gd name="connsiteX237" fmla="*/ 110059 w 296227"/>
                <a:gd name="connsiteY237" fmla="*/ 710472 h 1524519"/>
                <a:gd name="connsiteX238" fmla="*/ 100479 w 296227"/>
                <a:gd name="connsiteY238" fmla="*/ 708556 h 1524519"/>
                <a:gd name="connsiteX239" fmla="*/ 92176 w 296227"/>
                <a:gd name="connsiteY239" fmla="*/ 709834 h 1524519"/>
                <a:gd name="connsiteX240" fmla="*/ 83235 w 296227"/>
                <a:gd name="connsiteY240" fmla="*/ 704405 h 1524519"/>
                <a:gd name="connsiteX241" fmla="*/ 65991 w 296227"/>
                <a:gd name="connsiteY241" fmla="*/ 698977 h 1524519"/>
                <a:gd name="connsiteX242" fmla="*/ 58008 w 296227"/>
                <a:gd name="connsiteY242" fmla="*/ 699296 h 1524519"/>
                <a:gd name="connsiteX243" fmla="*/ 54495 w 296227"/>
                <a:gd name="connsiteY243" fmla="*/ 699296 h 1524519"/>
                <a:gd name="connsiteX244" fmla="*/ 43957 w 296227"/>
                <a:gd name="connsiteY244" fmla="*/ 702809 h 1524519"/>
                <a:gd name="connsiteX245" fmla="*/ 37890 w 296227"/>
                <a:gd name="connsiteY245" fmla="*/ 702809 h 1524519"/>
                <a:gd name="connsiteX246" fmla="*/ 29587 w 296227"/>
                <a:gd name="connsiteY246" fmla="*/ 700254 h 1524519"/>
                <a:gd name="connsiteX247" fmla="*/ 20327 w 296227"/>
                <a:gd name="connsiteY247" fmla="*/ 686842 h 1524519"/>
                <a:gd name="connsiteX248" fmla="*/ 27672 w 296227"/>
                <a:gd name="connsiteY248" fmla="*/ 680136 h 1524519"/>
                <a:gd name="connsiteX249" fmla="*/ 43319 w 296227"/>
                <a:gd name="connsiteY249" fmla="*/ 681094 h 1524519"/>
                <a:gd name="connsiteX250" fmla="*/ 69823 w 296227"/>
                <a:gd name="connsiteY250" fmla="*/ 684287 h 1524519"/>
                <a:gd name="connsiteX251" fmla="*/ 75890 w 296227"/>
                <a:gd name="connsiteY251" fmla="*/ 684607 h 1524519"/>
                <a:gd name="connsiteX252" fmla="*/ 96966 w 296227"/>
                <a:gd name="connsiteY252" fmla="*/ 680136 h 1524519"/>
                <a:gd name="connsiteX253" fmla="*/ 106546 w 296227"/>
                <a:gd name="connsiteY253" fmla="*/ 678859 h 1524519"/>
                <a:gd name="connsiteX254" fmla="*/ 108781 w 296227"/>
                <a:gd name="connsiteY254" fmla="*/ 678859 h 1524519"/>
                <a:gd name="connsiteX255" fmla="*/ 126026 w 296227"/>
                <a:gd name="connsiteY255" fmla="*/ 668002 h 1524519"/>
                <a:gd name="connsiteX256" fmla="*/ 132092 w 296227"/>
                <a:gd name="connsiteY256" fmla="*/ 663212 h 1524519"/>
                <a:gd name="connsiteX257" fmla="*/ 147420 w 296227"/>
                <a:gd name="connsiteY257" fmla="*/ 649161 h 1524519"/>
                <a:gd name="connsiteX258" fmla="*/ 152529 w 296227"/>
                <a:gd name="connsiteY258" fmla="*/ 639901 h 1524519"/>
                <a:gd name="connsiteX259" fmla="*/ 152210 w 296227"/>
                <a:gd name="connsiteY259" fmla="*/ 633514 h 1524519"/>
                <a:gd name="connsiteX260" fmla="*/ 147420 w 296227"/>
                <a:gd name="connsiteY260" fmla="*/ 632237 h 1524519"/>
                <a:gd name="connsiteX261" fmla="*/ 135286 w 296227"/>
                <a:gd name="connsiteY261" fmla="*/ 633514 h 1524519"/>
                <a:gd name="connsiteX262" fmla="*/ 128899 w 296227"/>
                <a:gd name="connsiteY262" fmla="*/ 627766 h 1524519"/>
                <a:gd name="connsiteX263" fmla="*/ 129857 w 296227"/>
                <a:gd name="connsiteY263" fmla="*/ 619783 h 1524519"/>
                <a:gd name="connsiteX264" fmla="*/ 133369 w 296227"/>
                <a:gd name="connsiteY264" fmla="*/ 616909 h 1524519"/>
                <a:gd name="connsiteX265" fmla="*/ 140395 w 296227"/>
                <a:gd name="connsiteY265" fmla="*/ 614354 h 1524519"/>
                <a:gd name="connsiteX266" fmla="*/ 143908 w 296227"/>
                <a:gd name="connsiteY266" fmla="*/ 608287 h 1524519"/>
                <a:gd name="connsiteX267" fmla="*/ 138799 w 296227"/>
                <a:gd name="connsiteY267" fmla="*/ 604774 h 1524519"/>
                <a:gd name="connsiteX268" fmla="*/ 130815 w 296227"/>
                <a:gd name="connsiteY268" fmla="*/ 606052 h 1524519"/>
                <a:gd name="connsiteX269" fmla="*/ 121874 w 296227"/>
                <a:gd name="connsiteY269" fmla="*/ 606052 h 1524519"/>
                <a:gd name="connsiteX270" fmla="*/ 107823 w 296227"/>
                <a:gd name="connsiteY270" fmla="*/ 611800 h 1524519"/>
                <a:gd name="connsiteX271" fmla="*/ 106226 w 296227"/>
                <a:gd name="connsiteY271" fmla="*/ 614993 h 1524519"/>
                <a:gd name="connsiteX272" fmla="*/ 94411 w 296227"/>
                <a:gd name="connsiteY272" fmla="*/ 622018 h 1524519"/>
                <a:gd name="connsiteX273" fmla="*/ 82596 w 296227"/>
                <a:gd name="connsiteY273" fmla="*/ 625850 h 1524519"/>
                <a:gd name="connsiteX274" fmla="*/ 76529 w 296227"/>
                <a:gd name="connsiteY274" fmla="*/ 626489 h 1524519"/>
                <a:gd name="connsiteX275" fmla="*/ 62798 w 296227"/>
                <a:gd name="connsiteY275" fmla="*/ 626169 h 1524519"/>
                <a:gd name="connsiteX276" fmla="*/ 59285 w 296227"/>
                <a:gd name="connsiteY276" fmla="*/ 626808 h 1524519"/>
                <a:gd name="connsiteX277" fmla="*/ 49705 w 296227"/>
                <a:gd name="connsiteY277" fmla="*/ 613716 h 1524519"/>
                <a:gd name="connsiteX278" fmla="*/ 52899 w 296227"/>
                <a:gd name="connsiteY278" fmla="*/ 611800 h 1524519"/>
                <a:gd name="connsiteX279" fmla="*/ 83555 w 296227"/>
                <a:gd name="connsiteY279" fmla="*/ 601900 h 1524519"/>
                <a:gd name="connsiteX280" fmla="*/ 91538 w 296227"/>
                <a:gd name="connsiteY280" fmla="*/ 599346 h 1524519"/>
                <a:gd name="connsiteX281" fmla="*/ 99521 w 296227"/>
                <a:gd name="connsiteY281" fmla="*/ 593598 h 1524519"/>
                <a:gd name="connsiteX282" fmla="*/ 108462 w 296227"/>
                <a:gd name="connsiteY282" fmla="*/ 580505 h 1524519"/>
                <a:gd name="connsiteX283" fmla="*/ 108781 w 296227"/>
                <a:gd name="connsiteY283" fmla="*/ 572203 h 1524519"/>
                <a:gd name="connsiteX284" fmla="*/ 105908 w 296227"/>
                <a:gd name="connsiteY284" fmla="*/ 560707 h 1524519"/>
                <a:gd name="connsiteX285" fmla="*/ 126664 w 296227"/>
                <a:gd name="connsiteY285" fmla="*/ 556236 h 1524519"/>
                <a:gd name="connsiteX286" fmla="*/ 138159 w 296227"/>
                <a:gd name="connsiteY286" fmla="*/ 546337 h 1524519"/>
                <a:gd name="connsiteX287" fmla="*/ 149017 w 296227"/>
                <a:gd name="connsiteY287" fmla="*/ 533564 h 1524519"/>
                <a:gd name="connsiteX288" fmla="*/ 148379 w 296227"/>
                <a:gd name="connsiteY288" fmla="*/ 510572 h 1524519"/>
                <a:gd name="connsiteX289" fmla="*/ 136563 w 296227"/>
                <a:gd name="connsiteY289" fmla="*/ 514085 h 1524519"/>
                <a:gd name="connsiteX290" fmla="*/ 133369 w 296227"/>
                <a:gd name="connsiteY290" fmla="*/ 518875 h 1524519"/>
                <a:gd name="connsiteX291" fmla="*/ 122513 w 296227"/>
                <a:gd name="connsiteY291" fmla="*/ 520791 h 1524519"/>
                <a:gd name="connsiteX292" fmla="*/ 119319 w 296227"/>
                <a:gd name="connsiteY292" fmla="*/ 518236 h 1524519"/>
                <a:gd name="connsiteX293" fmla="*/ 108143 w 296227"/>
                <a:gd name="connsiteY293" fmla="*/ 516640 h 1524519"/>
                <a:gd name="connsiteX294" fmla="*/ 94093 w 296227"/>
                <a:gd name="connsiteY294" fmla="*/ 517278 h 1524519"/>
                <a:gd name="connsiteX295" fmla="*/ 88025 w 296227"/>
                <a:gd name="connsiteY295" fmla="*/ 516640 h 1524519"/>
                <a:gd name="connsiteX296" fmla="*/ 74933 w 296227"/>
                <a:gd name="connsiteY296" fmla="*/ 519194 h 1524519"/>
                <a:gd name="connsiteX297" fmla="*/ 64395 w 296227"/>
                <a:gd name="connsiteY297" fmla="*/ 518555 h 1524519"/>
                <a:gd name="connsiteX298" fmla="*/ 51302 w 296227"/>
                <a:gd name="connsiteY298" fmla="*/ 513446 h 1524519"/>
                <a:gd name="connsiteX299" fmla="*/ 46832 w 296227"/>
                <a:gd name="connsiteY299" fmla="*/ 504505 h 1524519"/>
                <a:gd name="connsiteX300" fmla="*/ 60243 w 296227"/>
                <a:gd name="connsiteY300" fmla="*/ 497799 h 1524519"/>
                <a:gd name="connsiteX301" fmla="*/ 69185 w 296227"/>
                <a:gd name="connsiteY301" fmla="*/ 500034 h 1524519"/>
                <a:gd name="connsiteX302" fmla="*/ 84832 w 296227"/>
                <a:gd name="connsiteY302" fmla="*/ 497160 h 1524519"/>
                <a:gd name="connsiteX303" fmla="*/ 94731 w 296227"/>
                <a:gd name="connsiteY303" fmla="*/ 491093 h 1524519"/>
                <a:gd name="connsiteX304" fmla="*/ 98243 w 296227"/>
                <a:gd name="connsiteY304" fmla="*/ 490135 h 1524519"/>
                <a:gd name="connsiteX305" fmla="*/ 113571 w 296227"/>
                <a:gd name="connsiteY305" fmla="*/ 488858 h 1524519"/>
                <a:gd name="connsiteX306" fmla="*/ 127622 w 296227"/>
                <a:gd name="connsiteY306" fmla="*/ 480236 h 1524519"/>
                <a:gd name="connsiteX307" fmla="*/ 140714 w 296227"/>
                <a:gd name="connsiteY307" fmla="*/ 469059 h 1524519"/>
                <a:gd name="connsiteX308" fmla="*/ 151572 w 296227"/>
                <a:gd name="connsiteY308" fmla="*/ 465227 h 1524519"/>
                <a:gd name="connsiteX309" fmla="*/ 157958 w 296227"/>
                <a:gd name="connsiteY309" fmla="*/ 461715 h 1524519"/>
                <a:gd name="connsiteX310" fmla="*/ 159236 w 296227"/>
                <a:gd name="connsiteY310" fmla="*/ 454370 h 1524519"/>
                <a:gd name="connsiteX311" fmla="*/ 152529 w 296227"/>
                <a:gd name="connsiteY311" fmla="*/ 450858 h 1524519"/>
                <a:gd name="connsiteX312" fmla="*/ 125067 w 296227"/>
                <a:gd name="connsiteY312" fmla="*/ 461395 h 1524519"/>
                <a:gd name="connsiteX313" fmla="*/ 122832 w 296227"/>
                <a:gd name="connsiteY313" fmla="*/ 462673 h 1524519"/>
                <a:gd name="connsiteX314" fmla="*/ 110378 w 296227"/>
                <a:gd name="connsiteY314" fmla="*/ 439362 h 1524519"/>
                <a:gd name="connsiteX315" fmla="*/ 113252 w 296227"/>
                <a:gd name="connsiteY315" fmla="*/ 433614 h 1524519"/>
                <a:gd name="connsiteX316" fmla="*/ 119639 w 296227"/>
                <a:gd name="connsiteY316" fmla="*/ 433614 h 1524519"/>
                <a:gd name="connsiteX317" fmla="*/ 133051 w 296227"/>
                <a:gd name="connsiteY317" fmla="*/ 431378 h 1524519"/>
                <a:gd name="connsiteX318" fmla="*/ 137841 w 296227"/>
                <a:gd name="connsiteY318" fmla="*/ 425950 h 1524519"/>
                <a:gd name="connsiteX319" fmla="*/ 147101 w 296227"/>
                <a:gd name="connsiteY319" fmla="*/ 420202 h 1524519"/>
                <a:gd name="connsiteX320" fmla="*/ 153169 w 296227"/>
                <a:gd name="connsiteY320" fmla="*/ 408706 h 1524519"/>
                <a:gd name="connsiteX321" fmla="*/ 145504 w 296227"/>
                <a:gd name="connsiteY321" fmla="*/ 405513 h 1524519"/>
                <a:gd name="connsiteX322" fmla="*/ 135605 w 296227"/>
                <a:gd name="connsiteY322" fmla="*/ 404874 h 1524519"/>
                <a:gd name="connsiteX323" fmla="*/ 130496 w 296227"/>
                <a:gd name="connsiteY323" fmla="*/ 402958 h 1524519"/>
                <a:gd name="connsiteX324" fmla="*/ 120277 w 296227"/>
                <a:gd name="connsiteY324" fmla="*/ 400403 h 1524519"/>
                <a:gd name="connsiteX325" fmla="*/ 107185 w 296227"/>
                <a:gd name="connsiteY325" fmla="*/ 401361 h 1524519"/>
                <a:gd name="connsiteX326" fmla="*/ 104311 w 296227"/>
                <a:gd name="connsiteY326" fmla="*/ 402639 h 1524519"/>
                <a:gd name="connsiteX327" fmla="*/ 84193 w 296227"/>
                <a:gd name="connsiteY327" fmla="*/ 403278 h 1524519"/>
                <a:gd name="connsiteX328" fmla="*/ 56730 w 296227"/>
                <a:gd name="connsiteY328" fmla="*/ 401042 h 1524519"/>
                <a:gd name="connsiteX329" fmla="*/ 51302 w 296227"/>
                <a:gd name="connsiteY329" fmla="*/ 398488 h 1524519"/>
                <a:gd name="connsiteX330" fmla="*/ 51302 w 296227"/>
                <a:gd name="connsiteY330" fmla="*/ 389227 h 1524519"/>
                <a:gd name="connsiteX331" fmla="*/ 64075 w 296227"/>
                <a:gd name="connsiteY331" fmla="*/ 379966 h 1524519"/>
                <a:gd name="connsiteX332" fmla="*/ 75890 w 296227"/>
                <a:gd name="connsiteY332" fmla="*/ 380286 h 1524519"/>
                <a:gd name="connsiteX333" fmla="*/ 88983 w 296227"/>
                <a:gd name="connsiteY333" fmla="*/ 377412 h 1524519"/>
                <a:gd name="connsiteX334" fmla="*/ 98243 w 296227"/>
                <a:gd name="connsiteY334" fmla="*/ 371664 h 1524519"/>
                <a:gd name="connsiteX335" fmla="*/ 112933 w 296227"/>
                <a:gd name="connsiteY335" fmla="*/ 371025 h 1524519"/>
                <a:gd name="connsiteX336" fmla="*/ 122513 w 296227"/>
                <a:gd name="connsiteY336" fmla="*/ 374218 h 1524519"/>
                <a:gd name="connsiteX337" fmla="*/ 126026 w 296227"/>
                <a:gd name="connsiteY337" fmla="*/ 366235 h 1524519"/>
                <a:gd name="connsiteX338" fmla="*/ 133051 w 296227"/>
                <a:gd name="connsiteY338" fmla="*/ 357933 h 1524519"/>
                <a:gd name="connsiteX339" fmla="*/ 145504 w 296227"/>
                <a:gd name="connsiteY339" fmla="*/ 342285 h 1524519"/>
                <a:gd name="connsiteX340" fmla="*/ 142631 w 296227"/>
                <a:gd name="connsiteY340" fmla="*/ 335899 h 1524519"/>
                <a:gd name="connsiteX341" fmla="*/ 132412 w 296227"/>
                <a:gd name="connsiteY341" fmla="*/ 327277 h 1524519"/>
                <a:gd name="connsiteX342" fmla="*/ 127941 w 296227"/>
                <a:gd name="connsiteY342" fmla="*/ 325680 h 1524519"/>
                <a:gd name="connsiteX343" fmla="*/ 119319 w 296227"/>
                <a:gd name="connsiteY343" fmla="*/ 325680 h 1524519"/>
                <a:gd name="connsiteX344" fmla="*/ 114849 w 296227"/>
                <a:gd name="connsiteY344" fmla="*/ 319294 h 1524519"/>
                <a:gd name="connsiteX345" fmla="*/ 116446 w 296227"/>
                <a:gd name="connsiteY345" fmla="*/ 311949 h 1524519"/>
                <a:gd name="connsiteX346" fmla="*/ 127303 w 296227"/>
                <a:gd name="connsiteY346" fmla="*/ 305243 h 1524519"/>
                <a:gd name="connsiteX347" fmla="*/ 146782 w 296227"/>
                <a:gd name="connsiteY347" fmla="*/ 313546 h 1524519"/>
                <a:gd name="connsiteX348" fmla="*/ 151572 w 296227"/>
                <a:gd name="connsiteY348" fmla="*/ 313227 h 1524519"/>
                <a:gd name="connsiteX349" fmla="*/ 153169 w 296227"/>
                <a:gd name="connsiteY349" fmla="*/ 289277 h 1524519"/>
                <a:gd name="connsiteX350" fmla="*/ 147101 w 296227"/>
                <a:gd name="connsiteY350" fmla="*/ 283848 h 1524519"/>
                <a:gd name="connsiteX351" fmla="*/ 131454 w 296227"/>
                <a:gd name="connsiteY351" fmla="*/ 277462 h 1524519"/>
                <a:gd name="connsiteX352" fmla="*/ 111656 w 296227"/>
                <a:gd name="connsiteY352" fmla="*/ 276184 h 1524519"/>
                <a:gd name="connsiteX353" fmla="*/ 98883 w 296227"/>
                <a:gd name="connsiteY353" fmla="*/ 272672 h 1524519"/>
                <a:gd name="connsiteX354" fmla="*/ 92496 w 296227"/>
                <a:gd name="connsiteY354" fmla="*/ 263411 h 1524519"/>
                <a:gd name="connsiteX355" fmla="*/ 97605 w 296227"/>
                <a:gd name="connsiteY355" fmla="*/ 256705 h 1524519"/>
                <a:gd name="connsiteX356" fmla="*/ 103672 w 296227"/>
                <a:gd name="connsiteY356" fmla="*/ 256386 h 1524519"/>
                <a:gd name="connsiteX357" fmla="*/ 115168 w 296227"/>
                <a:gd name="connsiteY357" fmla="*/ 254470 h 1524519"/>
                <a:gd name="connsiteX358" fmla="*/ 126344 w 296227"/>
                <a:gd name="connsiteY358" fmla="*/ 254151 h 1524519"/>
                <a:gd name="connsiteX359" fmla="*/ 137841 w 296227"/>
                <a:gd name="connsiteY359" fmla="*/ 251596 h 1524519"/>
                <a:gd name="connsiteX360" fmla="*/ 149656 w 296227"/>
                <a:gd name="connsiteY360" fmla="*/ 247125 h 1524519"/>
                <a:gd name="connsiteX361" fmla="*/ 164345 w 296227"/>
                <a:gd name="connsiteY361" fmla="*/ 234033 h 1524519"/>
                <a:gd name="connsiteX362" fmla="*/ 158597 w 296227"/>
                <a:gd name="connsiteY362" fmla="*/ 224134 h 1524519"/>
                <a:gd name="connsiteX363" fmla="*/ 138479 w 296227"/>
                <a:gd name="connsiteY363" fmla="*/ 221260 h 1524519"/>
                <a:gd name="connsiteX364" fmla="*/ 124429 w 296227"/>
                <a:gd name="connsiteY364" fmla="*/ 212957 h 1524519"/>
                <a:gd name="connsiteX365" fmla="*/ 128261 w 296227"/>
                <a:gd name="connsiteY365" fmla="*/ 202419 h 1524519"/>
                <a:gd name="connsiteX366" fmla="*/ 134647 w 296227"/>
                <a:gd name="connsiteY366" fmla="*/ 200184 h 1524519"/>
                <a:gd name="connsiteX367" fmla="*/ 140395 w 296227"/>
                <a:gd name="connsiteY367" fmla="*/ 197949 h 1524519"/>
                <a:gd name="connsiteX368" fmla="*/ 153807 w 296227"/>
                <a:gd name="connsiteY368" fmla="*/ 193797 h 1524519"/>
                <a:gd name="connsiteX369" fmla="*/ 167857 w 296227"/>
                <a:gd name="connsiteY369" fmla="*/ 190285 h 1524519"/>
                <a:gd name="connsiteX370" fmla="*/ 168815 w 296227"/>
                <a:gd name="connsiteY370" fmla="*/ 185495 h 1524519"/>
                <a:gd name="connsiteX371" fmla="*/ 172009 w 296227"/>
                <a:gd name="connsiteY371" fmla="*/ 179108 h 1524519"/>
                <a:gd name="connsiteX372" fmla="*/ 171370 w 296227"/>
                <a:gd name="connsiteY372" fmla="*/ 168570 h 1524519"/>
                <a:gd name="connsiteX373" fmla="*/ 162429 w 296227"/>
                <a:gd name="connsiteY373" fmla="*/ 158352 h 1524519"/>
                <a:gd name="connsiteX374" fmla="*/ 164345 w 296227"/>
                <a:gd name="connsiteY374" fmla="*/ 152284 h 1524519"/>
                <a:gd name="connsiteX375" fmla="*/ 165942 w 296227"/>
                <a:gd name="connsiteY375" fmla="*/ 151646 h 1524519"/>
                <a:gd name="connsiteX376" fmla="*/ 182227 w 296227"/>
                <a:gd name="connsiteY376" fmla="*/ 136957 h 1524519"/>
                <a:gd name="connsiteX377" fmla="*/ 178715 w 296227"/>
                <a:gd name="connsiteY377" fmla="*/ 130251 h 1524519"/>
                <a:gd name="connsiteX378" fmla="*/ 171051 w 296227"/>
                <a:gd name="connsiteY378" fmla="*/ 131209 h 1524519"/>
                <a:gd name="connsiteX379" fmla="*/ 163387 w 296227"/>
                <a:gd name="connsiteY379" fmla="*/ 131528 h 1524519"/>
                <a:gd name="connsiteX380" fmla="*/ 143908 w 296227"/>
                <a:gd name="connsiteY380" fmla="*/ 126099 h 1524519"/>
                <a:gd name="connsiteX381" fmla="*/ 138799 w 296227"/>
                <a:gd name="connsiteY381" fmla="*/ 117478 h 1524519"/>
                <a:gd name="connsiteX382" fmla="*/ 141034 w 296227"/>
                <a:gd name="connsiteY382" fmla="*/ 114923 h 1524519"/>
                <a:gd name="connsiteX383" fmla="*/ 143589 w 296227"/>
                <a:gd name="connsiteY383" fmla="*/ 114604 h 1524519"/>
                <a:gd name="connsiteX384" fmla="*/ 172009 w 296227"/>
                <a:gd name="connsiteY384" fmla="*/ 107259 h 1524519"/>
                <a:gd name="connsiteX385" fmla="*/ 185740 w 296227"/>
                <a:gd name="connsiteY385" fmla="*/ 102469 h 1524519"/>
                <a:gd name="connsiteX386" fmla="*/ 189252 w 296227"/>
                <a:gd name="connsiteY386" fmla="*/ 100234 h 1524519"/>
                <a:gd name="connsiteX387" fmla="*/ 185102 w 296227"/>
                <a:gd name="connsiteY387" fmla="*/ 83309 h 1524519"/>
                <a:gd name="connsiteX388" fmla="*/ 176799 w 296227"/>
                <a:gd name="connsiteY388" fmla="*/ 81074 h 1524519"/>
                <a:gd name="connsiteX389" fmla="*/ 170412 w 296227"/>
                <a:gd name="connsiteY389" fmla="*/ 75326 h 1524519"/>
                <a:gd name="connsiteX390" fmla="*/ 169454 w 296227"/>
                <a:gd name="connsiteY390" fmla="*/ 64788 h 1524519"/>
                <a:gd name="connsiteX391" fmla="*/ 175522 w 296227"/>
                <a:gd name="connsiteY391" fmla="*/ 56805 h 1524519"/>
                <a:gd name="connsiteX392" fmla="*/ 181908 w 296227"/>
                <a:gd name="connsiteY392" fmla="*/ 51376 h 1524519"/>
                <a:gd name="connsiteX393" fmla="*/ 190849 w 296227"/>
                <a:gd name="connsiteY393" fmla="*/ 43074 h 1524519"/>
                <a:gd name="connsiteX394" fmla="*/ 195639 w 296227"/>
                <a:gd name="connsiteY394" fmla="*/ 29981 h 1524519"/>
                <a:gd name="connsiteX395" fmla="*/ 193085 w 296227"/>
                <a:gd name="connsiteY395" fmla="*/ 11141 h 1524519"/>
                <a:gd name="connsiteX396" fmla="*/ 201706 w 296227"/>
                <a:gd name="connsiteY396" fmla="*/ 922 h 1524519"/>
                <a:gd name="connsiteX397" fmla="*/ 211605 w 296227"/>
                <a:gd name="connsiteY397" fmla="*/ 5712 h 1524519"/>
                <a:gd name="connsiteX398" fmla="*/ 215118 w 296227"/>
                <a:gd name="connsiteY398" fmla="*/ 13376 h 1524519"/>
                <a:gd name="connsiteX399" fmla="*/ 218311 w 296227"/>
                <a:gd name="connsiteY399" fmla="*/ 29343 h 1524519"/>
                <a:gd name="connsiteX400" fmla="*/ 217673 w 296227"/>
                <a:gd name="connsiteY400" fmla="*/ 53612 h 1524519"/>
                <a:gd name="connsiteX401" fmla="*/ 217353 w 296227"/>
                <a:gd name="connsiteY401" fmla="*/ 57124 h 1524519"/>
                <a:gd name="connsiteX402" fmla="*/ 216395 w 296227"/>
                <a:gd name="connsiteY402" fmla="*/ 69897 h 1524519"/>
                <a:gd name="connsiteX403" fmla="*/ 225656 w 296227"/>
                <a:gd name="connsiteY403" fmla="*/ 91293 h 1524519"/>
                <a:gd name="connsiteX404" fmla="*/ 233639 w 296227"/>
                <a:gd name="connsiteY404" fmla="*/ 95444 h 1524519"/>
                <a:gd name="connsiteX405" fmla="*/ 238429 w 296227"/>
                <a:gd name="connsiteY405" fmla="*/ 100234 h 1524519"/>
                <a:gd name="connsiteX406" fmla="*/ 234916 w 296227"/>
                <a:gd name="connsiteY406" fmla="*/ 106940 h 1524519"/>
                <a:gd name="connsiteX407" fmla="*/ 223101 w 296227"/>
                <a:gd name="connsiteY407" fmla="*/ 115242 h 1524519"/>
                <a:gd name="connsiteX408" fmla="*/ 220547 w 296227"/>
                <a:gd name="connsiteY408" fmla="*/ 119074 h 1524519"/>
                <a:gd name="connsiteX409" fmla="*/ 232362 w 296227"/>
                <a:gd name="connsiteY409" fmla="*/ 120671 h 1524519"/>
                <a:gd name="connsiteX410" fmla="*/ 242581 w 296227"/>
                <a:gd name="connsiteY410" fmla="*/ 123545 h 1524519"/>
                <a:gd name="connsiteX411" fmla="*/ 248967 w 296227"/>
                <a:gd name="connsiteY411" fmla="*/ 138234 h 1524519"/>
                <a:gd name="connsiteX412" fmla="*/ 251841 w 296227"/>
                <a:gd name="connsiteY412" fmla="*/ 145259 h 1524519"/>
                <a:gd name="connsiteX413" fmla="*/ 253118 w 296227"/>
                <a:gd name="connsiteY413" fmla="*/ 156116 h 1524519"/>
                <a:gd name="connsiteX414" fmla="*/ 256311 w 296227"/>
                <a:gd name="connsiteY414" fmla="*/ 163780 h 1524519"/>
                <a:gd name="connsiteX415" fmla="*/ 269724 w 296227"/>
                <a:gd name="connsiteY415" fmla="*/ 165696 h 1524519"/>
                <a:gd name="connsiteX416" fmla="*/ 270362 w 296227"/>
                <a:gd name="connsiteY416" fmla="*/ 182940 h 1524519"/>
                <a:gd name="connsiteX417" fmla="*/ 264614 w 296227"/>
                <a:gd name="connsiteY417" fmla="*/ 183579 h 1524519"/>
                <a:gd name="connsiteX418" fmla="*/ 249606 w 296227"/>
                <a:gd name="connsiteY418" fmla="*/ 182940 h 1524519"/>
                <a:gd name="connsiteX419" fmla="*/ 243219 w 296227"/>
                <a:gd name="connsiteY419" fmla="*/ 181024 h 1524519"/>
                <a:gd name="connsiteX420" fmla="*/ 229488 w 296227"/>
                <a:gd name="connsiteY420" fmla="*/ 176234 h 1524519"/>
                <a:gd name="connsiteX421" fmla="*/ 208732 w 296227"/>
                <a:gd name="connsiteY421" fmla="*/ 183259 h 1524519"/>
                <a:gd name="connsiteX422" fmla="*/ 206496 w 296227"/>
                <a:gd name="connsiteY422" fmla="*/ 197629 h 1524519"/>
                <a:gd name="connsiteX423" fmla="*/ 209051 w 296227"/>
                <a:gd name="connsiteY423" fmla="*/ 203058 h 1524519"/>
                <a:gd name="connsiteX424" fmla="*/ 225337 w 296227"/>
                <a:gd name="connsiteY424" fmla="*/ 215831 h 1524519"/>
                <a:gd name="connsiteX425" fmla="*/ 227572 w 296227"/>
                <a:gd name="connsiteY425" fmla="*/ 217108 h 1524519"/>
                <a:gd name="connsiteX426" fmla="*/ 248648 w 296227"/>
                <a:gd name="connsiteY426" fmla="*/ 223814 h 1524519"/>
                <a:gd name="connsiteX427" fmla="*/ 262059 w 296227"/>
                <a:gd name="connsiteY427" fmla="*/ 227008 h 1524519"/>
                <a:gd name="connsiteX428" fmla="*/ 271959 w 296227"/>
                <a:gd name="connsiteY428" fmla="*/ 227646 h 1524519"/>
                <a:gd name="connsiteX429" fmla="*/ 272597 w 296227"/>
                <a:gd name="connsiteY429" fmla="*/ 247445 h 1524519"/>
                <a:gd name="connsiteX430" fmla="*/ 257589 w 296227"/>
                <a:gd name="connsiteY430" fmla="*/ 247764 h 1524519"/>
                <a:gd name="connsiteX431" fmla="*/ 248648 w 296227"/>
                <a:gd name="connsiteY431" fmla="*/ 246167 h 1524519"/>
                <a:gd name="connsiteX432" fmla="*/ 239706 w 296227"/>
                <a:gd name="connsiteY432" fmla="*/ 247764 h 1524519"/>
                <a:gd name="connsiteX433" fmla="*/ 234278 w 296227"/>
                <a:gd name="connsiteY433" fmla="*/ 249999 h 1524519"/>
                <a:gd name="connsiteX434" fmla="*/ 225975 w 296227"/>
                <a:gd name="connsiteY434" fmla="*/ 252554 h 1524519"/>
                <a:gd name="connsiteX435" fmla="*/ 219270 w 296227"/>
                <a:gd name="connsiteY435" fmla="*/ 252554 h 1524519"/>
                <a:gd name="connsiteX436" fmla="*/ 212245 w 296227"/>
                <a:gd name="connsiteY436" fmla="*/ 252873 h 1524519"/>
                <a:gd name="connsiteX437" fmla="*/ 208093 w 296227"/>
                <a:gd name="connsiteY437" fmla="*/ 252235 h 1524519"/>
                <a:gd name="connsiteX438" fmla="*/ 204580 w 296227"/>
                <a:gd name="connsiteY438" fmla="*/ 254789 h 1524519"/>
                <a:gd name="connsiteX439" fmla="*/ 207773 w 296227"/>
                <a:gd name="connsiteY439" fmla="*/ 257344 h 1524519"/>
                <a:gd name="connsiteX440" fmla="*/ 218631 w 296227"/>
                <a:gd name="connsiteY440" fmla="*/ 264688 h 1524519"/>
                <a:gd name="connsiteX441" fmla="*/ 221185 w 296227"/>
                <a:gd name="connsiteY441" fmla="*/ 268201 h 1524519"/>
                <a:gd name="connsiteX442" fmla="*/ 231723 w 296227"/>
                <a:gd name="connsiteY442" fmla="*/ 275226 h 1524519"/>
                <a:gd name="connsiteX443" fmla="*/ 234916 w 296227"/>
                <a:gd name="connsiteY443" fmla="*/ 278739 h 1524519"/>
                <a:gd name="connsiteX444" fmla="*/ 236194 w 296227"/>
                <a:gd name="connsiteY444" fmla="*/ 292151 h 1524519"/>
                <a:gd name="connsiteX445" fmla="*/ 227253 w 296227"/>
                <a:gd name="connsiteY445" fmla="*/ 290874 h 1524519"/>
                <a:gd name="connsiteX446" fmla="*/ 221824 w 296227"/>
                <a:gd name="connsiteY446" fmla="*/ 289596 h 1524519"/>
                <a:gd name="connsiteX447" fmla="*/ 214480 w 296227"/>
                <a:gd name="connsiteY447" fmla="*/ 294386 h 1524519"/>
                <a:gd name="connsiteX448" fmla="*/ 215438 w 296227"/>
                <a:gd name="connsiteY448" fmla="*/ 306201 h 1524519"/>
                <a:gd name="connsiteX449" fmla="*/ 227253 w 296227"/>
                <a:gd name="connsiteY449" fmla="*/ 315781 h 1524519"/>
                <a:gd name="connsiteX450" fmla="*/ 227891 w 296227"/>
                <a:gd name="connsiteY450" fmla="*/ 315781 h 1524519"/>
                <a:gd name="connsiteX451" fmla="*/ 248967 w 296227"/>
                <a:gd name="connsiteY451" fmla="*/ 318655 h 1524519"/>
                <a:gd name="connsiteX452" fmla="*/ 271001 w 296227"/>
                <a:gd name="connsiteY452" fmla="*/ 320890 h 1524519"/>
                <a:gd name="connsiteX453" fmla="*/ 275152 w 296227"/>
                <a:gd name="connsiteY453" fmla="*/ 320252 h 1524519"/>
                <a:gd name="connsiteX454" fmla="*/ 275791 w 296227"/>
                <a:gd name="connsiteY454" fmla="*/ 343882 h 1524519"/>
                <a:gd name="connsiteX455" fmla="*/ 271320 w 296227"/>
                <a:gd name="connsiteY455" fmla="*/ 348992 h 1524519"/>
                <a:gd name="connsiteX456" fmla="*/ 266531 w 296227"/>
                <a:gd name="connsiteY456" fmla="*/ 350588 h 1524519"/>
                <a:gd name="connsiteX457" fmla="*/ 258866 w 296227"/>
                <a:gd name="connsiteY457" fmla="*/ 354101 h 1524519"/>
                <a:gd name="connsiteX458" fmla="*/ 253438 w 296227"/>
                <a:gd name="connsiteY458" fmla="*/ 355059 h 1524519"/>
                <a:gd name="connsiteX459" fmla="*/ 249286 w 296227"/>
                <a:gd name="connsiteY459" fmla="*/ 359849 h 1524519"/>
                <a:gd name="connsiteX460" fmla="*/ 253438 w 296227"/>
                <a:gd name="connsiteY460" fmla="*/ 364639 h 1524519"/>
                <a:gd name="connsiteX461" fmla="*/ 261101 w 296227"/>
                <a:gd name="connsiteY461" fmla="*/ 366235 h 1524519"/>
                <a:gd name="connsiteX462" fmla="*/ 260144 w 296227"/>
                <a:gd name="connsiteY462" fmla="*/ 380605 h 1524519"/>
                <a:gd name="connsiteX463" fmla="*/ 245454 w 296227"/>
                <a:gd name="connsiteY463" fmla="*/ 388269 h 1524519"/>
                <a:gd name="connsiteX464" fmla="*/ 241942 w 296227"/>
                <a:gd name="connsiteY464" fmla="*/ 387630 h 1524519"/>
                <a:gd name="connsiteX465" fmla="*/ 237471 w 296227"/>
                <a:gd name="connsiteY465" fmla="*/ 385395 h 1524519"/>
                <a:gd name="connsiteX466" fmla="*/ 216715 w 296227"/>
                <a:gd name="connsiteY466" fmla="*/ 385395 h 1524519"/>
                <a:gd name="connsiteX467" fmla="*/ 223101 w 296227"/>
                <a:gd name="connsiteY467" fmla="*/ 398488 h 1524519"/>
                <a:gd name="connsiteX468" fmla="*/ 235875 w 296227"/>
                <a:gd name="connsiteY468" fmla="*/ 411580 h 1524519"/>
                <a:gd name="connsiteX469" fmla="*/ 243219 w 296227"/>
                <a:gd name="connsiteY469" fmla="*/ 414454 h 1524519"/>
                <a:gd name="connsiteX470" fmla="*/ 255673 w 296227"/>
                <a:gd name="connsiteY470" fmla="*/ 418286 h 1524519"/>
                <a:gd name="connsiteX471" fmla="*/ 263337 w 296227"/>
                <a:gd name="connsiteY471" fmla="*/ 422757 h 1524519"/>
                <a:gd name="connsiteX472" fmla="*/ 278346 w 296227"/>
                <a:gd name="connsiteY472" fmla="*/ 419244 h 1524519"/>
                <a:gd name="connsiteX473" fmla="*/ 278984 w 296227"/>
                <a:gd name="connsiteY473" fmla="*/ 444152 h 1524519"/>
                <a:gd name="connsiteX474" fmla="*/ 274194 w 296227"/>
                <a:gd name="connsiteY474" fmla="*/ 447026 h 1524519"/>
                <a:gd name="connsiteX475" fmla="*/ 260144 w 296227"/>
                <a:gd name="connsiteY475" fmla="*/ 442555 h 1524519"/>
                <a:gd name="connsiteX476" fmla="*/ 240026 w 296227"/>
                <a:gd name="connsiteY476" fmla="*/ 440958 h 1524519"/>
                <a:gd name="connsiteX477" fmla="*/ 237152 w 296227"/>
                <a:gd name="connsiteY477" fmla="*/ 440958 h 1524519"/>
                <a:gd name="connsiteX478" fmla="*/ 225656 w 296227"/>
                <a:gd name="connsiteY478" fmla="*/ 439681 h 1524519"/>
                <a:gd name="connsiteX479" fmla="*/ 217034 w 296227"/>
                <a:gd name="connsiteY479" fmla="*/ 434891 h 1524519"/>
                <a:gd name="connsiteX480" fmla="*/ 208412 w 296227"/>
                <a:gd name="connsiteY480" fmla="*/ 439362 h 1524519"/>
                <a:gd name="connsiteX481" fmla="*/ 217673 w 296227"/>
                <a:gd name="connsiteY481" fmla="*/ 448622 h 1524519"/>
                <a:gd name="connsiteX482" fmla="*/ 230446 w 296227"/>
                <a:gd name="connsiteY482" fmla="*/ 448303 h 1524519"/>
                <a:gd name="connsiteX483" fmla="*/ 233639 w 296227"/>
                <a:gd name="connsiteY483" fmla="*/ 453412 h 1524519"/>
                <a:gd name="connsiteX484" fmla="*/ 245454 w 296227"/>
                <a:gd name="connsiteY484" fmla="*/ 469698 h 1524519"/>
                <a:gd name="connsiteX485" fmla="*/ 252480 w 296227"/>
                <a:gd name="connsiteY485" fmla="*/ 472572 h 1524519"/>
                <a:gd name="connsiteX486" fmla="*/ 260782 w 296227"/>
                <a:gd name="connsiteY486" fmla="*/ 475765 h 1524519"/>
                <a:gd name="connsiteX487" fmla="*/ 268127 w 296227"/>
                <a:gd name="connsiteY487" fmla="*/ 478001 h 1524519"/>
                <a:gd name="connsiteX488" fmla="*/ 280261 w 296227"/>
                <a:gd name="connsiteY488" fmla="*/ 476404 h 1524519"/>
                <a:gd name="connsiteX489" fmla="*/ 280900 w 296227"/>
                <a:gd name="connsiteY489" fmla="*/ 496202 h 1524519"/>
                <a:gd name="connsiteX490" fmla="*/ 267169 w 296227"/>
                <a:gd name="connsiteY490" fmla="*/ 499076 h 1524519"/>
                <a:gd name="connsiteX491" fmla="*/ 263976 w 296227"/>
                <a:gd name="connsiteY491" fmla="*/ 507379 h 1524519"/>
                <a:gd name="connsiteX492" fmla="*/ 265572 w 296227"/>
                <a:gd name="connsiteY492" fmla="*/ 519833 h 1524519"/>
                <a:gd name="connsiteX493" fmla="*/ 253118 w 296227"/>
                <a:gd name="connsiteY493" fmla="*/ 519513 h 1524519"/>
                <a:gd name="connsiteX494" fmla="*/ 255034 w 296227"/>
                <a:gd name="connsiteY494" fmla="*/ 529093 h 1524519"/>
                <a:gd name="connsiteX495" fmla="*/ 271959 w 296227"/>
                <a:gd name="connsiteY495" fmla="*/ 533564 h 1524519"/>
                <a:gd name="connsiteX496" fmla="*/ 280900 w 296227"/>
                <a:gd name="connsiteY496" fmla="*/ 525900 h 1524519"/>
                <a:gd name="connsiteX497" fmla="*/ 281858 w 296227"/>
                <a:gd name="connsiteY497" fmla="*/ 524942 h 1524519"/>
                <a:gd name="connsiteX498" fmla="*/ 282497 w 296227"/>
                <a:gd name="connsiteY498" fmla="*/ 546018 h 1524519"/>
                <a:gd name="connsiteX499" fmla="*/ 272278 w 296227"/>
                <a:gd name="connsiteY499" fmla="*/ 547934 h 1524519"/>
                <a:gd name="connsiteX500" fmla="*/ 266531 w 296227"/>
                <a:gd name="connsiteY500" fmla="*/ 554320 h 1524519"/>
                <a:gd name="connsiteX501" fmla="*/ 267488 w 296227"/>
                <a:gd name="connsiteY501" fmla="*/ 557194 h 1524519"/>
                <a:gd name="connsiteX502" fmla="*/ 260782 w 296227"/>
                <a:gd name="connsiteY502" fmla="*/ 572522 h 1524519"/>
                <a:gd name="connsiteX503" fmla="*/ 252799 w 296227"/>
                <a:gd name="connsiteY503" fmla="*/ 576673 h 1524519"/>
                <a:gd name="connsiteX504" fmla="*/ 241303 w 296227"/>
                <a:gd name="connsiteY504" fmla="*/ 579867 h 1524519"/>
                <a:gd name="connsiteX505" fmla="*/ 230765 w 296227"/>
                <a:gd name="connsiteY505" fmla="*/ 584337 h 1524519"/>
                <a:gd name="connsiteX506" fmla="*/ 223421 w 296227"/>
                <a:gd name="connsiteY506" fmla="*/ 594875 h 1524519"/>
                <a:gd name="connsiteX507" fmla="*/ 227253 w 296227"/>
                <a:gd name="connsiteY507" fmla="*/ 609884 h 1524519"/>
                <a:gd name="connsiteX508" fmla="*/ 244816 w 296227"/>
                <a:gd name="connsiteY508" fmla="*/ 614035 h 1524519"/>
                <a:gd name="connsiteX509" fmla="*/ 254715 w 296227"/>
                <a:gd name="connsiteY509" fmla="*/ 618186 h 1524519"/>
                <a:gd name="connsiteX510" fmla="*/ 268127 w 296227"/>
                <a:gd name="connsiteY510" fmla="*/ 621060 h 1524519"/>
                <a:gd name="connsiteX511" fmla="*/ 285051 w 296227"/>
                <a:gd name="connsiteY511" fmla="*/ 615951 h 1524519"/>
                <a:gd name="connsiteX512" fmla="*/ 286009 w 296227"/>
                <a:gd name="connsiteY512" fmla="*/ 645649 h 1524519"/>
                <a:gd name="connsiteX513" fmla="*/ 274194 w 296227"/>
                <a:gd name="connsiteY513" fmla="*/ 642136 h 1524519"/>
                <a:gd name="connsiteX514" fmla="*/ 274514 w 296227"/>
                <a:gd name="connsiteY514" fmla="*/ 645968 h 1524519"/>
                <a:gd name="connsiteX515" fmla="*/ 271320 w 296227"/>
                <a:gd name="connsiteY515" fmla="*/ 652035 h 1524519"/>
                <a:gd name="connsiteX516" fmla="*/ 266849 w 296227"/>
                <a:gd name="connsiteY516" fmla="*/ 654590 h 1524519"/>
                <a:gd name="connsiteX517" fmla="*/ 255354 w 296227"/>
                <a:gd name="connsiteY517" fmla="*/ 660976 h 1524519"/>
                <a:gd name="connsiteX518" fmla="*/ 247371 w 296227"/>
                <a:gd name="connsiteY518" fmla="*/ 665766 h 1524519"/>
                <a:gd name="connsiteX519" fmla="*/ 237791 w 296227"/>
                <a:gd name="connsiteY519" fmla="*/ 670237 h 1524519"/>
                <a:gd name="connsiteX520" fmla="*/ 220547 w 296227"/>
                <a:gd name="connsiteY520" fmla="*/ 656186 h 1524519"/>
                <a:gd name="connsiteX521" fmla="*/ 205538 w 296227"/>
                <a:gd name="connsiteY521" fmla="*/ 652355 h 1524519"/>
                <a:gd name="connsiteX522" fmla="*/ 195958 w 296227"/>
                <a:gd name="connsiteY522" fmla="*/ 660018 h 1524519"/>
                <a:gd name="connsiteX523" fmla="*/ 193085 w 296227"/>
                <a:gd name="connsiteY523" fmla="*/ 666086 h 1524519"/>
                <a:gd name="connsiteX524" fmla="*/ 194681 w 296227"/>
                <a:gd name="connsiteY524" fmla="*/ 667044 h 1524519"/>
                <a:gd name="connsiteX525" fmla="*/ 209051 w 296227"/>
                <a:gd name="connsiteY525" fmla="*/ 672792 h 1524519"/>
                <a:gd name="connsiteX526" fmla="*/ 211286 w 296227"/>
                <a:gd name="connsiteY526" fmla="*/ 673749 h 1524519"/>
                <a:gd name="connsiteX527" fmla="*/ 216395 w 296227"/>
                <a:gd name="connsiteY527" fmla="*/ 676624 h 1524519"/>
                <a:gd name="connsiteX528" fmla="*/ 219270 w 296227"/>
                <a:gd name="connsiteY528" fmla="*/ 678539 h 1524519"/>
                <a:gd name="connsiteX529" fmla="*/ 231723 w 296227"/>
                <a:gd name="connsiteY529" fmla="*/ 682052 h 1524519"/>
                <a:gd name="connsiteX530" fmla="*/ 247051 w 296227"/>
                <a:gd name="connsiteY530" fmla="*/ 686842 h 1524519"/>
                <a:gd name="connsiteX531" fmla="*/ 251521 w 296227"/>
                <a:gd name="connsiteY531" fmla="*/ 692271 h 1524519"/>
                <a:gd name="connsiteX532" fmla="*/ 252161 w 296227"/>
                <a:gd name="connsiteY532" fmla="*/ 702170 h 1524519"/>
                <a:gd name="connsiteX533" fmla="*/ 257269 w 296227"/>
                <a:gd name="connsiteY533" fmla="*/ 709834 h 1524519"/>
                <a:gd name="connsiteX534" fmla="*/ 274514 w 296227"/>
                <a:gd name="connsiteY534" fmla="*/ 715582 h 1524519"/>
                <a:gd name="connsiteX535" fmla="*/ 279942 w 296227"/>
                <a:gd name="connsiteY535" fmla="*/ 718136 h 1524519"/>
                <a:gd name="connsiteX536" fmla="*/ 288564 w 296227"/>
                <a:gd name="connsiteY536" fmla="*/ 720052 h 1524519"/>
                <a:gd name="connsiteX537" fmla="*/ 289841 w 296227"/>
                <a:gd name="connsiteY537" fmla="*/ 760927 h 1524519"/>
                <a:gd name="connsiteX538" fmla="*/ 281539 w 296227"/>
                <a:gd name="connsiteY538" fmla="*/ 758372 h 1524519"/>
                <a:gd name="connsiteX539" fmla="*/ 272917 w 296227"/>
                <a:gd name="connsiteY539" fmla="*/ 751347 h 1524519"/>
                <a:gd name="connsiteX540" fmla="*/ 267808 w 296227"/>
                <a:gd name="connsiteY540" fmla="*/ 750069 h 1524519"/>
                <a:gd name="connsiteX541" fmla="*/ 248648 w 296227"/>
                <a:gd name="connsiteY541" fmla="*/ 754221 h 1524519"/>
                <a:gd name="connsiteX542" fmla="*/ 221185 w 296227"/>
                <a:gd name="connsiteY542" fmla="*/ 754221 h 1524519"/>
                <a:gd name="connsiteX543" fmla="*/ 219270 w 296227"/>
                <a:gd name="connsiteY543" fmla="*/ 754221 h 1524519"/>
                <a:gd name="connsiteX544" fmla="*/ 217992 w 296227"/>
                <a:gd name="connsiteY544" fmla="*/ 758372 h 1524519"/>
                <a:gd name="connsiteX545" fmla="*/ 220547 w 296227"/>
                <a:gd name="connsiteY545" fmla="*/ 761246 h 1524519"/>
                <a:gd name="connsiteX546" fmla="*/ 227572 w 296227"/>
                <a:gd name="connsiteY546" fmla="*/ 766036 h 1524519"/>
                <a:gd name="connsiteX547" fmla="*/ 231085 w 296227"/>
                <a:gd name="connsiteY547" fmla="*/ 769229 h 1524519"/>
                <a:gd name="connsiteX548" fmla="*/ 237152 w 296227"/>
                <a:gd name="connsiteY548" fmla="*/ 773380 h 1524519"/>
                <a:gd name="connsiteX549" fmla="*/ 252799 w 296227"/>
                <a:gd name="connsiteY549" fmla="*/ 775296 h 1524519"/>
                <a:gd name="connsiteX550" fmla="*/ 274194 w 296227"/>
                <a:gd name="connsiteY550" fmla="*/ 771145 h 1524519"/>
                <a:gd name="connsiteX551" fmla="*/ 285051 w 296227"/>
                <a:gd name="connsiteY551" fmla="*/ 774977 h 1524519"/>
                <a:gd name="connsiteX552" fmla="*/ 286967 w 296227"/>
                <a:gd name="connsiteY552" fmla="*/ 782321 h 1524519"/>
                <a:gd name="connsiteX553" fmla="*/ 287925 w 296227"/>
                <a:gd name="connsiteY553" fmla="*/ 784557 h 1524519"/>
                <a:gd name="connsiteX554" fmla="*/ 284732 w 296227"/>
                <a:gd name="connsiteY554" fmla="*/ 789985 h 1524519"/>
                <a:gd name="connsiteX555" fmla="*/ 274514 w 296227"/>
                <a:gd name="connsiteY555" fmla="*/ 789347 h 1524519"/>
                <a:gd name="connsiteX556" fmla="*/ 264934 w 296227"/>
                <a:gd name="connsiteY556" fmla="*/ 788389 h 1524519"/>
                <a:gd name="connsiteX557" fmla="*/ 255354 w 296227"/>
                <a:gd name="connsiteY557" fmla="*/ 790943 h 1524519"/>
                <a:gd name="connsiteX558" fmla="*/ 251203 w 296227"/>
                <a:gd name="connsiteY558" fmla="*/ 791901 h 1524519"/>
                <a:gd name="connsiteX559" fmla="*/ 250244 w 296227"/>
                <a:gd name="connsiteY559" fmla="*/ 801801 h 1524519"/>
                <a:gd name="connsiteX560" fmla="*/ 260463 w 296227"/>
                <a:gd name="connsiteY560" fmla="*/ 809784 h 1524519"/>
                <a:gd name="connsiteX561" fmla="*/ 268766 w 296227"/>
                <a:gd name="connsiteY561" fmla="*/ 812019 h 1524519"/>
                <a:gd name="connsiteX562" fmla="*/ 284732 w 296227"/>
                <a:gd name="connsiteY562" fmla="*/ 813935 h 1524519"/>
                <a:gd name="connsiteX563" fmla="*/ 291438 w 296227"/>
                <a:gd name="connsiteY563" fmla="*/ 816809 h 1524519"/>
                <a:gd name="connsiteX564" fmla="*/ 292715 w 296227"/>
                <a:gd name="connsiteY564" fmla="*/ 857683 h 1524519"/>
                <a:gd name="connsiteX565" fmla="*/ 278346 w 296227"/>
                <a:gd name="connsiteY565" fmla="*/ 855129 h 1524519"/>
                <a:gd name="connsiteX566" fmla="*/ 272917 w 296227"/>
                <a:gd name="connsiteY566" fmla="*/ 854809 h 1524519"/>
                <a:gd name="connsiteX567" fmla="*/ 253757 w 296227"/>
                <a:gd name="connsiteY567" fmla="*/ 855767 h 1524519"/>
                <a:gd name="connsiteX568" fmla="*/ 247690 w 296227"/>
                <a:gd name="connsiteY568" fmla="*/ 855767 h 1524519"/>
                <a:gd name="connsiteX569" fmla="*/ 243538 w 296227"/>
                <a:gd name="connsiteY569" fmla="*/ 854490 h 1524519"/>
                <a:gd name="connsiteX570" fmla="*/ 236513 w 296227"/>
                <a:gd name="connsiteY570" fmla="*/ 848742 h 1524519"/>
                <a:gd name="connsiteX571" fmla="*/ 228849 w 296227"/>
                <a:gd name="connsiteY571" fmla="*/ 839482 h 1524519"/>
                <a:gd name="connsiteX572" fmla="*/ 223421 w 296227"/>
                <a:gd name="connsiteY572" fmla="*/ 835330 h 1524519"/>
                <a:gd name="connsiteX573" fmla="*/ 218950 w 296227"/>
                <a:gd name="connsiteY573" fmla="*/ 832776 h 1524519"/>
                <a:gd name="connsiteX574" fmla="*/ 209690 w 296227"/>
                <a:gd name="connsiteY574" fmla="*/ 834692 h 1524519"/>
                <a:gd name="connsiteX575" fmla="*/ 210648 w 296227"/>
                <a:gd name="connsiteY575" fmla="*/ 848423 h 1524519"/>
                <a:gd name="connsiteX576" fmla="*/ 219588 w 296227"/>
                <a:gd name="connsiteY576" fmla="*/ 861196 h 1524519"/>
                <a:gd name="connsiteX577" fmla="*/ 229168 w 296227"/>
                <a:gd name="connsiteY577" fmla="*/ 869818 h 1524519"/>
                <a:gd name="connsiteX578" fmla="*/ 242581 w 296227"/>
                <a:gd name="connsiteY578" fmla="*/ 878759 h 1524519"/>
                <a:gd name="connsiteX579" fmla="*/ 251841 w 296227"/>
                <a:gd name="connsiteY579" fmla="*/ 885784 h 1524519"/>
                <a:gd name="connsiteX580" fmla="*/ 262379 w 296227"/>
                <a:gd name="connsiteY580" fmla="*/ 890574 h 1524519"/>
                <a:gd name="connsiteX581" fmla="*/ 275152 w 296227"/>
                <a:gd name="connsiteY581" fmla="*/ 892171 h 1524519"/>
                <a:gd name="connsiteX582" fmla="*/ 285371 w 296227"/>
                <a:gd name="connsiteY582" fmla="*/ 890894 h 1524519"/>
                <a:gd name="connsiteX583" fmla="*/ 288564 w 296227"/>
                <a:gd name="connsiteY583" fmla="*/ 903347 h 1524519"/>
                <a:gd name="connsiteX584" fmla="*/ 293992 w 296227"/>
                <a:gd name="connsiteY584" fmla="*/ 913247 h 1524519"/>
                <a:gd name="connsiteX585" fmla="*/ 294631 w 296227"/>
                <a:gd name="connsiteY585" fmla="*/ 929213 h 1524519"/>
                <a:gd name="connsiteX586" fmla="*/ 278664 w 296227"/>
                <a:gd name="connsiteY586" fmla="*/ 925701 h 1524519"/>
                <a:gd name="connsiteX587" fmla="*/ 261101 w 296227"/>
                <a:gd name="connsiteY587" fmla="*/ 922826 h 1524519"/>
                <a:gd name="connsiteX588" fmla="*/ 249925 w 296227"/>
                <a:gd name="connsiteY588" fmla="*/ 927297 h 1524519"/>
                <a:gd name="connsiteX589" fmla="*/ 235875 w 296227"/>
                <a:gd name="connsiteY589" fmla="*/ 932087 h 1524519"/>
                <a:gd name="connsiteX590" fmla="*/ 225656 w 296227"/>
                <a:gd name="connsiteY590" fmla="*/ 928255 h 1524519"/>
                <a:gd name="connsiteX591" fmla="*/ 217034 w 296227"/>
                <a:gd name="connsiteY591" fmla="*/ 930810 h 1524519"/>
                <a:gd name="connsiteX592" fmla="*/ 217992 w 296227"/>
                <a:gd name="connsiteY592" fmla="*/ 939432 h 1524519"/>
                <a:gd name="connsiteX593" fmla="*/ 227253 w 296227"/>
                <a:gd name="connsiteY593" fmla="*/ 949331 h 1524519"/>
                <a:gd name="connsiteX594" fmla="*/ 230765 w 296227"/>
                <a:gd name="connsiteY594" fmla="*/ 954121 h 1524519"/>
                <a:gd name="connsiteX595" fmla="*/ 234916 w 296227"/>
                <a:gd name="connsiteY595" fmla="*/ 959230 h 1524519"/>
                <a:gd name="connsiteX596" fmla="*/ 248328 w 296227"/>
                <a:gd name="connsiteY596" fmla="*/ 964659 h 1524519"/>
                <a:gd name="connsiteX597" fmla="*/ 257908 w 296227"/>
                <a:gd name="connsiteY597" fmla="*/ 970407 h 1524519"/>
                <a:gd name="connsiteX598" fmla="*/ 274833 w 296227"/>
                <a:gd name="connsiteY598" fmla="*/ 976474 h 1524519"/>
                <a:gd name="connsiteX599" fmla="*/ 286648 w 296227"/>
                <a:gd name="connsiteY599" fmla="*/ 977432 h 1524519"/>
                <a:gd name="connsiteX600" fmla="*/ 296228 w 296227"/>
                <a:gd name="connsiteY600" fmla="*/ 981264 h 1524519"/>
                <a:gd name="connsiteX601" fmla="*/ 294312 w 296227"/>
                <a:gd name="connsiteY601" fmla="*/ 1010004 h 1524519"/>
                <a:gd name="connsiteX602" fmla="*/ 215118 w 296227"/>
                <a:gd name="connsiteY602" fmla="*/ 538034 h 1524519"/>
                <a:gd name="connsiteX603" fmla="*/ 218311 w 296227"/>
                <a:gd name="connsiteY603" fmla="*/ 549530 h 1524519"/>
                <a:gd name="connsiteX604" fmla="*/ 221824 w 296227"/>
                <a:gd name="connsiteY604" fmla="*/ 551766 h 1524519"/>
                <a:gd name="connsiteX605" fmla="*/ 234278 w 296227"/>
                <a:gd name="connsiteY605" fmla="*/ 556236 h 1524519"/>
                <a:gd name="connsiteX606" fmla="*/ 244177 w 296227"/>
                <a:gd name="connsiteY606" fmla="*/ 556875 h 1524519"/>
                <a:gd name="connsiteX607" fmla="*/ 257908 w 296227"/>
                <a:gd name="connsiteY607" fmla="*/ 554320 h 1524519"/>
                <a:gd name="connsiteX608" fmla="*/ 262059 w 296227"/>
                <a:gd name="connsiteY608" fmla="*/ 550808 h 1524519"/>
                <a:gd name="connsiteX609" fmla="*/ 260144 w 296227"/>
                <a:gd name="connsiteY609" fmla="*/ 546976 h 1524519"/>
                <a:gd name="connsiteX610" fmla="*/ 235555 w 296227"/>
                <a:gd name="connsiteY610" fmla="*/ 543144 h 1524519"/>
                <a:gd name="connsiteX611" fmla="*/ 226295 w 296227"/>
                <a:gd name="connsiteY611" fmla="*/ 541228 h 1524519"/>
                <a:gd name="connsiteX612" fmla="*/ 215118 w 296227"/>
                <a:gd name="connsiteY612" fmla="*/ 538034 h 1524519"/>
                <a:gd name="connsiteX613" fmla="*/ 186379 w 296227"/>
                <a:gd name="connsiteY613" fmla="*/ 1077382 h 1524519"/>
                <a:gd name="connsiteX614" fmla="*/ 181908 w 296227"/>
                <a:gd name="connsiteY614" fmla="*/ 1087920 h 1524519"/>
                <a:gd name="connsiteX615" fmla="*/ 183824 w 296227"/>
                <a:gd name="connsiteY615" fmla="*/ 1093029 h 1524519"/>
                <a:gd name="connsiteX616" fmla="*/ 189252 w 296227"/>
                <a:gd name="connsiteY616" fmla="*/ 1090474 h 1524519"/>
                <a:gd name="connsiteX617" fmla="*/ 190530 w 296227"/>
                <a:gd name="connsiteY617" fmla="*/ 1086643 h 1524519"/>
                <a:gd name="connsiteX618" fmla="*/ 186379 w 296227"/>
                <a:gd name="connsiteY618" fmla="*/ 1077382 h 1524519"/>
                <a:gd name="connsiteX619" fmla="*/ 241623 w 296227"/>
                <a:gd name="connsiteY619" fmla="*/ 710153 h 1524519"/>
                <a:gd name="connsiteX620" fmla="*/ 241942 w 296227"/>
                <a:gd name="connsiteY620" fmla="*/ 703447 h 1524519"/>
                <a:gd name="connsiteX621" fmla="*/ 227253 w 296227"/>
                <a:gd name="connsiteY621" fmla="*/ 700892 h 1524519"/>
                <a:gd name="connsiteX622" fmla="*/ 241623 w 296227"/>
                <a:gd name="connsiteY622" fmla="*/ 710153 h 1524519"/>
                <a:gd name="connsiteX623" fmla="*/ 134647 w 296227"/>
                <a:gd name="connsiteY623" fmla="*/ 1196811 h 1524519"/>
                <a:gd name="connsiteX624" fmla="*/ 141992 w 296227"/>
                <a:gd name="connsiteY624" fmla="*/ 1200005 h 1524519"/>
                <a:gd name="connsiteX625" fmla="*/ 146782 w 296227"/>
                <a:gd name="connsiteY625" fmla="*/ 1192660 h 1524519"/>
                <a:gd name="connsiteX626" fmla="*/ 145185 w 296227"/>
                <a:gd name="connsiteY626" fmla="*/ 1189786 h 1524519"/>
                <a:gd name="connsiteX627" fmla="*/ 141992 w 296227"/>
                <a:gd name="connsiteY627" fmla="*/ 1190425 h 1524519"/>
                <a:gd name="connsiteX628" fmla="*/ 134647 w 296227"/>
                <a:gd name="connsiteY628" fmla="*/ 1196811 h 1524519"/>
                <a:gd name="connsiteX629" fmla="*/ 140076 w 296227"/>
                <a:gd name="connsiteY629" fmla="*/ 776893 h 1524519"/>
                <a:gd name="connsiteX630" fmla="*/ 141034 w 296227"/>
                <a:gd name="connsiteY630" fmla="*/ 787431 h 1524519"/>
                <a:gd name="connsiteX631" fmla="*/ 145824 w 296227"/>
                <a:gd name="connsiteY631" fmla="*/ 781364 h 1524519"/>
                <a:gd name="connsiteX632" fmla="*/ 140076 w 296227"/>
                <a:gd name="connsiteY632" fmla="*/ 776893 h 1524519"/>
                <a:gd name="connsiteX633" fmla="*/ 264295 w 296227"/>
                <a:gd name="connsiteY633" fmla="*/ 836927 h 1524519"/>
                <a:gd name="connsiteX634" fmla="*/ 272597 w 296227"/>
                <a:gd name="connsiteY634" fmla="*/ 840120 h 1524519"/>
                <a:gd name="connsiteX635" fmla="*/ 268766 w 296227"/>
                <a:gd name="connsiteY635" fmla="*/ 832137 h 1524519"/>
                <a:gd name="connsiteX636" fmla="*/ 264295 w 296227"/>
                <a:gd name="connsiteY636" fmla="*/ 836927 h 1524519"/>
                <a:gd name="connsiteX637" fmla="*/ 156042 w 296227"/>
                <a:gd name="connsiteY637" fmla="*/ 1073550 h 1524519"/>
                <a:gd name="connsiteX638" fmla="*/ 157000 w 296227"/>
                <a:gd name="connsiteY638" fmla="*/ 1066844 h 1524519"/>
                <a:gd name="connsiteX639" fmla="*/ 153807 w 296227"/>
                <a:gd name="connsiteY639" fmla="*/ 1065886 h 1524519"/>
                <a:gd name="connsiteX640" fmla="*/ 151572 w 296227"/>
                <a:gd name="connsiteY640" fmla="*/ 1069718 h 1524519"/>
                <a:gd name="connsiteX641" fmla="*/ 156042 w 296227"/>
                <a:gd name="connsiteY641" fmla="*/ 1073550 h 1524519"/>
                <a:gd name="connsiteX642" fmla="*/ 154765 w 296227"/>
                <a:gd name="connsiteY642" fmla="*/ 865986 h 1524519"/>
                <a:gd name="connsiteX643" fmla="*/ 157000 w 296227"/>
                <a:gd name="connsiteY643" fmla="*/ 871414 h 1524519"/>
                <a:gd name="connsiteX644" fmla="*/ 154765 w 296227"/>
                <a:gd name="connsiteY644" fmla="*/ 865986 h 152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</a:cxnLst>
              <a:rect l="l" t="t" r="r" b="b"/>
              <a:pathLst>
                <a:path w="296227" h="1524519">
                  <a:moveTo>
                    <a:pt x="294312" y="1010004"/>
                  </a:moveTo>
                  <a:cubicBezTo>
                    <a:pt x="293674" y="1009684"/>
                    <a:pt x="292396" y="1010004"/>
                    <a:pt x="292077" y="1009365"/>
                  </a:cubicBezTo>
                  <a:cubicBezTo>
                    <a:pt x="288884" y="1006810"/>
                    <a:pt x="286329" y="1007130"/>
                    <a:pt x="283136" y="1009684"/>
                  </a:cubicBezTo>
                  <a:cubicBezTo>
                    <a:pt x="280900" y="1011281"/>
                    <a:pt x="277707" y="1011919"/>
                    <a:pt x="275152" y="1011919"/>
                  </a:cubicBezTo>
                  <a:cubicBezTo>
                    <a:pt x="270681" y="1011919"/>
                    <a:pt x="266849" y="1012877"/>
                    <a:pt x="263976" y="1016071"/>
                  </a:cubicBezTo>
                  <a:cubicBezTo>
                    <a:pt x="260782" y="1019264"/>
                    <a:pt x="257589" y="1018625"/>
                    <a:pt x="254715" y="1016390"/>
                  </a:cubicBezTo>
                  <a:cubicBezTo>
                    <a:pt x="251203" y="1013835"/>
                    <a:pt x="247690" y="1012558"/>
                    <a:pt x="243538" y="1011600"/>
                  </a:cubicBezTo>
                  <a:cubicBezTo>
                    <a:pt x="240345" y="1010962"/>
                    <a:pt x="237791" y="1008726"/>
                    <a:pt x="234916" y="1007130"/>
                  </a:cubicBezTo>
                  <a:cubicBezTo>
                    <a:pt x="234278" y="1006810"/>
                    <a:pt x="233639" y="1005852"/>
                    <a:pt x="233001" y="1005533"/>
                  </a:cubicBezTo>
                  <a:cubicBezTo>
                    <a:pt x="225975" y="1004255"/>
                    <a:pt x="222143" y="998827"/>
                    <a:pt x="217034" y="994356"/>
                  </a:cubicBezTo>
                  <a:cubicBezTo>
                    <a:pt x="215118" y="992760"/>
                    <a:pt x="212883" y="991482"/>
                    <a:pt x="210648" y="990844"/>
                  </a:cubicBezTo>
                  <a:cubicBezTo>
                    <a:pt x="204261" y="988928"/>
                    <a:pt x="202025" y="991482"/>
                    <a:pt x="202345" y="997869"/>
                  </a:cubicBezTo>
                  <a:cubicBezTo>
                    <a:pt x="202983" y="1007449"/>
                    <a:pt x="203942" y="1017029"/>
                    <a:pt x="204261" y="1026928"/>
                  </a:cubicBezTo>
                  <a:cubicBezTo>
                    <a:pt x="204580" y="1030760"/>
                    <a:pt x="206815" y="1032676"/>
                    <a:pt x="209690" y="1033634"/>
                  </a:cubicBezTo>
                  <a:cubicBezTo>
                    <a:pt x="215757" y="1035869"/>
                    <a:pt x="217673" y="1039701"/>
                    <a:pt x="217992" y="1045768"/>
                  </a:cubicBezTo>
                  <a:cubicBezTo>
                    <a:pt x="218311" y="1051197"/>
                    <a:pt x="219908" y="1056306"/>
                    <a:pt x="221185" y="1061416"/>
                  </a:cubicBezTo>
                  <a:cubicBezTo>
                    <a:pt x="222782" y="1067164"/>
                    <a:pt x="226614" y="1070037"/>
                    <a:pt x="232681" y="1069399"/>
                  </a:cubicBezTo>
                  <a:cubicBezTo>
                    <a:pt x="237152" y="1069080"/>
                    <a:pt x="240345" y="1070357"/>
                    <a:pt x="243219" y="1072911"/>
                  </a:cubicBezTo>
                  <a:cubicBezTo>
                    <a:pt x="245135" y="1074508"/>
                    <a:pt x="247690" y="1075785"/>
                    <a:pt x="249925" y="1077382"/>
                  </a:cubicBezTo>
                  <a:cubicBezTo>
                    <a:pt x="252480" y="1079298"/>
                    <a:pt x="255034" y="1080895"/>
                    <a:pt x="255673" y="1085046"/>
                  </a:cubicBezTo>
                  <a:cubicBezTo>
                    <a:pt x="256631" y="1092710"/>
                    <a:pt x="255673" y="1093029"/>
                    <a:pt x="248009" y="1092710"/>
                  </a:cubicBezTo>
                  <a:cubicBezTo>
                    <a:pt x="240345" y="1092390"/>
                    <a:pt x="233639" y="1089517"/>
                    <a:pt x="226614" y="1087920"/>
                  </a:cubicBezTo>
                  <a:cubicBezTo>
                    <a:pt x="222143" y="1086962"/>
                    <a:pt x="217353" y="1086962"/>
                    <a:pt x="212563" y="1087600"/>
                  </a:cubicBezTo>
                  <a:cubicBezTo>
                    <a:pt x="207773" y="1088239"/>
                    <a:pt x="206815" y="1095264"/>
                    <a:pt x="210967" y="1099097"/>
                  </a:cubicBezTo>
                  <a:cubicBezTo>
                    <a:pt x="212883" y="1101012"/>
                    <a:pt x="215438" y="1101970"/>
                    <a:pt x="217353" y="1103887"/>
                  </a:cubicBezTo>
                  <a:cubicBezTo>
                    <a:pt x="221505" y="1108357"/>
                    <a:pt x="226614" y="1111550"/>
                    <a:pt x="229488" y="1117298"/>
                  </a:cubicBezTo>
                  <a:cubicBezTo>
                    <a:pt x="230126" y="1118576"/>
                    <a:pt x="231723" y="1118895"/>
                    <a:pt x="233001" y="1119853"/>
                  </a:cubicBezTo>
                  <a:cubicBezTo>
                    <a:pt x="237152" y="1123366"/>
                    <a:pt x="241623" y="1126559"/>
                    <a:pt x="245774" y="1130071"/>
                  </a:cubicBezTo>
                  <a:cubicBezTo>
                    <a:pt x="247690" y="1131668"/>
                    <a:pt x="247371" y="1138693"/>
                    <a:pt x="245454" y="1140929"/>
                  </a:cubicBezTo>
                  <a:cubicBezTo>
                    <a:pt x="243538" y="1143483"/>
                    <a:pt x="240984" y="1142525"/>
                    <a:pt x="238748" y="1141567"/>
                  </a:cubicBezTo>
                  <a:cubicBezTo>
                    <a:pt x="236833" y="1140609"/>
                    <a:pt x="234916" y="1139651"/>
                    <a:pt x="233639" y="1138374"/>
                  </a:cubicBezTo>
                  <a:cubicBezTo>
                    <a:pt x="228530" y="1134223"/>
                    <a:pt x="222463" y="1132626"/>
                    <a:pt x="216076" y="1132626"/>
                  </a:cubicBezTo>
                  <a:cubicBezTo>
                    <a:pt x="212563" y="1132626"/>
                    <a:pt x="208732" y="1133584"/>
                    <a:pt x="206496" y="1137096"/>
                  </a:cubicBezTo>
                  <a:cubicBezTo>
                    <a:pt x="204900" y="1139332"/>
                    <a:pt x="202665" y="1141248"/>
                    <a:pt x="200748" y="1143483"/>
                  </a:cubicBezTo>
                  <a:cubicBezTo>
                    <a:pt x="197555" y="1146996"/>
                    <a:pt x="196917" y="1148593"/>
                    <a:pt x="200429" y="1151786"/>
                  </a:cubicBezTo>
                  <a:cubicBezTo>
                    <a:pt x="204900" y="1155618"/>
                    <a:pt x="205858" y="1160727"/>
                    <a:pt x="207455" y="1165836"/>
                  </a:cubicBezTo>
                  <a:cubicBezTo>
                    <a:pt x="208732" y="1169349"/>
                    <a:pt x="210328" y="1172542"/>
                    <a:pt x="213522" y="1175097"/>
                  </a:cubicBezTo>
                  <a:cubicBezTo>
                    <a:pt x="217353" y="1177971"/>
                    <a:pt x="221185" y="1181483"/>
                    <a:pt x="225018" y="1184677"/>
                  </a:cubicBezTo>
                  <a:cubicBezTo>
                    <a:pt x="227891" y="1186912"/>
                    <a:pt x="231085" y="1187231"/>
                    <a:pt x="234278" y="1186273"/>
                  </a:cubicBezTo>
                  <a:cubicBezTo>
                    <a:pt x="241303" y="1184357"/>
                    <a:pt x="247690" y="1184038"/>
                    <a:pt x="254396" y="1188509"/>
                  </a:cubicBezTo>
                  <a:cubicBezTo>
                    <a:pt x="259505" y="1191702"/>
                    <a:pt x="265253" y="1193937"/>
                    <a:pt x="271001" y="1196492"/>
                  </a:cubicBezTo>
                  <a:cubicBezTo>
                    <a:pt x="271639" y="1196811"/>
                    <a:pt x="272278" y="1196811"/>
                    <a:pt x="272917" y="1196811"/>
                  </a:cubicBezTo>
                  <a:cubicBezTo>
                    <a:pt x="278664" y="1195853"/>
                    <a:pt x="281539" y="1200324"/>
                    <a:pt x="285371" y="1203517"/>
                  </a:cubicBezTo>
                  <a:cubicBezTo>
                    <a:pt x="288244" y="1206072"/>
                    <a:pt x="287925" y="1209265"/>
                    <a:pt x="286967" y="1212778"/>
                  </a:cubicBezTo>
                  <a:cubicBezTo>
                    <a:pt x="286009" y="1215971"/>
                    <a:pt x="283454" y="1216610"/>
                    <a:pt x="280261" y="1217249"/>
                  </a:cubicBezTo>
                  <a:cubicBezTo>
                    <a:pt x="270362" y="1218526"/>
                    <a:pt x="260782" y="1219164"/>
                    <a:pt x="252161" y="1213416"/>
                  </a:cubicBezTo>
                  <a:cubicBezTo>
                    <a:pt x="246731" y="1209904"/>
                    <a:pt x="240665" y="1208626"/>
                    <a:pt x="235236" y="1206072"/>
                  </a:cubicBezTo>
                  <a:cubicBezTo>
                    <a:pt x="228849" y="1202879"/>
                    <a:pt x="224378" y="1206072"/>
                    <a:pt x="223740" y="1213097"/>
                  </a:cubicBezTo>
                  <a:cubicBezTo>
                    <a:pt x="223421" y="1215652"/>
                    <a:pt x="222782" y="1217249"/>
                    <a:pt x="219588" y="1217568"/>
                  </a:cubicBezTo>
                  <a:cubicBezTo>
                    <a:pt x="216076" y="1217887"/>
                    <a:pt x="212563" y="1218206"/>
                    <a:pt x="209370" y="1219484"/>
                  </a:cubicBezTo>
                  <a:cubicBezTo>
                    <a:pt x="207135" y="1220442"/>
                    <a:pt x="205219" y="1222358"/>
                    <a:pt x="202665" y="1224274"/>
                  </a:cubicBezTo>
                  <a:cubicBezTo>
                    <a:pt x="207773" y="1230979"/>
                    <a:pt x="214160" y="1231938"/>
                    <a:pt x="220866" y="1230660"/>
                  </a:cubicBezTo>
                  <a:cubicBezTo>
                    <a:pt x="227891" y="1229383"/>
                    <a:pt x="234598" y="1228425"/>
                    <a:pt x="241623" y="1229383"/>
                  </a:cubicBezTo>
                  <a:cubicBezTo>
                    <a:pt x="248648" y="1230341"/>
                    <a:pt x="248967" y="1230341"/>
                    <a:pt x="251203" y="1238005"/>
                  </a:cubicBezTo>
                  <a:cubicBezTo>
                    <a:pt x="246413" y="1239921"/>
                    <a:pt x="241942" y="1241837"/>
                    <a:pt x="237152" y="1243433"/>
                  </a:cubicBezTo>
                  <a:cubicBezTo>
                    <a:pt x="235875" y="1243753"/>
                    <a:pt x="233639" y="1242795"/>
                    <a:pt x="232043" y="1241837"/>
                  </a:cubicBezTo>
                  <a:cubicBezTo>
                    <a:pt x="228849" y="1239921"/>
                    <a:pt x="225975" y="1239602"/>
                    <a:pt x="222782" y="1240879"/>
                  </a:cubicBezTo>
                  <a:cubicBezTo>
                    <a:pt x="220547" y="1241837"/>
                    <a:pt x="217992" y="1241837"/>
                    <a:pt x="215438" y="1241837"/>
                  </a:cubicBezTo>
                  <a:cubicBezTo>
                    <a:pt x="212245" y="1241837"/>
                    <a:pt x="210648" y="1243433"/>
                    <a:pt x="209370" y="1246307"/>
                  </a:cubicBezTo>
                  <a:cubicBezTo>
                    <a:pt x="208412" y="1248543"/>
                    <a:pt x="207773" y="1251736"/>
                    <a:pt x="206177" y="1252375"/>
                  </a:cubicBezTo>
                  <a:cubicBezTo>
                    <a:pt x="202983" y="1253652"/>
                    <a:pt x="199152" y="1253971"/>
                    <a:pt x="195320" y="1254291"/>
                  </a:cubicBezTo>
                  <a:cubicBezTo>
                    <a:pt x="194042" y="1254291"/>
                    <a:pt x="192445" y="1253971"/>
                    <a:pt x="190849" y="1253652"/>
                  </a:cubicBezTo>
                  <a:cubicBezTo>
                    <a:pt x="188295" y="1255887"/>
                    <a:pt x="185740" y="1258122"/>
                    <a:pt x="183185" y="1260677"/>
                  </a:cubicBezTo>
                  <a:cubicBezTo>
                    <a:pt x="182547" y="1261316"/>
                    <a:pt x="181589" y="1262274"/>
                    <a:pt x="181589" y="1263232"/>
                  </a:cubicBezTo>
                  <a:cubicBezTo>
                    <a:pt x="181589" y="1267383"/>
                    <a:pt x="179034" y="1269938"/>
                    <a:pt x="176799" y="1272812"/>
                  </a:cubicBezTo>
                  <a:cubicBezTo>
                    <a:pt x="175840" y="1274089"/>
                    <a:pt x="174882" y="1276005"/>
                    <a:pt x="174563" y="1277601"/>
                  </a:cubicBezTo>
                  <a:cubicBezTo>
                    <a:pt x="174244" y="1280156"/>
                    <a:pt x="174244" y="1283030"/>
                    <a:pt x="174563" y="1285585"/>
                  </a:cubicBezTo>
                  <a:cubicBezTo>
                    <a:pt x="174882" y="1293888"/>
                    <a:pt x="175840" y="1301871"/>
                    <a:pt x="173925" y="1310173"/>
                  </a:cubicBezTo>
                  <a:cubicBezTo>
                    <a:pt x="173605" y="1311770"/>
                    <a:pt x="173286" y="1313367"/>
                    <a:pt x="173605" y="1314963"/>
                  </a:cubicBezTo>
                  <a:cubicBezTo>
                    <a:pt x="174244" y="1321988"/>
                    <a:pt x="174882" y="1328694"/>
                    <a:pt x="175522" y="1335720"/>
                  </a:cubicBezTo>
                  <a:cubicBezTo>
                    <a:pt x="175522" y="1336358"/>
                    <a:pt x="175522" y="1336997"/>
                    <a:pt x="175522" y="1337636"/>
                  </a:cubicBezTo>
                  <a:cubicBezTo>
                    <a:pt x="173286" y="1343064"/>
                    <a:pt x="174563" y="1348493"/>
                    <a:pt x="174563" y="1353921"/>
                  </a:cubicBezTo>
                  <a:cubicBezTo>
                    <a:pt x="174882" y="1362543"/>
                    <a:pt x="174563" y="1371165"/>
                    <a:pt x="173605" y="1379787"/>
                  </a:cubicBezTo>
                  <a:cubicBezTo>
                    <a:pt x="172328" y="1389367"/>
                    <a:pt x="172647" y="1398947"/>
                    <a:pt x="172967" y="1408527"/>
                  </a:cubicBezTo>
                  <a:cubicBezTo>
                    <a:pt x="172967" y="1411081"/>
                    <a:pt x="172967" y="1413636"/>
                    <a:pt x="172009" y="1415871"/>
                  </a:cubicBezTo>
                  <a:cubicBezTo>
                    <a:pt x="167857" y="1424813"/>
                    <a:pt x="169774" y="1434393"/>
                    <a:pt x="169774" y="1443972"/>
                  </a:cubicBezTo>
                  <a:cubicBezTo>
                    <a:pt x="169774" y="1448762"/>
                    <a:pt x="170412" y="1453552"/>
                    <a:pt x="168496" y="1458342"/>
                  </a:cubicBezTo>
                  <a:cubicBezTo>
                    <a:pt x="168177" y="1459300"/>
                    <a:pt x="168177" y="1460897"/>
                    <a:pt x="168177" y="1461855"/>
                  </a:cubicBezTo>
                  <a:cubicBezTo>
                    <a:pt x="168177" y="1476863"/>
                    <a:pt x="168177" y="1491872"/>
                    <a:pt x="168496" y="1506880"/>
                  </a:cubicBezTo>
                  <a:cubicBezTo>
                    <a:pt x="168496" y="1508158"/>
                    <a:pt x="169135" y="1509754"/>
                    <a:pt x="169454" y="1511032"/>
                  </a:cubicBezTo>
                  <a:cubicBezTo>
                    <a:pt x="170412" y="1516141"/>
                    <a:pt x="166580" y="1522847"/>
                    <a:pt x="161471" y="1524443"/>
                  </a:cubicBezTo>
                  <a:cubicBezTo>
                    <a:pt x="159236" y="1525082"/>
                    <a:pt x="153169" y="1521569"/>
                    <a:pt x="152849" y="1519015"/>
                  </a:cubicBezTo>
                  <a:cubicBezTo>
                    <a:pt x="152210" y="1511989"/>
                    <a:pt x="151252" y="1504964"/>
                    <a:pt x="152210" y="1497620"/>
                  </a:cubicBezTo>
                  <a:cubicBezTo>
                    <a:pt x="153169" y="1489956"/>
                    <a:pt x="152849" y="1481972"/>
                    <a:pt x="153169" y="1474309"/>
                  </a:cubicBezTo>
                  <a:cubicBezTo>
                    <a:pt x="153169" y="1472712"/>
                    <a:pt x="152849" y="1471115"/>
                    <a:pt x="153169" y="1470157"/>
                  </a:cubicBezTo>
                  <a:cubicBezTo>
                    <a:pt x="156362" y="1462174"/>
                    <a:pt x="153807" y="1453872"/>
                    <a:pt x="154126" y="1445888"/>
                  </a:cubicBezTo>
                  <a:cubicBezTo>
                    <a:pt x="154446" y="1438863"/>
                    <a:pt x="155404" y="1431519"/>
                    <a:pt x="155723" y="1424493"/>
                  </a:cubicBezTo>
                  <a:cubicBezTo>
                    <a:pt x="156042" y="1419703"/>
                    <a:pt x="156042" y="1414594"/>
                    <a:pt x="156362" y="1409804"/>
                  </a:cubicBezTo>
                  <a:cubicBezTo>
                    <a:pt x="156681" y="1404695"/>
                    <a:pt x="157000" y="1399586"/>
                    <a:pt x="157319" y="1394476"/>
                  </a:cubicBezTo>
                  <a:cubicBezTo>
                    <a:pt x="157319" y="1393199"/>
                    <a:pt x="157958" y="1391922"/>
                    <a:pt x="157639" y="1390963"/>
                  </a:cubicBezTo>
                  <a:cubicBezTo>
                    <a:pt x="156042" y="1382661"/>
                    <a:pt x="158277" y="1374997"/>
                    <a:pt x="159555" y="1367333"/>
                  </a:cubicBezTo>
                  <a:cubicBezTo>
                    <a:pt x="160194" y="1363182"/>
                    <a:pt x="160513" y="1358711"/>
                    <a:pt x="160832" y="1354560"/>
                  </a:cubicBezTo>
                  <a:cubicBezTo>
                    <a:pt x="160832" y="1352964"/>
                    <a:pt x="161152" y="1351047"/>
                    <a:pt x="160513" y="1349770"/>
                  </a:cubicBezTo>
                  <a:cubicBezTo>
                    <a:pt x="157319" y="1343384"/>
                    <a:pt x="158916" y="1336677"/>
                    <a:pt x="159236" y="1329972"/>
                  </a:cubicBezTo>
                  <a:cubicBezTo>
                    <a:pt x="159555" y="1323585"/>
                    <a:pt x="158597" y="1316879"/>
                    <a:pt x="157958" y="1310493"/>
                  </a:cubicBezTo>
                  <a:cubicBezTo>
                    <a:pt x="157958" y="1308896"/>
                    <a:pt x="157319" y="1307299"/>
                    <a:pt x="157639" y="1305703"/>
                  </a:cubicBezTo>
                  <a:cubicBezTo>
                    <a:pt x="157958" y="1297400"/>
                    <a:pt x="157958" y="1289098"/>
                    <a:pt x="158277" y="1281114"/>
                  </a:cubicBezTo>
                  <a:cubicBezTo>
                    <a:pt x="158597" y="1275686"/>
                    <a:pt x="157319" y="1270896"/>
                    <a:pt x="153169" y="1267064"/>
                  </a:cubicBezTo>
                  <a:cubicBezTo>
                    <a:pt x="151252" y="1265148"/>
                    <a:pt x="149336" y="1264828"/>
                    <a:pt x="147420" y="1267064"/>
                  </a:cubicBezTo>
                  <a:cubicBezTo>
                    <a:pt x="144227" y="1270257"/>
                    <a:pt x="141353" y="1273770"/>
                    <a:pt x="138479" y="1277282"/>
                  </a:cubicBezTo>
                  <a:cubicBezTo>
                    <a:pt x="136882" y="1278879"/>
                    <a:pt x="135605" y="1280795"/>
                    <a:pt x="134009" y="1282391"/>
                  </a:cubicBezTo>
                  <a:cubicBezTo>
                    <a:pt x="131134" y="1285265"/>
                    <a:pt x="128899" y="1285265"/>
                    <a:pt x="127303" y="1281753"/>
                  </a:cubicBezTo>
                  <a:cubicBezTo>
                    <a:pt x="125067" y="1277282"/>
                    <a:pt x="123790" y="1272173"/>
                    <a:pt x="122513" y="1267383"/>
                  </a:cubicBezTo>
                  <a:cubicBezTo>
                    <a:pt x="122193" y="1266425"/>
                    <a:pt x="123790" y="1264509"/>
                    <a:pt x="125067" y="1263551"/>
                  </a:cubicBezTo>
                  <a:cubicBezTo>
                    <a:pt x="132731" y="1257165"/>
                    <a:pt x="137521" y="1248862"/>
                    <a:pt x="141353" y="1239921"/>
                  </a:cubicBezTo>
                  <a:cubicBezTo>
                    <a:pt x="141992" y="1238643"/>
                    <a:pt x="142311" y="1237685"/>
                    <a:pt x="142311" y="1236408"/>
                  </a:cubicBezTo>
                  <a:cubicBezTo>
                    <a:pt x="142311" y="1231618"/>
                    <a:pt x="144866" y="1228744"/>
                    <a:pt x="149017" y="1227148"/>
                  </a:cubicBezTo>
                  <a:cubicBezTo>
                    <a:pt x="152529" y="1225551"/>
                    <a:pt x="155723" y="1223635"/>
                    <a:pt x="155404" y="1219164"/>
                  </a:cubicBezTo>
                  <a:cubicBezTo>
                    <a:pt x="155404" y="1216610"/>
                    <a:pt x="154126" y="1215332"/>
                    <a:pt x="151572" y="1215652"/>
                  </a:cubicBezTo>
                  <a:cubicBezTo>
                    <a:pt x="142311" y="1217249"/>
                    <a:pt x="133689" y="1214374"/>
                    <a:pt x="125706" y="1209904"/>
                  </a:cubicBezTo>
                  <a:cubicBezTo>
                    <a:pt x="122832" y="1208307"/>
                    <a:pt x="119639" y="1207349"/>
                    <a:pt x="116126" y="1208307"/>
                  </a:cubicBezTo>
                  <a:cubicBezTo>
                    <a:pt x="111975" y="1209265"/>
                    <a:pt x="111016" y="1208946"/>
                    <a:pt x="110059" y="1204475"/>
                  </a:cubicBezTo>
                  <a:cubicBezTo>
                    <a:pt x="109420" y="1201282"/>
                    <a:pt x="109420" y="1198089"/>
                    <a:pt x="109739" y="1194895"/>
                  </a:cubicBezTo>
                  <a:cubicBezTo>
                    <a:pt x="110059" y="1192341"/>
                    <a:pt x="111975" y="1189786"/>
                    <a:pt x="115168" y="1189467"/>
                  </a:cubicBezTo>
                  <a:cubicBezTo>
                    <a:pt x="129538" y="1188828"/>
                    <a:pt x="135605" y="1178929"/>
                    <a:pt x="140395" y="1167433"/>
                  </a:cubicBezTo>
                  <a:cubicBezTo>
                    <a:pt x="141992" y="1163601"/>
                    <a:pt x="143589" y="1159769"/>
                    <a:pt x="145504" y="1156256"/>
                  </a:cubicBezTo>
                  <a:cubicBezTo>
                    <a:pt x="146143" y="1154979"/>
                    <a:pt x="147101" y="1153702"/>
                    <a:pt x="148059" y="1152744"/>
                  </a:cubicBezTo>
                  <a:cubicBezTo>
                    <a:pt x="153807" y="1147635"/>
                    <a:pt x="153807" y="1140609"/>
                    <a:pt x="152849" y="1133903"/>
                  </a:cubicBezTo>
                  <a:cubicBezTo>
                    <a:pt x="152529" y="1131668"/>
                    <a:pt x="149336" y="1129433"/>
                    <a:pt x="146782" y="1128156"/>
                  </a:cubicBezTo>
                  <a:cubicBezTo>
                    <a:pt x="145824" y="1127517"/>
                    <a:pt x="142949" y="1129433"/>
                    <a:pt x="141992" y="1130710"/>
                  </a:cubicBezTo>
                  <a:cubicBezTo>
                    <a:pt x="140395" y="1132626"/>
                    <a:pt x="139118" y="1134861"/>
                    <a:pt x="138479" y="1137096"/>
                  </a:cubicBezTo>
                  <a:cubicBezTo>
                    <a:pt x="137202" y="1140290"/>
                    <a:pt x="135605" y="1142845"/>
                    <a:pt x="131454" y="1142525"/>
                  </a:cubicBezTo>
                  <a:cubicBezTo>
                    <a:pt x="127622" y="1142206"/>
                    <a:pt x="126026" y="1145080"/>
                    <a:pt x="125067" y="1148273"/>
                  </a:cubicBezTo>
                  <a:cubicBezTo>
                    <a:pt x="124429" y="1150509"/>
                    <a:pt x="124109" y="1152744"/>
                    <a:pt x="123151" y="1154660"/>
                  </a:cubicBezTo>
                  <a:cubicBezTo>
                    <a:pt x="121236" y="1158173"/>
                    <a:pt x="117084" y="1158492"/>
                    <a:pt x="114529" y="1155299"/>
                  </a:cubicBezTo>
                  <a:cubicBezTo>
                    <a:pt x="113252" y="1153383"/>
                    <a:pt x="112294" y="1151466"/>
                    <a:pt x="111656" y="1149231"/>
                  </a:cubicBezTo>
                  <a:cubicBezTo>
                    <a:pt x="110698" y="1145399"/>
                    <a:pt x="110059" y="1141567"/>
                    <a:pt x="109739" y="1137735"/>
                  </a:cubicBezTo>
                  <a:cubicBezTo>
                    <a:pt x="109420" y="1134223"/>
                    <a:pt x="107185" y="1132307"/>
                    <a:pt x="104630" y="1130391"/>
                  </a:cubicBezTo>
                  <a:cubicBezTo>
                    <a:pt x="103672" y="1129752"/>
                    <a:pt x="101118" y="1129752"/>
                    <a:pt x="100160" y="1130710"/>
                  </a:cubicBezTo>
                  <a:cubicBezTo>
                    <a:pt x="96328" y="1133903"/>
                    <a:pt x="91538" y="1134542"/>
                    <a:pt x="86748" y="1134542"/>
                  </a:cubicBezTo>
                  <a:cubicBezTo>
                    <a:pt x="81319" y="1134542"/>
                    <a:pt x="76848" y="1135500"/>
                    <a:pt x="72378" y="1138693"/>
                  </a:cubicBezTo>
                  <a:cubicBezTo>
                    <a:pt x="69823" y="1140609"/>
                    <a:pt x="65991" y="1141248"/>
                    <a:pt x="62479" y="1141886"/>
                  </a:cubicBezTo>
                  <a:cubicBezTo>
                    <a:pt x="58966" y="1142525"/>
                    <a:pt x="55773" y="1141567"/>
                    <a:pt x="52580" y="1139332"/>
                  </a:cubicBezTo>
                  <a:cubicBezTo>
                    <a:pt x="50344" y="1137735"/>
                    <a:pt x="47470" y="1136139"/>
                    <a:pt x="44915" y="1136139"/>
                  </a:cubicBezTo>
                  <a:cubicBezTo>
                    <a:pt x="38529" y="1136139"/>
                    <a:pt x="32781" y="1134542"/>
                    <a:pt x="26714" y="1133265"/>
                  </a:cubicBezTo>
                  <a:cubicBezTo>
                    <a:pt x="24479" y="1132626"/>
                    <a:pt x="22243" y="1133265"/>
                    <a:pt x="20008" y="1133265"/>
                  </a:cubicBezTo>
                  <a:cubicBezTo>
                    <a:pt x="16495" y="1133584"/>
                    <a:pt x="12982" y="1134542"/>
                    <a:pt x="9789" y="1134542"/>
                  </a:cubicBezTo>
                  <a:cubicBezTo>
                    <a:pt x="5319" y="1134542"/>
                    <a:pt x="3084" y="1130710"/>
                    <a:pt x="1167" y="1127517"/>
                  </a:cubicBezTo>
                  <a:cubicBezTo>
                    <a:pt x="-1706" y="1123046"/>
                    <a:pt x="1167" y="1116340"/>
                    <a:pt x="4999" y="1112828"/>
                  </a:cubicBezTo>
                  <a:cubicBezTo>
                    <a:pt x="11386" y="1107080"/>
                    <a:pt x="19050" y="1106760"/>
                    <a:pt x="26714" y="1105802"/>
                  </a:cubicBezTo>
                  <a:cubicBezTo>
                    <a:pt x="32142" y="1105164"/>
                    <a:pt x="37252" y="1103887"/>
                    <a:pt x="42361" y="1102928"/>
                  </a:cubicBezTo>
                  <a:cubicBezTo>
                    <a:pt x="46512" y="1102290"/>
                    <a:pt x="50344" y="1101651"/>
                    <a:pt x="54495" y="1101012"/>
                  </a:cubicBezTo>
                  <a:cubicBezTo>
                    <a:pt x="58327" y="1100693"/>
                    <a:pt x="62160" y="1100693"/>
                    <a:pt x="66310" y="1100693"/>
                  </a:cubicBezTo>
                  <a:cubicBezTo>
                    <a:pt x="69504" y="1100374"/>
                    <a:pt x="72697" y="1099735"/>
                    <a:pt x="75571" y="1097500"/>
                  </a:cubicBezTo>
                  <a:cubicBezTo>
                    <a:pt x="78765" y="1094945"/>
                    <a:pt x="82277" y="1094307"/>
                    <a:pt x="86428" y="1096223"/>
                  </a:cubicBezTo>
                  <a:cubicBezTo>
                    <a:pt x="92176" y="1098777"/>
                    <a:pt x="98883" y="1096542"/>
                    <a:pt x="102076" y="1092390"/>
                  </a:cubicBezTo>
                  <a:cubicBezTo>
                    <a:pt x="103991" y="1090155"/>
                    <a:pt x="103991" y="1087920"/>
                    <a:pt x="102076" y="1085685"/>
                  </a:cubicBezTo>
                  <a:cubicBezTo>
                    <a:pt x="100479" y="1083769"/>
                    <a:pt x="98883" y="1081853"/>
                    <a:pt x="97286" y="1079937"/>
                  </a:cubicBezTo>
                  <a:cubicBezTo>
                    <a:pt x="96328" y="1078659"/>
                    <a:pt x="95370" y="1077382"/>
                    <a:pt x="94411" y="1075785"/>
                  </a:cubicBezTo>
                  <a:cubicBezTo>
                    <a:pt x="92496" y="1073231"/>
                    <a:pt x="92815" y="1070357"/>
                    <a:pt x="94411" y="1067802"/>
                  </a:cubicBezTo>
                  <a:cubicBezTo>
                    <a:pt x="96008" y="1065247"/>
                    <a:pt x="98563" y="1063970"/>
                    <a:pt x="101437" y="1064928"/>
                  </a:cubicBezTo>
                  <a:cubicBezTo>
                    <a:pt x="109101" y="1067164"/>
                    <a:pt x="115488" y="1063651"/>
                    <a:pt x="122193" y="1061096"/>
                  </a:cubicBezTo>
                  <a:cubicBezTo>
                    <a:pt x="127303" y="1059500"/>
                    <a:pt x="129219" y="1055029"/>
                    <a:pt x="129857" y="1050558"/>
                  </a:cubicBezTo>
                  <a:cubicBezTo>
                    <a:pt x="130496" y="1046407"/>
                    <a:pt x="129219" y="1043214"/>
                    <a:pt x="125067" y="1040978"/>
                  </a:cubicBezTo>
                  <a:cubicBezTo>
                    <a:pt x="117723" y="1037147"/>
                    <a:pt x="116765" y="1034273"/>
                    <a:pt x="119319" y="1026928"/>
                  </a:cubicBezTo>
                  <a:cubicBezTo>
                    <a:pt x="121554" y="1020861"/>
                    <a:pt x="118681" y="1015751"/>
                    <a:pt x="112294" y="1015113"/>
                  </a:cubicBezTo>
                  <a:cubicBezTo>
                    <a:pt x="108143" y="1014474"/>
                    <a:pt x="103991" y="1014474"/>
                    <a:pt x="100160" y="1017987"/>
                  </a:cubicBezTo>
                  <a:cubicBezTo>
                    <a:pt x="97605" y="1020222"/>
                    <a:pt x="94411" y="1021819"/>
                    <a:pt x="90580" y="1020541"/>
                  </a:cubicBezTo>
                  <a:cubicBezTo>
                    <a:pt x="87706" y="1019583"/>
                    <a:pt x="85470" y="1021180"/>
                    <a:pt x="83555" y="1023415"/>
                  </a:cubicBezTo>
                  <a:cubicBezTo>
                    <a:pt x="80042" y="1027886"/>
                    <a:pt x="76529" y="1032357"/>
                    <a:pt x="73017" y="1037147"/>
                  </a:cubicBezTo>
                  <a:cubicBezTo>
                    <a:pt x="66310" y="1046088"/>
                    <a:pt x="65353" y="1047365"/>
                    <a:pt x="56730" y="1039062"/>
                  </a:cubicBezTo>
                  <a:cubicBezTo>
                    <a:pt x="55134" y="1037466"/>
                    <a:pt x="53537" y="1035869"/>
                    <a:pt x="51622" y="1034592"/>
                  </a:cubicBezTo>
                  <a:cubicBezTo>
                    <a:pt x="48747" y="1032676"/>
                    <a:pt x="45874" y="1029802"/>
                    <a:pt x="41403" y="1032037"/>
                  </a:cubicBezTo>
                  <a:cubicBezTo>
                    <a:pt x="40125" y="1032676"/>
                    <a:pt x="38210" y="1032357"/>
                    <a:pt x="36613" y="1032037"/>
                  </a:cubicBezTo>
                  <a:cubicBezTo>
                    <a:pt x="31184" y="1030121"/>
                    <a:pt x="26394" y="1027247"/>
                    <a:pt x="22562" y="1022457"/>
                  </a:cubicBezTo>
                  <a:cubicBezTo>
                    <a:pt x="20008" y="1019264"/>
                    <a:pt x="16814" y="1016709"/>
                    <a:pt x="13941" y="1013835"/>
                  </a:cubicBezTo>
                  <a:cubicBezTo>
                    <a:pt x="17134" y="1003617"/>
                    <a:pt x="24159" y="1001062"/>
                    <a:pt x="32142" y="1007130"/>
                  </a:cubicBezTo>
                  <a:cubicBezTo>
                    <a:pt x="35335" y="1009684"/>
                    <a:pt x="38529" y="1010642"/>
                    <a:pt x="42680" y="1010004"/>
                  </a:cubicBezTo>
                  <a:cubicBezTo>
                    <a:pt x="46832" y="1009365"/>
                    <a:pt x="50983" y="1008407"/>
                    <a:pt x="55453" y="1007768"/>
                  </a:cubicBezTo>
                  <a:cubicBezTo>
                    <a:pt x="58008" y="1007449"/>
                    <a:pt x="59924" y="1006172"/>
                    <a:pt x="61840" y="1004575"/>
                  </a:cubicBezTo>
                  <a:cubicBezTo>
                    <a:pt x="70462" y="996272"/>
                    <a:pt x="79723" y="989247"/>
                    <a:pt x="90899" y="984138"/>
                  </a:cubicBezTo>
                  <a:cubicBezTo>
                    <a:pt x="98563" y="980625"/>
                    <a:pt x="106546" y="976474"/>
                    <a:pt x="110059" y="967533"/>
                  </a:cubicBezTo>
                  <a:cubicBezTo>
                    <a:pt x="111016" y="964978"/>
                    <a:pt x="113252" y="962743"/>
                    <a:pt x="114849" y="960507"/>
                  </a:cubicBezTo>
                  <a:cubicBezTo>
                    <a:pt x="117723" y="957314"/>
                    <a:pt x="117723" y="953801"/>
                    <a:pt x="115806" y="949969"/>
                  </a:cubicBezTo>
                  <a:cubicBezTo>
                    <a:pt x="111975" y="951247"/>
                    <a:pt x="108143" y="952844"/>
                    <a:pt x="104311" y="954121"/>
                  </a:cubicBezTo>
                  <a:cubicBezTo>
                    <a:pt x="103353" y="954440"/>
                    <a:pt x="102395" y="955079"/>
                    <a:pt x="101437" y="955079"/>
                  </a:cubicBezTo>
                  <a:cubicBezTo>
                    <a:pt x="97605" y="956037"/>
                    <a:pt x="93134" y="954759"/>
                    <a:pt x="91857" y="952524"/>
                  </a:cubicBezTo>
                  <a:cubicBezTo>
                    <a:pt x="89941" y="949012"/>
                    <a:pt x="92176" y="946457"/>
                    <a:pt x="94093" y="944222"/>
                  </a:cubicBezTo>
                  <a:cubicBezTo>
                    <a:pt x="95370" y="942306"/>
                    <a:pt x="97286" y="941028"/>
                    <a:pt x="98883" y="939432"/>
                  </a:cubicBezTo>
                  <a:cubicBezTo>
                    <a:pt x="101756" y="936558"/>
                    <a:pt x="101756" y="934322"/>
                    <a:pt x="99201" y="930810"/>
                  </a:cubicBezTo>
                  <a:cubicBezTo>
                    <a:pt x="93773" y="932087"/>
                    <a:pt x="88345" y="933045"/>
                    <a:pt x="82916" y="934642"/>
                  </a:cubicBezTo>
                  <a:cubicBezTo>
                    <a:pt x="80042" y="935280"/>
                    <a:pt x="77487" y="934961"/>
                    <a:pt x="75252" y="933045"/>
                  </a:cubicBezTo>
                  <a:cubicBezTo>
                    <a:pt x="70781" y="928255"/>
                    <a:pt x="65353" y="928894"/>
                    <a:pt x="59605" y="930171"/>
                  </a:cubicBezTo>
                  <a:cubicBezTo>
                    <a:pt x="57050" y="930810"/>
                    <a:pt x="54495" y="931448"/>
                    <a:pt x="51940" y="932087"/>
                  </a:cubicBezTo>
                  <a:cubicBezTo>
                    <a:pt x="45554" y="933684"/>
                    <a:pt x="40764" y="931129"/>
                    <a:pt x="36613" y="926658"/>
                  </a:cubicBezTo>
                  <a:cubicBezTo>
                    <a:pt x="33420" y="923465"/>
                    <a:pt x="34058" y="919633"/>
                    <a:pt x="38210" y="917398"/>
                  </a:cubicBezTo>
                  <a:cubicBezTo>
                    <a:pt x="42680" y="915163"/>
                    <a:pt x="47470" y="912608"/>
                    <a:pt x="52899" y="913247"/>
                  </a:cubicBezTo>
                  <a:cubicBezTo>
                    <a:pt x="55453" y="913566"/>
                    <a:pt x="57689" y="912927"/>
                    <a:pt x="60243" y="912608"/>
                  </a:cubicBezTo>
                  <a:cubicBezTo>
                    <a:pt x="66310" y="911969"/>
                    <a:pt x="72378" y="911969"/>
                    <a:pt x="78445" y="913885"/>
                  </a:cubicBezTo>
                  <a:cubicBezTo>
                    <a:pt x="82916" y="915163"/>
                    <a:pt x="87386" y="914524"/>
                    <a:pt x="91218" y="910373"/>
                  </a:cubicBezTo>
                  <a:cubicBezTo>
                    <a:pt x="94731" y="906541"/>
                    <a:pt x="99521" y="903667"/>
                    <a:pt x="103672" y="900473"/>
                  </a:cubicBezTo>
                  <a:cubicBezTo>
                    <a:pt x="108462" y="897280"/>
                    <a:pt x="111656" y="893448"/>
                    <a:pt x="111656" y="887062"/>
                  </a:cubicBezTo>
                  <a:cubicBezTo>
                    <a:pt x="111656" y="881314"/>
                    <a:pt x="116765" y="877801"/>
                    <a:pt x="120916" y="874608"/>
                  </a:cubicBezTo>
                  <a:cubicBezTo>
                    <a:pt x="123151" y="873011"/>
                    <a:pt x="125706" y="872053"/>
                    <a:pt x="128261" y="870776"/>
                  </a:cubicBezTo>
                  <a:cubicBezTo>
                    <a:pt x="131134" y="874289"/>
                    <a:pt x="134328" y="874927"/>
                    <a:pt x="138159" y="872053"/>
                  </a:cubicBezTo>
                  <a:cubicBezTo>
                    <a:pt x="141992" y="869499"/>
                    <a:pt x="142631" y="866625"/>
                    <a:pt x="141992" y="862793"/>
                  </a:cubicBezTo>
                  <a:cubicBezTo>
                    <a:pt x="136244" y="859280"/>
                    <a:pt x="133051" y="865667"/>
                    <a:pt x="127622" y="865986"/>
                  </a:cubicBezTo>
                  <a:cubicBezTo>
                    <a:pt x="123471" y="862793"/>
                    <a:pt x="118681" y="859280"/>
                    <a:pt x="114529" y="855767"/>
                  </a:cubicBezTo>
                  <a:cubicBezTo>
                    <a:pt x="110698" y="852574"/>
                    <a:pt x="111016" y="848103"/>
                    <a:pt x="111016" y="843952"/>
                  </a:cubicBezTo>
                  <a:cubicBezTo>
                    <a:pt x="111016" y="842994"/>
                    <a:pt x="111975" y="842036"/>
                    <a:pt x="112613" y="841717"/>
                  </a:cubicBezTo>
                  <a:cubicBezTo>
                    <a:pt x="115168" y="840120"/>
                    <a:pt x="117723" y="839162"/>
                    <a:pt x="121236" y="837246"/>
                  </a:cubicBezTo>
                  <a:cubicBezTo>
                    <a:pt x="121874" y="838204"/>
                    <a:pt x="122193" y="839162"/>
                    <a:pt x="123151" y="840439"/>
                  </a:cubicBezTo>
                  <a:cubicBezTo>
                    <a:pt x="127622" y="846826"/>
                    <a:pt x="140395" y="844591"/>
                    <a:pt x="141992" y="836288"/>
                  </a:cubicBezTo>
                  <a:cubicBezTo>
                    <a:pt x="142949" y="830540"/>
                    <a:pt x="144546" y="825112"/>
                    <a:pt x="145504" y="819364"/>
                  </a:cubicBezTo>
                  <a:cubicBezTo>
                    <a:pt x="146143" y="815532"/>
                    <a:pt x="144546" y="812019"/>
                    <a:pt x="140395" y="810742"/>
                  </a:cubicBezTo>
                  <a:cubicBezTo>
                    <a:pt x="134647" y="808826"/>
                    <a:pt x="129538" y="807549"/>
                    <a:pt x="124109" y="812019"/>
                  </a:cubicBezTo>
                  <a:cubicBezTo>
                    <a:pt x="120596" y="814574"/>
                    <a:pt x="116446" y="815213"/>
                    <a:pt x="112294" y="811700"/>
                  </a:cubicBezTo>
                  <a:cubicBezTo>
                    <a:pt x="109101" y="809145"/>
                    <a:pt x="105908" y="805313"/>
                    <a:pt x="101118" y="806271"/>
                  </a:cubicBezTo>
                  <a:cubicBezTo>
                    <a:pt x="99521" y="806591"/>
                    <a:pt x="97605" y="807229"/>
                    <a:pt x="96008" y="807868"/>
                  </a:cubicBezTo>
                  <a:cubicBezTo>
                    <a:pt x="91857" y="809784"/>
                    <a:pt x="88025" y="812019"/>
                    <a:pt x="83555" y="808187"/>
                  </a:cubicBezTo>
                  <a:cubicBezTo>
                    <a:pt x="81958" y="806910"/>
                    <a:pt x="80042" y="806271"/>
                    <a:pt x="78126" y="805633"/>
                  </a:cubicBezTo>
                  <a:cubicBezTo>
                    <a:pt x="77168" y="805313"/>
                    <a:pt x="75890" y="804994"/>
                    <a:pt x="75252" y="805313"/>
                  </a:cubicBezTo>
                  <a:cubicBezTo>
                    <a:pt x="71740" y="807868"/>
                    <a:pt x="67907" y="807549"/>
                    <a:pt x="64075" y="807868"/>
                  </a:cubicBezTo>
                  <a:cubicBezTo>
                    <a:pt x="63117" y="807868"/>
                    <a:pt x="61840" y="808187"/>
                    <a:pt x="61201" y="808826"/>
                  </a:cubicBezTo>
                  <a:cubicBezTo>
                    <a:pt x="57370" y="812658"/>
                    <a:pt x="51622" y="813935"/>
                    <a:pt x="48109" y="818725"/>
                  </a:cubicBezTo>
                  <a:cubicBezTo>
                    <a:pt x="43957" y="824154"/>
                    <a:pt x="37571" y="825112"/>
                    <a:pt x="30865" y="823834"/>
                  </a:cubicBezTo>
                  <a:cubicBezTo>
                    <a:pt x="28949" y="823515"/>
                    <a:pt x="27352" y="822876"/>
                    <a:pt x="25437" y="822876"/>
                  </a:cubicBezTo>
                  <a:cubicBezTo>
                    <a:pt x="16495" y="822876"/>
                    <a:pt x="10428" y="818086"/>
                    <a:pt x="5638" y="811381"/>
                  </a:cubicBezTo>
                  <a:cubicBezTo>
                    <a:pt x="2444" y="806591"/>
                    <a:pt x="3084" y="801801"/>
                    <a:pt x="6915" y="797969"/>
                  </a:cubicBezTo>
                  <a:cubicBezTo>
                    <a:pt x="10428" y="794775"/>
                    <a:pt x="12024" y="794456"/>
                    <a:pt x="15218" y="797969"/>
                  </a:cubicBezTo>
                  <a:cubicBezTo>
                    <a:pt x="19369" y="802120"/>
                    <a:pt x="24479" y="803078"/>
                    <a:pt x="29907" y="802759"/>
                  </a:cubicBezTo>
                  <a:cubicBezTo>
                    <a:pt x="31504" y="802439"/>
                    <a:pt x="33420" y="801801"/>
                    <a:pt x="35017" y="800843"/>
                  </a:cubicBezTo>
                  <a:cubicBezTo>
                    <a:pt x="42361" y="794775"/>
                    <a:pt x="50025" y="790624"/>
                    <a:pt x="59924" y="789347"/>
                  </a:cubicBezTo>
                  <a:cubicBezTo>
                    <a:pt x="65672" y="788708"/>
                    <a:pt x="71100" y="785834"/>
                    <a:pt x="76210" y="782641"/>
                  </a:cubicBezTo>
                  <a:cubicBezTo>
                    <a:pt x="83235" y="778170"/>
                    <a:pt x="85470" y="778809"/>
                    <a:pt x="89622" y="785515"/>
                  </a:cubicBezTo>
                  <a:cubicBezTo>
                    <a:pt x="100160" y="786153"/>
                    <a:pt x="111656" y="777851"/>
                    <a:pt x="113571" y="770506"/>
                  </a:cubicBezTo>
                  <a:cubicBezTo>
                    <a:pt x="115488" y="763800"/>
                    <a:pt x="113252" y="760927"/>
                    <a:pt x="106546" y="761246"/>
                  </a:cubicBezTo>
                  <a:cubicBezTo>
                    <a:pt x="103353" y="761565"/>
                    <a:pt x="100479" y="762204"/>
                    <a:pt x="97286" y="761885"/>
                  </a:cubicBezTo>
                  <a:cubicBezTo>
                    <a:pt x="93453" y="761885"/>
                    <a:pt x="89941" y="759010"/>
                    <a:pt x="89622" y="756137"/>
                  </a:cubicBezTo>
                  <a:cubicBezTo>
                    <a:pt x="88983" y="751985"/>
                    <a:pt x="90899" y="748153"/>
                    <a:pt x="95050" y="746876"/>
                  </a:cubicBezTo>
                  <a:cubicBezTo>
                    <a:pt x="99840" y="745279"/>
                    <a:pt x="104630" y="744002"/>
                    <a:pt x="109420" y="743683"/>
                  </a:cubicBezTo>
                  <a:cubicBezTo>
                    <a:pt x="115168" y="743044"/>
                    <a:pt x="119958" y="741128"/>
                    <a:pt x="124109" y="736977"/>
                  </a:cubicBezTo>
                  <a:cubicBezTo>
                    <a:pt x="126983" y="734103"/>
                    <a:pt x="130815" y="732187"/>
                    <a:pt x="134009" y="729952"/>
                  </a:cubicBezTo>
                  <a:cubicBezTo>
                    <a:pt x="134328" y="729632"/>
                    <a:pt x="134647" y="729632"/>
                    <a:pt x="135286" y="729632"/>
                  </a:cubicBezTo>
                  <a:cubicBezTo>
                    <a:pt x="137841" y="728674"/>
                    <a:pt x="140076" y="726758"/>
                    <a:pt x="139437" y="724204"/>
                  </a:cubicBezTo>
                  <a:cubicBezTo>
                    <a:pt x="139118" y="721968"/>
                    <a:pt x="136882" y="719094"/>
                    <a:pt x="134966" y="718136"/>
                  </a:cubicBezTo>
                  <a:cubicBezTo>
                    <a:pt x="131454" y="716540"/>
                    <a:pt x="126983" y="714304"/>
                    <a:pt x="124109" y="719094"/>
                  </a:cubicBezTo>
                  <a:cubicBezTo>
                    <a:pt x="118681" y="717178"/>
                    <a:pt x="113252" y="715582"/>
                    <a:pt x="110059" y="710472"/>
                  </a:cubicBezTo>
                  <a:cubicBezTo>
                    <a:pt x="107823" y="706960"/>
                    <a:pt x="103991" y="707918"/>
                    <a:pt x="100479" y="708556"/>
                  </a:cubicBezTo>
                  <a:cubicBezTo>
                    <a:pt x="97605" y="709195"/>
                    <a:pt x="94731" y="709514"/>
                    <a:pt x="92176" y="709834"/>
                  </a:cubicBezTo>
                  <a:cubicBezTo>
                    <a:pt x="87706" y="710472"/>
                    <a:pt x="85151" y="707918"/>
                    <a:pt x="83235" y="704405"/>
                  </a:cubicBezTo>
                  <a:cubicBezTo>
                    <a:pt x="78765" y="696422"/>
                    <a:pt x="73975" y="695145"/>
                    <a:pt x="65991" y="698977"/>
                  </a:cubicBezTo>
                  <a:cubicBezTo>
                    <a:pt x="63437" y="700254"/>
                    <a:pt x="60882" y="701531"/>
                    <a:pt x="58008" y="699296"/>
                  </a:cubicBezTo>
                  <a:cubicBezTo>
                    <a:pt x="57370" y="698657"/>
                    <a:pt x="55773" y="698977"/>
                    <a:pt x="54495" y="699296"/>
                  </a:cubicBezTo>
                  <a:cubicBezTo>
                    <a:pt x="50983" y="700254"/>
                    <a:pt x="47470" y="701851"/>
                    <a:pt x="43957" y="702809"/>
                  </a:cubicBezTo>
                  <a:cubicBezTo>
                    <a:pt x="42042" y="703447"/>
                    <a:pt x="39807" y="703447"/>
                    <a:pt x="37890" y="702809"/>
                  </a:cubicBezTo>
                  <a:cubicBezTo>
                    <a:pt x="35017" y="702170"/>
                    <a:pt x="32462" y="701212"/>
                    <a:pt x="29587" y="700254"/>
                  </a:cubicBezTo>
                  <a:cubicBezTo>
                    <a:pt x="23201" y="698338"/>
                    <a:pt x="19689" y="693229"/>
                    <a:pt x="20327" y="686842"/>
                  </a:cubicBezTo>
                  <a:cubicBezTo>
                    <a:pt x="20647" y="683968"/>
                    <a:pt x="23520" y="680775"/>
                    <a:pt x="27672" y="680136"/>
                  </a:cubicBezTo>
                  <a:cubicBezTo>
                    <a:pt x="32781" y="679498"/>
                    <a:pt x="37890" y="678859"/>
                    <a:pt x="43319" y="681094"/>
                  </a:cubicBezTo>
                  <a:cubicBezTo>
                    <a:pt x="51622" y="684287"/>
                    <a:pt x="60563" y="686842"/>
                    <a:pt x="69823" y="684287"/>
                  </a:cubicBezTo>
                  <a:cubicBezTo>
                    <a:pt x="71740" y="683649"/>
                    <a:pt x="73975" y="683968"/>
                    <a:pt x="75890" y="684607"/>
                  </a:cubicBezTo>
                  <a:cubicBezTo>
                    <a:pt x="83873" y="686842"/>
                    <a:pt x="90580" y="684287"/>
                    <a:pt x="96966" y="680136"/>
                  </a:cubicBezTo>
                  <a:cubicBezTo>
                    <a:pt x="99840" y="678220"/>
                    <a:pt x="102714" y="675666"/>
                    <a:pt x="106546" y="678859"/>
                  </a:cubicBezTo>
                  <a:cubicBezTo>
                    <a:pt x="106866" y="679178"/>
                    <a:pt x="108143" y="678859"/>
                    <a:pt x="108781" y="678859"/>
                  </a:cubicBezTo>
                  <a:cubicBezTo>
                    <a:pt x="115806" y="677262"/>
                    <a:pt x="121874" y="674069"/>
                    <a:pt x="126026" y="668002"/>
                  </a:cubicBezTo>
                  <a:cubicBezTo>
                    <a:pt x="127622" y="665447"/>
                    <a:pt x="129538" y="663850"/>
                    <a:pt x="132092" y="663212"/>
                  </a:cubicBezTo>
                  <a:cubicBezTo>
                    <a:pt x="140076" y="661296"/>
                    <a:pt x="143908" y="655867"/>
                    <a:pt x="147420" y="649161"/>
                  </a:cubicBezTo>
                  <a:cubicBezTo>
                    <a:pt x="149017" y="645968"/>
                    <a:pt x="150614" y="643094"/>
                    <a:pt x="152529" y="639901"/>
                  </a:cubicBezTo>
                  <a:cubicBezTo>
                    <a:pt x="153807" y="637665"/>
                    <a:pt x="153487" y="635430"/>
                    <a:pt x="152210" y="633514"/>
                  </a:cubicBezTo>
                  <a:cubicBezTo>
                    <a:pt x="150933" y="631598"/>
                    <a:pt x="149336" y="631917"/>
                    <a:pt x="147420" y="632237"/>
                  </a:cubicBezTo>
                  <a:cubicBezTo>
                    <a:pt x="143269" y="632875"/>
                    <a:pt x="139437" y="633195"/>
                    <a:pt x="135286" y="633514"/>
                  </a:cubicBezTo>
                  <a:cubicBezTo>
                    <a:pt x="131134" y="633833"/>
                    <a:pt x="128899" y="631917"/>
                    <a:pt x="128899" y="627766"/>
                  </a:cubicBezTo>
                  <a:cubicBezTo>
                    <a:pt x="128899" y="625212"/>
                    <a:pt x="128899" y="622337"/>
                    <a:pt x="129857" y="619783"/>
                  </a:cubicBezTo>
                  <a:cubicBezTo>
                    <a:pt x="130176" y="618506"/>
                    <a:pt x="132092" y="617548"/>
                    <a:pt x="133369" y="616909"/>
                  </a:cubicBezTo>
                  <a:cubicBezTo>
                    <a:pt x="135605" y="615951"/>
                    <a:pt x="138159" y="615312"/>
                    <a:pt x="140395" y="614354"/>
                  </a:cubicBezTo>
                  <a:cubicBezTo>
                    <a:pt x="143589" y="613077"/>
                    <a:pt x="144546" y="611161"/>
                    <a:pt x="143908" y="608287"/>
                  </a:cubicBezTo>
                  <a:cubicBezTo>
                    <a:pt x="143269" y="605413"/>
                    <a:pt x="141353" y="604774"/>
                    <a:pt x="138799" y="604774"/>
                  </a:cubicBezTo>
                  <a:cubicBezTo>
                    <a:pt x="136244" y="605094"/>
                    <a:pt x="133369" y="604774"/>
                    <a:pt x="130815" y="606052"/>
                  </a:cubicBezTo>
                  <a:cubicBezTo>
                    <a:pt x="127622" y="607648"/>
                    <a:pt x="125067" y="607010"/>
                    <a:pt x="121874" y="606052"/>
                  </a:cubicBezTo>
                  <a:cubicBezTo>
                    <a:pt x="115168" y="603497"/>
                    <a:pt x="111336" y="605094"/>
                    <a:pt x="107823" y="611800"/>
                  </a:cubicBezTo>
                  <a:cubicBezTo>
                    <a:pt x="107185" y="612758"/>
                    <a:pt x="106546" y="614035"/>
                    <a:pt x="106226" y="614993"/>
                  </a:cubicBezTo>
                  <a:cubicBezTo>
                    <a:pt x="103672" y="619783"/>
                    <a:pt x="100160" y="622657"/>
                    <a:pt x="94411" y="622018"/>
                  </a:cubicBezTo>
                  <a:cubicBezTo>
                    <a:pt x="89941" y="621699"/>
                    <a:pt x="86109" y="622018"/>
                    <a:pt x="82596" y="625850"/>
                  </a:cubicBezTo>
                  <a:cubicBezTo>
                    <a:pt x="81638" y="627127"/>
                    <a:pt x="78126" y="627127"/>
                    <a:pt x="76529" y="626489"/>
                  </a:cubicBezTo>
                  <a:cubicBezTo>
                    <a:pt x="71740" y="624892"/>
                    <a:pt x="67268" y="624573"/>
                    <a:pt x="62798" y="626169"/>
                  </a:cubicBezTo>
                  <a:cubicBezTo>
                    <a:pt x="61520" y="626489"/>
                    <a:pt x="60243" y="626489"/>
                    <a:pt x="59285" y="626808"/>
                  </a:cubicBezTo>
                  <a:cubicBezTo>
                    <a:pt x="52260" y="627127"/>
                    <a:pt x="47151" y="620422"/>
                    <a:pt x="49705" y="613716"/>
                  </a:cubicBezTo>
                  <a:cubicBezTo>
                    <a:pt x="50025" y="612758"/>
                    <a:pt x="51940" y="611800"/>
                    <a:pt x="52899" y="611800"/>
                  </a:cubicBezTo>
                  <a:cubicBezTo>
                    <a:pt x="64395" y="612758"/>
                    <a:pt x="73975" y="607329"/>
                    <a:pt x="83555" y="601900"/>
                  </a:cubicBezTo>
                  <a:cubicBezTo>
                    <a:pt x="85790" y="600623"/>
                    <a:pt x="88983" y="599665"/>
                    <a:pt x="91538" y="599346"/>
                  </a:cubicBezTo>
                  <a:cubicBezTo>
                    <a:pt x="95370" y="599026"/>
                    <a:pt x="97924" y="597430"/>
                    <a:pt x="99521" y="593598"/>
                  </a:cubicBezTo>
                  <a:cubicBezTo>
                    <a:pt x="101756" y="588808"/>
                    <a:pt x="103672" y="584018"/>
                    <a:pt x="108462" y="580505"/>
                  </a:cubicBezTo>
                  <a:cubicBezTo>
                    <a:pt x="111336" y="578270"/>
                    <a:pt x="111016" y="575715"/>
                    <a:pt x="108781" y="572203"/>
                  </a:cubicBezTo>
                  <a:cubicBezTo>
                    <a:pt x="104630" y="565816"/>
                    <a:pt x="104630" y="565816"/>
                    <a:pt x="105908" y="560707"/>
                  </a:cubicBezTo>
                  <a:cubicBezTo>
                    <a:pt x="112613" y="559430"/>
                    <a:pt x="119958" y="558152"/>
                    <a:pt x="126664" y="556236"/>
                  </a:cubicBezTo>
                  <a:cubicBezTo>
                    <a:pt x="131773" y="554640"/>
                    <a:pt x="135924" y="551446"/>
                    <a:pt x="138159" y="546337"/>
                  </a:cubicBezTo>
                  <a:cubicBezTo>
                    <a:pt x="140395" y="540589"/>
                    <a:pt x="143589" y="536438"/>
                    <a:pt x="149017" y="533564"/>
                  </a:cubicBezTo>
                  <a:cubicBezTo>
                    <a:pt x="157958" y="528774"/>
                    <a:pt x="155084" y="515362"/>
                    <a:pt x="148379" y="510572"/>
                  </a:cubicBezTo>
                  <a:cubicBezTo>
                    <a:pt x="144546" y="508018"/>
                    <a:pt x="138479" y="509614"/>
                    <a:pt x="136563" y="514085"/>
                  </a:cubicBezTo>
                  <a:cubicBezTo>
                    <a:pt x="135605" y="516001"/>
                    <a:pt x="134647" y="518236"/>
                    <a:pt x="133369" y="518875"/>
                  </a:cubicBezTo>
                  <a:cubicBezTo>
                    <a:pt x="129857" y="520152"/>
                    <a:pt x="126344" y="520471"/>
                    <a:pt x="122513" y="520791"/>
                  </a:cubicBezTo>
                  <a:cubicBezTo>
                    <a:pt x="121554" y="520791"/>
                    <a:pt x="120277" y="519194"/>
                    <a:pt x="119319" y="518236"/>
                  </a:cubicBezTo>
                  <a:cubicBezTo>
                    <a:pt x="115168" y="513765"/>
                    <a:pt x="113252" y="513446"/>
                    <a:pt x="108143" y="516640"/>
                  </a:cubicBezTo>
                  <a:cubicBezTo>
                    <a:pt x="103353" y="519513"/>
                    <a:pt x="99201" y="520152"/>
                    <a:pt x="94093" y="517278"/>
                  </a:cubicBezTo>
                  <a:cubicBezTo>
                    <a:pt x="92496" y="516320"/>
                    <a:pt x="89941" y="516320"/>
                    <a:pt x="88025" y="516640"/>
                  </a:cubicBezTo>
                  <a:cubicBezTo>
                    <a:pt x="83555" y="517278"/>
                    <a:pt x="79083" y="517597"/>
                    <a:pt x="74933" y="519194"/>
                  </a:cubicBezTo>
                  <a:cubicBezTo>
                    <a:pt x="71100" y="520471"/>
                    <a:pt x="67588" y="520471"/>
                    <a:pt x="64395" y="518555"/>
                  </a:cubicBezTo>
                  <a:cubicBezTo>
                    <a:pt x="60243" y="515681"/>
                    <a:pt x="55773" y="514723"/>
                    <a:pt x="51302" y="513446"/>
                  </a:cubicBezTo>
                  <a:cubicBezTo>
                    <a:pt x="45554" y="511850"/>
                    <a:pt x="44915" y="510253"/>
                    <a:pt x="46832" y="504505"/>
                  </a:cubicBezTo>
                  <a:cubicBezTo>
                    <a:pt x="48747" y="498757"/>
                    <a:pt x="52580" y="495244"/>
                    <a:pt x="60243" y="497799"/>
                  </a:cubicBezTo>
                  <a:cubicBezTo>
                    <a:pt x="63117" y="498757"/>
                    <a:pt x="66310" y="499076"/>
                    <a:pt x="69185" y="500034"/>
                  </a:cubicBezTo>
                  <a:cubicBezTo>
                    <a:pt x="74933" y="501631"/>
                    <a:pt x="80042" y="500673"/>
                    <a:pt x="84832" y="497160"/>
                  </a:cubicBezTo>
                  <a:cubicBezTo>
                    <a:pt x="88025" y="494925"/>
                    <a:pt x="91538" y="493009"/>
                    <a:pt x="94731" y="491093"/>
                  </a:cubicBezTo>
                  <a:cubicBezTo>
                    <a:pt x="95689" y="490454"/>
                    <a:pt x="96966" y="490135"/>
                    <a:pt x="98243" y="490135"/>
                  </a:cubicBezTo>
                  <a:cubicBezTo>
                    <a:pt x="103353" y="489496"/>
                    <a:pt x="108462" y="489496"/>
                    <a:pt x="113571" y="488858"/>
                  </a:cubicBezTo>
                  <a:cubicBezTo>
                    <a:pt x="119319" y="488219"/>
                    <a:pt x="123471" y="484068"/>
                    <a:pt x="127622" y="480236"/>
                  </a:cubicBezTo>
                  <a:cubicBezTo>
                    <a:pt x="131773" y="476404"/>
                    <a:pt x="135924" y="472253"/>
                    <a:pt x="140714" y="469059"/>
                  </a:cubicBezTo>
                  <a:cubicBezTo>
                    <a:pt x="143908" y="466824"/>
                    <a:pt x="147739" y="465866"/>
                    <a:pt x="151572" y="465227"/>
                  </a:cubicBezTo>
                  <a:cubicBezTo>
                    <a:pt x="154446" y="464908"/>
                    <a:pt x="156042" y="463631"/>
                    <a:pt x="157958" y="461715"/>
                  </a:cubicBezTo>
                  <a:cubicBezTo>
                    <a:pt x="159874" y="459479"/>
                    <a:pt x="161152" y="457244"/>
                    <a:pt x="159236" y="454370"/>
                  </a:cubicBezTo>
                  <a:cubicBezTo>
                    <a:pt x="157639" y="451815"/>
                    <a:pt x="155723" y="450858"/>
                    <a:pt x="152529" y="450858"/>
                  </a:cubicBezTo>
                  <a:cubicBezTo>
                    <a:pt x="141672" y="450538"/>
                    <a:pt x="133051" y="455009"/>
                    <a:pt x="125067" y="461395"/>
                  </a:cubicBezTo>
                  <a:cubicBezTo>
                    <a:pt x="124748" y="461715"/>
                    <a:pt x="124109" y="462034"/>
                    <a:pt x="122832" y="462673"/>
                  </a:cubicBezTo>
                  <a:cubicBezTo>
                    <a:pt x="116765" y="455967"/>
                    <a:pt x="111656" y="448622"/>
                    <a:pt x="110378" y="439362"/>
                  </a:cubicBezTo>
                  <a:cubicBezTo>
                    <a:pt x="110059" y="436807"/>
                    <a:pt x="111336" y="434891"/>
                    <a:pt x="113252" y="433614"/>
                  </a:cubicBezTo>
                  <a:cubicBezTo>
                    <a:pt x="115488" y="432336"/>
                    <a:pt x="117403" y="432336"/>
                    <a:pt x="119639" y="433614"/>
                  </a:cubicBezTo>
                  <a:cubicBezTo>
                    <a:pt x="126664" y="437765"/>
                    <a:pt x="127622" y="437446"/>
                    <a:pt x="133051" y="431378"/>
                  </a:cubicBezTo>
                  <a:cubicBezTo>
                    <a:pt x="134647" y="429462"/>
                    <a:pt x="136563" y="427866"/>
                    <a:pt x="137841" y="425950"/>
                  </a:cubicBezTo>
                  <a:cubicBezTo>
                    <a:pt x="140076" y="422757"/>
                    <a:pt x="143269" y="421160"/>
                    <a:pt x="147101" y="420202"/>
                  </a:cubicBezTo>
                  <a:cubicBezTo>
                    <a:pt x="151891" y="418925"/>
                    <a:pt x="154765" y="413496"/>
                    <a:pt x="153169" y="408706"/>
                  </a:cubicBezTo>
                  <a:cubicBezTo>
                    <a:pt x="152210" y="406151"/>
                    <a:pt x="148379" y="404235"/>
                    <a:pt x="145504" y="405513"/>
                  </a:cubicBezTo>
                  <a:cubicBezTo>
                    <a:pt x="141992" y="407748"/>
                    <a:pt x="138799" y="406790"/>
                    <a:pt x="135605" y="404874"/>
                  </a:cubicBezTo>
                  <a:cubicBezTo>
                    <a:pt x="134009" y="403916"/>
                    <a:pt x="132092" y="403597"/>
                    <a:pt x="130496" y="402958"/>
                  </a:cubicBezTo>
                  <a:cubicBezTo>
                    <a:pt x="126983" y="402000"/>
                    <a:pt x="123790" y="401361"/>
                    <a:pt x="120277" y="400403"/>
                  </a:cubicBezTo>
                  <a:cubicBezTo>
                    <a:pt x="115806" y="398807"/>
                    <a:pt x="111336" y="398168"/>
                    <a:pt x="107185" y="401361"/>
                  </a:cubicBezTo>
                  <a:cubicBezTo>
                    <a:pt x="106226" y="402000"/>
                    <a:pt x="105269" y="402639"/>
                    <a:pt x="104311" y="402639"/>
                  </a:cubicBezTo>
                  <a:cubicBezTo>
                    <a:pt x="97605" y="402958"/>
                    <a:pt x="90899" y="404874"/>
                    <a:pt x="84193" y="403278"/>
                  </a:cubicBezTo>
                  <a:cubicBezTo>
                    <a:pt x="75252" y="401042"/>
                    <a:pt x="65991" y="400403"/>
                    <a:pt x="56730" y="401042"/>
                  </a:cubicBezTo>
                  <a:cubicBezTo>
                    <a:pt x="54176" y="401361"/>
                    <a:pt x="51940" y="401042"/>
                    <a:pt x="51302" y="398488"/>
                  </a:cubicBezTo>
                  <a:cubicBezTo>
                    <a:pt x="50663" y="395614"/>
                    <a:pt x="47790" y="392101"/>
                    <a:pt x="51302" y="389227"/>
                  </a:cubicBezTo>
                  <a:cubicBezTo>
                    <a:pt x="55453" y="385714"/>
                    <a:pt x="59285" y="381882"/>
                    <a:pt x="64075" y="379966"/>
                  </a:cubicBezTo>
                  <a:cubicBezTo>
                    <a:pt x="67588" y="378370"/>
                    <a:pt x="72378" y="379008"/>
                    <a:pt x="75890" y="380286"/>
                  </a:cubicBezTo>
                  <a:cubicBezTo>
                    <a:pt x="81319" y="381882"/>
                    <a:pt x="85151" y="380605"/>
                    <a:pt x="88983" y="377412"/>
                  </a:cubicBezTo>
                  <a:cubicBezTo>
                    <a:pt x="91857" y="375176"/>
                    <a:pt x="95050" y="373260"/>
                    <a:pt x="98243" y="371664"/>
                  </a:cubicBezTo>
                  <a:cubicBezTo>
                    <a:pt x="103033" y="369109"/>
                    <a:pt x="107823" y="368471"/>
                    <a:pt x="112933" y="371025"/>
                  </a:cubicBezTo>
                  <a:cubicBezTo>
                    <a:pt x="115806" y="372303"/>
                    <a:pt x="118681" y="372941"/>
                    <a:pt x="122513" y="374218"/>
                  </a:cubicBezTo>
                  <a:cubicBezTo>
                    <a:pt x="123790" y="371664"/>
                    <a:pt x="125067" y="369109"/>
                    <a:pt x="126026" y="366235"/>
                  </a:cubicBezTo>
                  <a:cubicBezTo>
                    <a:pt x="126983" y="362403"/>
                    <a:pt x="128261" y="359210"/>
                    <a:pt x="133051" y="357933"/>
                  </a:cubicBezTo>
                  <a:cubicBezTo>
                    <a:pt x="140714" y="355697"/>
                    <a:pt x="143589" y="349311"/>
                    <a:pt x="145504" y="342285"/>
                  </a:cubicBezTo>
                  <a:cubicBezTo>
                    <a:pt x="146143" y="339412"/>
                    <a:pt x="144866" y="337815"/>
                    <a:pt x="142631" y="335899"/>
                  </a:cubicBezTo>
                  <a:cubicBezTo>
                    <a:pt x="139118" y="333025"/>
                    <a:pt x="135924" y="330151"/>
                    <a:pt x="132412" y="327277"/>
                  </a:cubicBezTo>
                  <a:cubicBezTo>
                    <a:pt x="131134" y="326319"/>
                    <a:pt x="129538" y="326000"/>
                    <a:pt x="127941" y="325680"/>
                  </a:cubicBezTo>
                  <a:cubicBezTo>
                    <a:pt x="125067" y="325361"/>
                    <a:pt x="122193" y="326000"/>
                    <a:pt x="119319" y="325680"/>
                  </a:cubicBezTo>
                  <a:cubicBezTo>
                    <a:pt x="115168" y="325361"/>
                    <a:pt x="113891" y="323126"/>
                    <a:pt x="114849" y="319294"/>
                  </a:cubicBezTo>
                  <a:cubicBezTo>
                    <a:pt x="115488" y="316739"/>
                    <a:pt x="116126" y="314504"/>
                    <a:pt x="116446" y="311949"/>
                  </a:cubicBezTo>
                  <a:cubicBezTo>
                    <a:pt x="117403" y="305563"/>
                    <a:pt x="121554" y="302369"/>
                    <a:pt x="127303" y="305243"/>
                  </a:cubicBezTo>
                  <a:cubicBezTo>
                    <a:pt x="133689" y="308117"/>
                    <a:pt x="141353" y="307798"/>
                    <a:pt x="146782" y="313546"/>
                  </a:cubicBezTo>
                  <a:cubicBezTo>
                    <a:pt x="147420" y="314504"/>
                    <a:pt x="150294" y="314185"/>
                    <a:pt x="151572" y="313227"/>
                  </a:cubicBezTo>
                  <a:cubicBezTo>
                    <a:pt x="158277" y="309075"/>
                    <a:pt x="163067" y="295983"/>
                    <a:pt x="153169" y="289277"/>
                  </a:cubicBezTo>
                  <a:cubicBezTo>
                    <a:pt x="150933" y="287680"/>
                    <a:pt x="149336" y="285764"/>
                    <a:pt x="147101" y="283848"/>
                  </a:cubicBezTo>
                  <a:cubicBezTo>
                    <a:pt x="141353" y="278739"/>
                    <a:pt x="139118" y="278739"/>
                    <a:pt x="131454" y="277462"/>
                  </a:cubicBezTo>
                  <a:cubicBezTo>
                    <a:pt x="124748" y="276504"/>
                    <a:pt x="118681" y="275226"/>
                    <a:pt x="111656" y="276184"/>
                  </a:cubicBezTo>
                  <a:cubicBezTo>
                    <a:pt x="107504" y="276823"/>
                    <a:pt x="102714" y="274588"/>
                    <a:pt x="98883" y="272672"/>
                  </a:cubicBezTo>
                  <a:cubicBezTo>
                    <a:pt x="95370" y="271075"/>
                    <a:pt x="93134" y="267563"/>
                    <a:pt x="92496" y="263411"/>
                  </a:cubicBezTo>
                  <a:cubicBezTo>
                    <a:pt x="91857" y="260218"/>
                    <a:pt x="94411" y="257344"/>
                    <a:pt x="97605" y="256705"/>
                  </a:cubicBezTo>
                  <a:cubicBezTo>
                    <a:pt x="99521" y="256386"/>
                    <a:pt x="101756" y="256386"/>
                    <a:pt x="103672" y="256386"/>
                  </a:cubicBezTo>
                  <a:cubicBezTo>
                    <a:pt x="107504" y="256386"/>
                    <a:pt x="111336" y="255747"/>
                    <a:pt x="115168" y="254470"/>
                  </a:cubicBezTo>
                  <a:cubicBezTo>
                    <a:pt x="118681" y="253193"/>
                    <a:pt x="122193" y="252873"/>
                    <a:pt x="126344" y="254151"/>
                  </a:cubicBezTo>
                  <a:cubicBezTo>
                    <a:pt x="129538" y="255109"/>
                    <a:pt x="134647" y="253512"/>
                    <a:pt x="137841" y="251596"/>
                  </a:cubicBezTo>
                  <a:cubicBezTo>
                    <a:pt x="141672" y="249041"/>
                    <a:pt x="145504" y="247764"/>
                    <a:pt x="149656" y="247125"/>
                  </a:cubicBezTo>
                  <a:cubicBezTo>
                    <a:pt x="156362" y="246487"/>
                    <a:pt x="162748" y="240419"/>
                    <a:pt x="164345" y="234033"/>
                  </a:cubicBezTo>
                  <a:cubicBezTo>
                    <a:pt x="165302" y="229243"/>
                    <a:pt x="163387" y="225411"/>
                    <a:pt x="158597" y="224134"/>
                  </a:cubicBezTo>
                  <a:cubicBezTo>
                    <a:pt x="152210" y="222537"/>
                    <a:pt x="145504" y="220621"/>
                    <a:pt x="138479" y="221260"/>
                  </a:cubicBezTo>
                  <a:cubicBezTo>
                    <a:pt x="130815" y="221898"/>
                    <a:pt x="127303" y="219663"/>
                    <a:pt x="124429" y="212957"/>
                  </a:cubicBezTo>
                  <a:cubicBezTo>
                    <a:pt x="122832" y="209444"/>
                    <a:pt x="124429" y="204335"/>
                    <a:pt x="128261" y="202419"/>
                  </a:cubicBezTo>
                  <a:cubicBezTo>
                    <a:pt x="130176" y="201461"/>
                    <a:pt x="132412" y="200823"/>
                    <a:pt x="134647" y="200184"/>
                  </a:cubicBezTo>
                  <a:cubicBezTo>
                    <a:pt x="136563" y="199545"/>
                    <a:pt x="138479" y="198587"/>
                    <a:pt x="140395" y="197949"/>
                  </a:cubicBezTo>
                  <a:cubicBezTo>
                    <a:pt x="144866" y="196352"/>
                    <a:pt x="148697" y="194117"/>
                    <a:pt x="153807" y="193797"/>
                  </a:cubicBezTo>
                  <a:cubicBezTo>
                    <a:pt x="158277" y="193478"/>
                    <a:pt x="162748" y="191562"/>
                    <a:pt x="167857" y="190285"/>
                  </a:cubicBezTo>
                  <a:cubicBezTo>
                    <a:pt x="168177" y="189327"/>
                    <a:pt x="168177" y="187411"/>
                    <a:pt x="168815" y="185495"/>
                  </a:cubicBezTo>
                  <a:cubicBezTo>
                    <a:pt x="169774" y="183259"/>
                    <a:pt x="170412" y="181024"/>
                    <a:pt x="172009" y="179108"/>
                  </a:cubicBezTo>
                  <a:cubicBezTo>
                    <a:pt x="175522" y="174638"/>
                    <a:pt x="175202" y="172722"/>
                    <a:pt x="171370" y="168570"/>
                  </a:cubicBezTo>
                  <a:cubicBezTo>
                    <a:pt x="168177" y="165377"/>
                    <a:pt x="165302" y="161864"/>
                    <a:pt x="162429" y="158352"/>
                  </a:cubicBezTo>
                  <a:cubicBezTo>
                    <a:pt x="160194" y="155478"/>
                    <a:pt x="160832" y="153881"/>
                    <a:pt x="164345" y="152284"/>
                  </a:cubicBezTo>
                  <a:cubicBezTo>
                    <a:pt x="164984" y="151965"/>
                    <a:pt x="165622" y="151646"/>
                    <a:pt x="165942" y="151646"/>
                  </a:cubicBezTo>
                  <a:cubicBezTo>
                    <a:pt x="174563" y="150369"/>
                    <a:pt x="178076" y="143024"/>
                    <a:pt x="182227" y="136957"/>
                  </a:cubicBezTo>
                  <a:cubicBezTo>
                    <a:pt x="184143" y="133763"/>
                    <a:pt x="182547" y="130570"/>
                    <a:pt x="178715" y="130251"/>
                  </a:cubicBezTo>
                  <a:cubicBezTo>
                    <a:pt x="176160" y="129931"/>
                    <a:pt x="173286" y="130251"/>
                    <a:pt x="171051" y="131209"/>
                  </a:cubicBezTo>
                  <a:cubicBezTo>
                    <a:pt x="168496" y="132167"/>
                    <a:pt x="166261" y="132486"/>
                    <a:pt x="163387" y="131528"/>
                  </a:cubicBezTo>
                  <a:cubicBezTo>
                    <a:pt x="157000" y="129612"/>
                    <a:pt x="150294" y="128015"/>
                    <a:pt x="143908" y="126099"/>
                  </a:cubicBezTo>
                  <a:cubicBezTo>
                    <a:pt x="140076" y="124822"/>
                    <a:pt x="137841" y="121309"/>
                    <a:pt x="138799" y="117478"/>
                  </a:cubicBezTo>
                  <a:cubicBezTo>
                    <a:pt x="139118" y="116520"/>
                    <a:pt x="140076" y="115562"/>
                    <a:pt x="141034" y="114923"/>
                  </a:cubicBezTo>
                  <a:cubicBezTo>
                    <a:pt x="141672" y="114604"/>
                    <a:pt x="142631" y="114604"/>
                    <a:pt x="143589" y="114604"/>
                  </a:cubicBezTo>
                  <a:cubicBezTo>
                    <a:pt x="153807" y="115562"/>
                    <a:pt x="162748" y="111091"/>
                    <a:pt x="172009" y="107259"/>
                  </a:cubicBezTo>
                  <a:cubicBezTo>
                    <a:pt x="176479" y="105343"/>
                    <a:pt x="181269" y="104066"/>
                    <a:pt x="185740" y="102469"/>
                  </a:cubicBezTo>
                  <a:cubicBezTo>
                    <a:pt x="187017" y="102150"/>
                    <a:pt x="188614" y="101511"/>
                    <a:pt x="189252" y="100234"/>
                  </a:cubicBezTo>
                  <a:cubicBezTo>
                    <a:pt x="192127" y="93528"/>
                    <a:pt x="192765" y="87141"/>
                    <a:pt x="185102" y="83309"/>
                  </a:cubicBezTo>
                  <a:cubicBezTo>
                    <a:pt x="182547" y="82032"/>
                    <a:pt x="179672" y="81393"/>
                    <a:pt x="176799" y="81074"/>
                  </a:cubicBezTo>
                  <a:cubicBezTo>
                    <a:pt x="172009" y="80435"/>
                    <a:pt x="171051" y="79797"/>
                    <a:pt x="170412" y="75326"/>
                  </a:cubicBezTo>
                  <a:cubicBezTo>
                    <a:pt x="170092" y="71813"/>
                    <a:pt x="169454" y="68301"/>
                    <a:pt x="169454" y="64788"/>
                  </a:cubicBezTo>
                  <a:cubicBezTo>
                    <a:pt x="169135" y="60637"/>
                    <a:pt x="171370" y="57763"/>
                    <a:pt x="175522" y="56805"/>
                  </a:cubicBezTo>
                  <a:cubicBezTo>
                    <a:pt x="178715" y="56166"/>
                    <a:pt x="180950" y="54250"/>
                    <a:pt x="181908" y="51376"/>
                  </a:cubicBezTo>
                  <a:cubicBezTo>
                    <a:pt x="183185" y="46586"/>
                    <a:pt x="186379" y="44351"/>
                    <a:pt x="190849" y="43074"/>
                  </a:cubicBezTo>
                  <a:cubicBezTo>
                    <a:pt x="196597" y="41158"/>
                    <a:pt x="199471" y="35090"/>
                    <a:pt x="195639" y="29981"/>
                  </a:cubicBezTo>
                  <a:cubicBezTo>
                    <a:pt x="191168" y="23914"/>
                    <a:pt x="192127" y="17847"/>
                    <a:pt x="193085" y="11141"/>
                  </a:cubicBezTo>
                  <a:cubicBezTo>
                    <a:pt x="193723" y="5393"/>
                    <a:pt x="197235" y="2838"/>
                    <a:pt x="201706" y="922"/>
                  </a:cubicBezTo>
                  <a:cubicBezTo>
                    <a:pt x="206496" y="-1313"/>
                    <a:pt x="210648" y="603"/>
                    <a:pt x="211605" y="5712"/>
                  </a:cubicBezTo>
                  <a:cubicBezTo>
                    <a:pt x="212245" y="8586"/>
                    <a:pt x="213522" y="10822"/>
                    <a:pt x="215118" y="13376"/>
                  </a:cubicBezTo>
                  <a:cubicBezTo>
                    <a:pt x="217992" y="18166"/>
                    <a:pt x="219270" y="23914"/>
                    <a:pt x="218311" y="29343"/>
                  </a:cubicBezTo>
                  <a:cubicBezTo>
                    <a:pt x="216395" y="37645"/>
                    <a:pt x="215757" y="45629"/>
                    <a:pt x="217673" y="53612"/>
                  </a:cubicBezTo>
                  <a:cubicBezTo>
                    <a:pt x="217992" y="54570"/>
                    <a:pt x="217992" y="56486"/>
                    <a:pt x="217353" y="57124"/>
                  </a:cubicBezTo>
                  <a:cubicBezTo>
                    <a:pt x="213522" y="61276"/>
                    <a:pt x="215118" y="66065"/>
                    <a:pt x="216395" y="69897"/>
                  </a:cubicBezTo>
                  <a:cubicBezTo>
                    <a:pt x="218631" y="77242"/>
                    <a:pt x="222143" y="84587"/>
                    <a:pt x="225656" y="91293"/>
                  </a:cubicBezTo>
                  <a:cubicBezTo>
                    <a:pt x="226933" y="93528"/>
                    <a:pt x="230765" y="94486"/>
                    <a:pt x="233639" y="95444"/>
                  </a:cubicBezTo>
                  <a:cubicBezTo>
                    <a:pt x="236194" y="96402"/>
                    <a:pt x="238110" y="97360"/>
                    <a:pt x="238429" y="100234"/>
                  </a:cubicBezTo>
                  <a:cubicBezTo>
                    <a:pt x="238748" y="103427"/>
                    <a:pt x="237152" y="105662"/>
                    <a:pt x="234916" y="106940"/>
                  </a:cubicBezTo>
                  <a:cubicBezTo>
                    <a:pt x="230765" y="109175"/>
                    <a:pt x="226295" y="111410"/>
                    <a:pt x="223101" y="115242"/>
                  </a:cubicBezTo>
                  <a:cubicBezTo>
                    <a:pt x="222143" y="116520"/>
                    <a:pt x="221505" y="117797"/>
                    <a:pt x="220547" y="119074"/>
                  </a:cubicBezTo>
                  <a:cubicBezTo>
                    <a:pt x="224378" y="123226"/>
                    <a:pt x="228849" y="122268"/>
                    <a:pt x="232362" y="120671"/>
                  </a:cubicBezTo>
                  <a:cubicBezTo>
                    <a:pt x="237152" y="118755"/>
                    <a:pt x="240026" y="120671"/>
                    <a:pt x="242581" y="123545"/>
                  </a:cubicBezTo>
                  <a:cubicBezTo>
                    <a:pt x="246413" y="127696"/>
                    <a:pt x="249925" y="131528"/>
                    <a:pt x="248967" y="138234"/>
                  </a:cubicBezTo>
                  <a:cubicBezTo>
                    <a:pt x="248648" y="140469"/>
                    <a:pt x="250244" y="143343"/>
                    <a:pt x="251841" y="145259"/>
                  </a:cubicBezTo>
                  <a:cubicBezTo>
                    <a:pt x="254715" y="148772"/>
                    <a:pt x="254715" y="152284"/>
                    <a:pt x="253118" y="156116"/>
                  </a:cubicBezTo>
                  <a:cubicBezTo>
                    <a:pt x="251203" y="161226"/>
                    <a:pt x="251203" y="161545"/>
                    <a:pt x="256311" y="163780"/>
                  </a:cubicBezTo>
                  <a:cubicBezTo>
                    <a:pt x="260463" y="165696"/>
                    <a:pt x="264934" y="166016"/>
                    <a:pt x="269724" y="165696"/>
                  </a:cubicBezTo>
                  <a:cubicBezTo>
                    <a:pt x="270043" y="171444"/>
                    <a:pt x="270043" y="177192"/>
                    <a:pt x="270362" y="182940"/>
                  </a:cubicBezTo>
                  <a:cubicBezTo>
                    <a:pt x="268446" y="183259"/>
                    <a:pt x="266211" y="182940"/>
                    <a:pt x="264614" y="183579"/>
                  </a:cubicBezTo>
                  <a:cubicBezTo>
                    <a:pt x="259505" y="185495"/>
                    <a:pt x="254396" y="184856"/>
                    <a:pt x="249606" y="182940"/>
                  </a:cubicBezTo>
                  <a:cubicBezTo>
                    <a:pt x="247371" y="182301"/>
                    <a:pt x="245454" y="181024"/>
                    <a:pt x="243219" y="181024"/>
                  </a:cubicBezTo>
                  <a:cubicBezTo>
                    <a:pt x="238110" y="181024"/>
                    <a:pt x="233958" y="178789"/>
                    <a:pt x="229488" y="176234"/>
                  </a:cubicBezTo>
                  <a:cubicBezTo>
                    <a:pt x="223101" y="172402"/>
                    <a:pt x="210967" y="176554"/>
                    <a:pt x="208732" y="183259"/>
                  </a:cubicBezTo>
                  <a:cubicBezTo>
                    <a:pt x="207135" y="187730"/>
                    <a:pt x="206815" y="192839"/>
                    <a:pt x="206496" y="197629"/>
                  </a:cubicBezTo>
                  <a:cubicBezTo>
                    <a:pt x="206496" y="199226"/>
                    <a:pt x="207773" y="201461"/>
                    <a:pt x="209051" y="203058"/>
                  </a:cubicBezTo>
                  <a:cubicBezTo>
                    <a:pt x="213841" y="208167"/>
                    <a:pt x="217673" y="214234"/>
                    <a:pt x="225337" y="215831"/>
                  </a:cubicBezTo>
                  <a:cubicBezTo>
                    <a:pt x="225975" y="216150"/>
                    <a:pt x="226933" y="216470"/>
                    <a:pt x="227572" y="217108"/>
                  </a:cubicBezTo>
                  <a:cubicBezTo>
                    <a:pt x="233639" y="222218"/>
                    <a:pt x="240984" y="223495"/>
                    <a:pt x="248648" y="223814"/>
                  </a:cubicBezTo>
                  <a:cubicBezTo>
                    <a:pt x="253118" y="224134"/>
                    <a:pt x="257908" y="225092"/>
                    <a:pt x="262059" y="227008"/>
                  </a:cubicBezTo>
                  <a:cubicBezTo>
                    <a:pt x="265572" y="228924"/>
                    <a:pt x="268446" y="229243"/>
                    <a:pt x="271959" y="227646"/>
                  </a:cubicBezTo>
                  <a:cubicBezTo>
                    <a:pt x="272278" y="234352"/>
                    <a:pt x="272278" y="240739"/>
                    <a:pt x="272597" y="247445"/>
                  </a:cubicBezTo>
                  <a:cubicBezTo>
                    <a:pt x="267488" y="251277"/>
                    <a:pt x="262698" y="252235"/>
                    <a:pt x="257589" y="247764"/>
                  </a:cubicBezTo>
                  <a:cubicBezTo>
                    <a:pt x="255034" y="245848"/>
                    <a:pt x="252161" y="245209"/>
                    <a:pt x="248648" y="246167"/>
                  </a:cubicBezTo>
                  <a:cubicBezTo>
                    <a:pt x="245774" y="247125"/>
                    <a:pt x="242581" y="247764"/>
                    <a:pt x="239706" y="247764"/>
                  </a:cubicBezTo>
                  <a:cubicBezTo>
                    <a:pt x="237471" y="247764"/>
                    <a:pt x="235555" y="248403"/>
                    <a:pt x="234278" y="249999"/>
                  </a:cubicBezTo>
                  <a:cubicBezTo>
                    <a:pt x="232043" y="253193"/>
                    <a:pt x="229168" y="253193"/>
                    <a:pt x="225975" y="252554"/>
                  </a:cubicBezTo>
                  <a:cubicBezTo>
                    <a:pt x="223740" y="252235"/>
                    <a:pt x="221185" y="251596"/>
                    <a:pt x="219270" y="252554"/>
                  </a:cubicBezTo>
                  <a:cubicBezTo>
                    <a:pt x="216715" y="253831"/>
                    <a:pt x="214480" y="253193"/>
                    <a:pt x="212245" y="252873"/>
                  </a:cubicBezTo>
                  <a:cubicBezTo>
                    <a:pt x="210967" y="252554"/>
                    <a:pt x="209370" y="251915"/>
                    <a:pt x="208093" y="252235"/>
                  </a:cubicBezTo>
                  <a:cubicBezTo>
                    <a:pt x="206815" y="252554"/>
                    <a:pt x="204900" y="253831"/>
                    <a:pt x="204580" y="254789"/>
                  </a:cubicBezTo>
                  <a:cubicBezTo>
                    <a:pt x="204261" y="256705"/>
                    <a:pt x="205858" y="257663"/>
                    <a:pt x="207773" y="257344"/>
                  </a:cubicBezTo>
                  <a:cubicBezTo>
                    <a:pt x="213522" y="256386"/>
                    <a:pt x="216076" y="260537"/>
                    <a:pt x="218631" y="264688"/>
                  </a:cubicBezTo>
                  <a:cubicBezTo>
                    <a:pt x="219270" y="265966"/>
                    <a:pt x="219908" y="267243"/>
                    <a:pt x="221185" y="268201"/>
                  </a:cubicBezTo>
                  <a:cubicBezTo>
                    <a:pt x="224698" y="270756"/>
                    <a:pt x="228211" y="272672"/>
                    <a:pt x="231723" y="275226"/>
                  </a:cubicBezTo>
                  <a:cubicBezTo>
                    <a:pt x="233001" y="276184"/>
                    <a:pt x="234278" y="277462"/>
                    <a:pt x="234916" y="278739"/>
                  </a:cubicBezTo>
                  <a:cubicBezTo>
                    <a:pt x="236513" y="282890"/>
                    <a:pt x="237471" y="287042"/>
                    <a:pt x="236194" y="292151"/>
                  </a:cubicBezTo>
                  <a:cubicBezTo>
                    <a:pt x="233001" y="291831"/>
                    <a:pt x="230126" y="291193"/>
                    <a:pt x="227253" y="290874"/>
                  </a:cubicBezTo>
                  <a:cubicBezTo>
                    <a:pt x="225337" y="290554"/>
                    <a:pt x="223740" y="289916"/>
                    <a:pt x="221824" y="289596"/>
                  </a:cubicBezTo>
                  <a:cubicBezTo>
                    <a:pt x="218311" y="288957"/>
                    <a:pt x="214799" y="290874"/>
                    <a:pt x="214480" y="294386"/>
                  </a:cubicBezTo>
                  <a:cubicBezTo>
                    <a:pt x="213841" y="298537"/>
                    <a:pt x="212563" y="303008"/>
                    <a:pt x="215438" y="306201"/>
                  </a:cubicBezTo>
                  <a:cubicBezTo>
                    <a:pt x="218950" y="310033"/>
                    <a:pt x="223101" y="312588"/>
                    <a:pt x="227253" y="315781"/>
                  </a:cubicBezTo>
                  <a:cubicBezTo>
                    <a:pt x="227253" y="315781"/>
                    <a:pt x="227572" y="315781"/>
                    <a:pt x="227891" y="315781"/>
                  </a:cubicBezTo>
                  <a:cubicBezTo>
                    <a:pt x="234916" y="316420"/>
                    <a:pt x="242581" y="315781"/>
                    <a:pt x="248967" y="318655"/>
                  </a:cubicBezTo>
                  <a:cubicBezTo>
                    <a:pt x="256311" y="321529"/>
                    <a:pt x="263337" y="321529"/>
                    <a:pt x="271001" y="320890"/>
                  </a:cubicBezTo>
                  <a:cubicBezTo>
                    <a:pt x="272278" y="320890"/>
                    <a:pt x="273874" y="320571"/>
                    <a:pt x="275152" y="320252"/>
                  </a:cubicBezTo>
                  <a:cubicBezTo>
                    <a:pt x="275471" y="328235"/>
                    <a:pt x="275791" y="335899"/>
                    <a:pt x="275791" y="343882"/>
                  </a:cubicBezTo>
                  <a:cubicBezTo>
                    <a:pt x="274514" y="345798"/>
                    <a:pt x="274514" y="348672"/>
                    <a:pt x="271320" y="348992"/>
                  </a:cubicBezTo>
                  <a:cubicBezTo>
                    <a:pt x="269724" y="348992"/>
                    <a:pt x="268127" y="349949"/>
                    <a:pt x="266531" y="350588"/>
                  </a:cubicBezTo>
                  <a:cubicBezTo>
                    <a:pt x="263976" y="351546"/>
                    <a:pt x="261421" y="353143"/>
                    <a:pt x="258866" y="354101"/>
                  </a:cubicBezTo>
                  <a:cubicBezTo>
                    <a:pt x="257269" y="354739"/>
                    <a:pt x="255354" y="354739"/>
                    <a:pt x="253438" y="355059"/>
                  </a:cubicBezTo>
                  <a:cubicBezTo>
                    <a:pt x="250883" y="355697"/>
                    <a:pt x="249286" y="357294"/>
                    <a:pt x="249286" y="359849"/>
                  </a:cubicBezTo>
                  <a:cubicBezTo>
                    <a:pt x="249286" y="362403"/>
                    <a:pt x="250883" y="364000"/>
                    <a:pt x="253438" y="364639"/>
                  </a:cubicBezTo>
                  <a:cubicBezTo>
                    <a:pt x="255992" y="365277"/>
                    <a:pt x="258547" y="365916"/>
                    <a:pt x="261101" y="366235"/>
                  </a:cubicBezTo>
                  <a:cubicBezTo>
                    <a:pt x="264934" y="373899"/>
                    <a:pt x="264934" y="375176"/>
                    <a:pt x="260144" y="380605"/>
                  </a:cubicBezTo>
                  <a:cubicBezTo>
                    <a:pt x="256311" y="385076"/>
                    <a:pt x="249925" y="384756"/>
                    <a:pt x="245454" y="388269"/>
                  </a:cubicBezTo>
                  <a:cubicBezTo>
                    <a:pt x="244816" y="388908"/>
                    <a:pt x="243219" y="387950"/>
                    <a:pt x="241942" y="387630"/>
                  </a:cubicBezTo>
                  <a:cubicBezTo>
                    <a:pt x="240345" y="386992"/>
                    <a:pt x="238748" y="386353"/>
                    <a:pt x="237471" y="385395"/>
                  </a:cubicBezTo>
                  <a:cubicBezTo>
                    <a:pt x="230446" y="380924"/>
                    <a:pt x="223740" y="382202"/>
                    <a:pt x="216715" y="385395"/>
                  </a:cubicBezTo>
                  <a:cubicBezTo>
                    <a:pt x="217034" y="390824"/>
                    <a:pt x="219588" y="395294"/>
                    <a:pt x="223101" y="398488"/>
                  </a:cubicBezTo>
                  <a:cubicBezTo>
                    <a:pt x="227572" y="402639"/>
                    <a:pt x="231723" y="407109"/>
                    <a:pt x="235875" y="411580"/>
                  </a:cubicBezTo>
                  <a:cubicBezTo>
                    <a:pt x="238110" y="413815"/>
                    <a:pt x="239706" y="415412"/>
                    <a:pt x="243219" y="414454"/>
                  </a:cubicBezTo>
                  <a:cubicBezTo>
                    <a:pt x="248009" y="413177"/>
                    <a:pt x="252161" y="413177"/>
                    <a:pt x="255673" y="418286"/>
                  </a:cubicBezTo>
                  <a:cubicBezTo>
                    <a:pt x="257269" y="420521"/>
                    <a:pt x="260463" y="422757"/>
                    <a:pt x="263337" y="422757"/>
                  </a:cubicBezTo>
                  <a:cubicBezTo>
                    <a:pt x="268446" y="423076"/>
                    <a:pt x="274194" y="423715"/>
                    <a:pt x="278346" y="419244"/>
                  </a:cubicBezTo>
                  <a:cubicBezTo>
                    <a:pt x="278664" y="427547"/>
                    <a:pt x="278984" y="435849"/>
                    <a:pt x="278984" y="444152"/>
                  </a:cubicBezTo>
                  <a:cubicBezTo>
                    <a:pt x="277387" y="445110"/>
                    <a:pt x="275791" y="446387"/>
                    <a:pt x="274194" y="447026"/>
                  </a:cubicBezTo>
                  <a:cubicBezTo>
                    <a:pt x="269404" y="445429"/>
                    <a:pt x="264934" y="443194"/>
                    <a:pt x="260144" y="442555"/>
                  </a:cubicBezTo>
                  <a:cubicBezTo>
                    <a:pt x="253438" y="441597"/>
                    <a:pt x="246731" y="441597"/>
                    <a:pt x="240026" y="440958"/>
                  </a:cubicBezTo>
                  <a:cubicBezTo>
                    <a:pt x="239068" y="440958"/>
                    <a:pt x="237791" y="440639"/>
                    <a:pt x="237152" y="440958"/>
                  </a:cubicBezTo>
                  <a:cubicBezTo>
                    <a:pt x="233001" y="443832"/>
                    <a:pt x="229168" y="441597"/>
                    <a:pt x="225656" y="439681"/>
                  </a:cubicBezTo>
                  <a:cubicBezTo>
                    <a:pt x="222782" y="438404"/>
                    <a:pt x="219908" y="436488"/>
                    <a:pt x="217034" y="434891"/>
                  </a:cubicBezTo>
                  <a:cubicBezTo>
                    <a:pt x="213522" y="433294"/>
                    <a:pt x="208412" y="435849"/>
                    <a:pt x="208412" y="439362"/>
                  </a:cubicBezTo>
                  <a:cubicBezTo>
                    <a:pt x="208412" y="442555"/>
                    <a:pt x="214160" y="448622"/>
                    <a:pt x="217673" y="448622"/>
                  </a:cubicBezTo>
                  <a:cubicBezTo>
                    <a:pt x="221824" y="448622"/>
                    <a:pt x="225975" y="448303"/>
                    <a:pt x="230446" y="448303"/>
                  </a:cubicBezTo>
                  <a:cubicBezTo>
                    <a:pt x="231404" y="449900"/>
                    <a:pt x="232362" y="451815"/>
                    <a:pt x="233639" y="453412"/>
                  </a:cubicBezTo>
                  <a:cubicBezTo>
                    <a:pt x="237471" y="458841"/>
                    <a:pt x="239706" y="465547"/>
                    <a:pt x="245454" y="469698"/>
                  </a:cubicBezTo>
                  <a:cubicBezTo>
                    <a:pt x="247690" y="471295"/>
                    <a:pt x="249606" y="472891"/>
                    <a:pt x="252480" y="472572"/>
                  </a:cubicBezTo>
                  <a:cubicBezTo>
                    <a:pt x="255673" y="471933"/>
                    <a:pt x="258547" y="473211"/>
                    <a:pt x="260782" y="475765"/>
                  </a:cubicBezTo>
                  <a:cubicBezTo>
                    <a:pt x="262698" y="478001"/>
                    <a:pt x="264934" y="478639"/>
                    <a:pt x="268127" y="478001"/>
                  </a:cubicBezTo>
                  <a:cubicBezTo>
                    <a:pt x="271959" y="477362"/>
                    <a:pt x="276110" y="477043"/>
                    <a:pt x="280261" y="476404"/>
                  </a:cubicBezTo>
                  <a:cubicBezTo>
                    <a:pt x="280581" y="483110"/>
                    <a:pt x="280581" y="489496"/>
                    <a:pt x="280900" y="496202"/>
                  </a:cubicBezTo>
                  <a:cubicBezTo>
                    <a:pt x="275471" y="493328"/>
                    <a:pt x="271639" y="496522"/>
                    <a:pt x="267169" y="499076"/>
                  </a:cubicBezTo>
                  <a:cubicBezTo>
                    <a:pt x="263976" y="501312"/>
                    <a:pt x="263018" y="503547"/>
                    <a:pt x="263976" y="507379"/>
                  </a:cubicBezTo>
                  <a:cubicBezTo>
                    <a:pt x="264934" y="511530"/>
                    <a:pt x="264934" y="515681"/>
                    <a:pt x="265572" y="519833"/>
                  </a:cubicBezTo>
                  <a:cubicBezTo>
                    <a:pt x="260782" y="519513"/>
                    <a:pt x="256951" y="519513"/>
                    <a:pt x="253118" y="519513"/>
                  </a:cubicBezTo>
                  <a:cubicBezTo>
                    <a:pt x="252161" y="523984"/>
                    <a:pt x="252480" y="528135"/>
                    <a:pt x="255034" y="529093"/>
                  </a:cubicBezTo>
                  <a:cubicBezTo>
                    <a:pt x="260463" y="531009"/>
                    <a:pt x="266211" y="532925"/>
                    <a:pt x="271959" y="533564"/>
                  </a:cubicBezTo>
                  <a:cubicBezTo>
                    <a:pt x="276429" y="533883"/>
                    <a:pt x="278346" y="529093"/>
                    <a:pt x="280900" y="525900"/>
                  </a:cubicBezTo>
                  <a:cubicBezTo>
                    <a:pt x="281219" y="525581"/>
                    <a:pt x="281539" y="525261"/>
                    <a:pt x="281858" y="524942"/>
                  </a:cubicBezTo>
                  <a:cubicBezTo>
                    <a:pt x="282177" y="531967"/>
                    <a:pt x="282177" y="538993"/>
                    <a:pt x="282497" y="546018"/>
                  </a:cubicBezTo>
                  <a:cubicBezTo>
                    <a:pt x="278984" y="546656"/>
                    <a:pt x="275791" y="547934"/>
                    <a:pt x="272278" y="547934"/>
                  </a:cubicBezTo>
                  <a:cubicBezTo>
                    <a:pt x="267169" y="547934"/>
                    <a:pt x="265572" y="549211"/>
                    <a:pt x="266531" y="554320"/>
                  </a:cubicBezTo>
                  <a:cubicBezTo>
                    <a:pt x="266849" y="555278"/>
                    <a:pt x="267169" y="556236"/>
                    <a:pt x="267488" y="557194"/>
                  </a:cubicBezTo>
                  <a:cubicBezTo>
                    <a:pt x="269724" y="564219"/>
                    <a:pt x="267488" y="569009"/>
                    <a:pt x="260782" y="572522"/>
                  </a:cubicBezTo>
                  <a:cubicBezTo>
                    <a:pt x="257908" y="573799"/>
                    <a:pt x="255034" y="574757"/>
                    <a:pt x="252799" y="576673"/>
                  </a:cubicBezTo>
                  <a:cubicBezTo>
                    <a:pt x="249286" y="579547"/>
                    <a:pt x="245774" y="580505"/>
                    <a:pt x="241303" y="579867"/>
                  </a:cubicBezTo>
                  <a:cubicBezTo>
                    <a:pt x="237152" y="579547"/>
                    <a:pt x="233320" y="579867"/>
                    <a:pt x="230765" y="584337"/>
                  </a:cubicBezTo>
                  <a:cubicBezTo>
                    <a:pt x="228849" y="588169"/>
                    <a:pt x="225656" y="591043"/>
                    <a:pt x="223421" y="594875"/>
                  </a:cubicBezTo>
                  <a:cubicBezTo>
                    <a:pt x="219588" y="600942"/>
                    <a:pt x="220866" y="606371"/>
                    <a:pt x="227253" y="609884"/>
                  </a:cubicBezTo>
                  <a:cubicBezTo>
                    <a:pt x="232681" y="612758"/>
                    <a:pt x="238429" y="614354"/>
                    <a:pt x="244816" y="614035"/>
                  </a:cubicBezTo>
                  <a:cubicBezTo>
                    <a:pt x="248967" y="613716"/>
                    <a:pt x="252161" y="614354"/>
                    <a:pt x="254715" y="618186"/>
                  </a:cubicBezTo>
                  <a:cubicBezTo>
                    <a:pt x="257589" y="622337"/>
                    <a:pt x="263976" y="623934"/>
                    <a:pt x="268127" y="621060"/>
                  </a:cubicBezTo>
                  <a:cubicBezTo>
                    <a:pt x="273236" y="617548"/>
                    <a:pt x="278664" y="615951"/>
                    <a:pt x="285051" y="615951"/>
                  </a:cubicBezTo>
                  <a:cubicBezTo>
                    <a:pt x="285371" y="625850"/>
                    <a:pt x="285690" y="635749"/>
                    <a:pt x="286009" y="645649"/>
                  </a:cubicBezTo>
                  <a:cubicBezTo>
                    <a:pt x="282497" y="643094"/>
                    <a:pt x="278984" y="641497"/>
                    <a:pt x="274194" y="642136"/>
                  </a:cubicBezTo>
                  <a:cubicBezTo>
                    <a:pt x="274194" y="643413"/>
                    <a:pt x="274194" y="644691"/>
                    <a:pt x="274514" y="645968"/>
                  </a:cubicBezTo>
                  <a:cubicBezTo>
                    <a:pt x="275471" y="650438"/>
                    <a:pt x="275471" y="650438"/>
                    <a:pt x="271320" y="652035"/>
                  </a:cubicBezTo>
                  <a:cubicBezTo>
                    <a:pt x="269724" y="652674"/>
                    <a:pt x="267488" y="653312"/>
                    <a:pt x="266849" y="654590"/>
                  </a:cubicBezTo>
                  <a:cubicBezTo>
                    <a:pt x="264614" y="659699"/>
                    <a:pt x="260463" y="660976"/>
                    <a:pt x="255354" y="660976"/>
                  </a:cubicBezTo>
                  <a:cubicBezTo>
                    <a:pt x="252161" y="660976"/>
                    <a:pt x="248967" y="662254"/>
                    <a:pt x="247371" y="665766"/>
                  </a:cubicBezTo>
                  <a:cubicBezTo>
                    <a:pt x="244816" y="670237"/>
                    <a:pt x="242900" y="671195"/>
                    <a:pt x="237791" y="670237"/>
                  </a:cubicBezTo>
                  <a:cubicBezTo>
                    <a:pt x="229488" y="668640"/>
                    <a:pt x="223740" y="664170"/>
                    <a:pt x="220547" y="656186"/>
                  </a:cubicBezTo>
                  <a:cubicBezTo>
                    <a:pt x="218631" y="650758"/>
                    <a:pt x="209051" y="648203"/>
                    <a:pt x="205538" y="652355"/>
                  </a:cubicBezTo>
                  <a:cubicBezTo>
                    <a:pt x="202983" y="655867"/>
                    <a:pt x="199471" y="657783"/>
                    <a:pt x="195958" y="660018"/>
                  </a:cubicBezTo>
                  <a:cubicBezTo>
                    <a:pt x="194042" y="661296"/>
                    <a:pt x="191807" y="662892"/>
                    <a:pt x="193085" y="666086"/>
                  </a:cubicBezTo>
                  <a:cubicBezTo>
                    <a:pt x="193723" y="666405"/>
                    <a:pt x="194042" y="666724"/>
                    <a:pt x="194681" y="667044"/>
                  </a:cubicBezTo>
                  <a:cubicBezTo>
                    <a:pt x="199790" y="668002"/>
                    <a:pt x="205538" y="667682"/>
                    <a:pt x="209051" y="672792"/>
                  </a:cubicBezTo>
                  <a:cubicBezTo>
                    <a:pt x="209370" y="673430"/>
                    <a:pt x="210648" y="673430"/>
                    <a:pt x="211286" y="673749"/>
                  </a:cubicBezTo>
                  <a:cubicBezTo>
                    <a:pt x="212883" y="674708"/>
                    <a:pt x="214799" y="675666"/>
                    <a:pt x="216395" y="676624"/>
                  </a:cubicBezTo>
                  <a:cubicBezTo>
                    <a:pt x="217353" y="677262"/>
                    <a:pt x="218311" y="678220"/>
                    <a:pt x="219270" y="678539"/>
                  </a:cubicBezTo>
                  <a:cubicBezTo>
                    <a:pt x="223421" y="679817"/>
                    <a:pt x="227572" y="680775"/>
                    <a:pt x="231723" y="682052"/>
                  </a:cubicBezTo>
                  <a:cubicBezTo>
                    <a:pt x="236833" y="683649"/>
                    <a:pt x="241942" y="685245"/>
                    <a:pt x="247051" y="686842"/>
                  </a:cubicBezTo>
                  <a:cubicBezTo>
                    <a:pt x="249925" y="687481"/>
                    <a:pt x="251203" y="689716"/>
                    <a:pt x="251521" y="692271"/>
                  </a:cubicBezTo>
                  <a:cubicBezTo>
                    <a:pt x="251841" y="695464"/>
                    <a:pt x="251841" y="698977"/>
                    <a:pt x="252161" y="702170"/>
                  </a:cubicBezTo>
                  <a:cubicBezTo>
                    <a:pt x="252161" y="705363"/>
                    <a:pt x="254396" y="709195"/>
                    <a:pt x="257269" y="709834"/>
                  </a:cubicBezTo>
                  <a:cubicBezTo>
                    <a:pt x="263018" y="711750"/>
                    <a:pt x="268766" y="713666"/>
                    <a:pt x="274514" y="715582"/>
                  </a:cubicBezTo>
                  <a:cubicBezTo>
                    <a:pt x="276429" y="716220"/>
                    <a:pt x="278346" y="716859"/>
                    <a:pt x="279942" y="718136"/>
                  </a:cubicBezTo>
                  <a:cubicBezTo>
                    <a:pt x="282497" y="720372"/>
                    <a:pt x="285371" y="720691"/>
                    <a:pt x="288564" y="720052"/>
                  </a:cubicBezTo>
                  <a:cubicBezTo>
                    <a:pt x="288884" y="733784"/>
                    <a:pt x="289522" y="747195"/>
                    <a:pt x="289841" y="760927"/>
                  </a:cubicBezTo>
                  <a:cubicBezTo>
                    <a:pt x="286648" y="761885"/>
                    <a:pt x="283774" y="760607"/>
                    <a:pt x="281539" y="758372"/>
                  </a:cubicBezTo>
                  <a:cubicBezTo>
                    <a:pt x="278664" y="755817"/>
                    <a:pt x="275791" y="753582"/>
                    <a:pt x="272917" y="751347"/>
                  </a:cubicBezTo>
                  <a:cubicBezTo>
                    <a:pt x="271639" y="750389"/>
                    <a:pt x="269404" y="749750"/>
                    <a:pt x="267808" y="750069"/>
                  </a:cubicBezTo>
                  <a:cubicBezTo>
                    <a:pt x="261421" y="751347"/>
                    <a:pt x="255034" y="752943"/>
                    <a:pt x="248648" y="754221"/>
                  </a:cubicBezTo>
                  <a:cubicBezTo>
                    <a:pt x="239388" y="756137"/>
                    <a:pt x="230446" y="760288"/>
                    <a:pt x="221185" y="754221"/>
                  </a:cubicBezTo>
                  <a:cubicBezTo>
                    <a:pt x="220866" y="753901"/>
                    <a:pt x="220547" y="754221"/>
                    <a:pt x="219270" y="754221"/>
                  </a:cubicBezTo>
                  <a:cubicBezTo>
                    <a:pt x="218950" y="755498"/>
                    <a:pt x="217992" y="757095"/>
                    <a:pt x="217992" y="758372"/>
                  </a:cubicBezTo>
                  <a:cubicBezTo>
                    <a:pt x="217992" y="759330"/>
                    <a:pt x="219908" y="761246"/>
                    <a:pt x="220547" y="761246"/>
                  </a:cubicBezTo>
                  <a:cubicBezTo>
                    <a:pt x="224698" y="760288"/>
                    <a:pt x="226614" y="762204"/>
                    <a:pt x="227572" y="766036"/>
                  </a:cubicBezTo>
                  <a:cubicBezTo>
                    <a:pt x="227891" y="767313"/>
                    <a:pt x="229808" y="768271"/>
                    <a:pt x="231085" y="769229"/>
                  </a:cubicBezTo>
                  <a:cubicBezTo>
                    <a:pt x="233001" y="770826"/>
                    <a:pt x="235236" y="771784"/>
                    <a:pt x="237152" y="773380"/>
                  </a:cubicBezTo>
                  <a:cubicBezTo>
                    <a:pt x="242581" y="778170"/>
                    <a:pt x="246731" y="778809"/>
                    <a:pt x="252799" y="775296"/>
                  </a:cubicBezTo>
                  <a:cubicBezTo>
                    <a:pt x="259505" y="771145"/>
                    <a:pt x="266531" y="769548"/>
                    <a:pt x="274194" y="771145"/>
                  </a:cubicBezTo>
                  <a:cubicBezTo>
                    <a:pt x="278026" y="772103"/>
                    <a:pt x="281858" y="772742"/>
                    <a:pt x="285051" y="774977"/>
                  </a:cubicBezTo>
                  <a:cubicBezTo>
                    <a:pt x="286648" y="776254"/>
                    <a:pt x="286329" y="779767"/>
                    <a:pt x="286967" y="782321"/>
                  </a:cubicBezTo>
                  <a:cubicBezTo>
                    <a:pt x="287287" y="782960"/>
                    <a:pt x="287606" y="783918"/>
                    <a:pt x="287925" y="784557"/>
                  </a:cubicBezTo>
                  <a:cubicBezTo>
                    <a:pt x="288884" y="787431"/>
                    <a:pt x="287925" y="789666"/>
                    <a:pt x="284732" y="789985"/>
                  </a:cubicBezTo>
                  <a:cubicBezTo>
                    <a:pt x="281219" y="790305"/>
                    <a:pt x="277707" y="789666"/>
                    <a:pt x="274514" y="789347"/>
                  </a:cubicBezTo>
                  <a:cubicBezTo>
                    <a:pt x="271320" y="789028"/>
                    <a:pt x="268127" y="788708"/>
                    <a:pt x="264934" y="788389"/>
                  </a:cubicBezTo>
                  <a:cubicBezTo>
                    <a:pt x="262698" y="792540"/>
                    <a:pt x="258547" y="789985"/>
                    <a:pt x="255354" y="790943"/>
                  </a:cubicBezTo>
                  <a:cubicBezTo>
                    <a:pt x="254076" y="791263"/>
                    <a:pt x="252480" y="791263"/>
                    <a:pt x="251203" y="791901"/>
                  </a:cubicBezTo>
                  <a:cubicBezTo>
                    <a:pt x="246731" y="794137"/>
                    <a:pt x="246413" y="798607"/>
                    <a:pt x="250244" y="801801"/>
                  </a:cubicBezTo>
                  <a:cubicBezTo>
                    <a:pt x="253757" y="804355"/>
                    <a:pt x="257269" y="806910"/>
                    <a:pt x="260463" y="809784"/>
                  </a:cubicBezTo>
                  <a:cubicBezTo>
                    <a:pt x="263018" y="812019"/>
                    <a:pt x="265572" y="812658"/>
                    <a:pt x="268766" y="812019"/>
                  </a:cubicBezTo>
                  <a:cubicBezTo>
                    <a:pt x="274194" y="810423"/>
                    <a:pt x="279623" y="810742"/>
                    <a:pt x="284732" y="813935"/>
                  </a:cubicBezTo>
                  <a:cubicBezTo>
                    <a:pt x="286648" y="815213"/>
                    <a:pt x="289202" y="815851"/>
                    <a:pt x="291438" y="816809"/>
                  </a:cubicBezTo>
                  <a:cubicBezTo>
                    <a:pt x="291757" y="830540"/>
                    <a:pt x="292396" y="843952"/>
                    <a:pt x="292715" y="857683"/>
                  </a:cubicBezTo>
                  <a:cubicBezTo>
                    <a:pt x="288244" y="855129"/>
                    <a:pt x="283454" y="854490"/>
                    <a:pt x="278346" y="855129"/>
                  </a:cubicBezTo>
                  <a:cubicBezTo>
                    <a:pt x="276429" y="855448"/>
                    <a:pt x="274514" y="855129"/>
                    <a:pt x="272917" y="854809"/>
                  </a:cubicBezTo>
                  <a:cubicBezTo>
                    <a:pt x="266531" y="853532"/>
                    <a:pt x="260144" y="852574"/>
                    <a:pt x="253757" y="855767"/>
                  </a:cubicBezTo>
                  <a:cubicBezTo>
                    <a:pt x="252161" y="856406"/>
                    <a:pt x="249925" y="856087"/>
                    <a:pt x="247690" y="855767"/>
                  </a:cubicBezTo>
                  <a:cubicBezTo>
                    <a:pt x="246413" y="855448"/>
                    <a:pt x="245135" y="854809"/>
                    <a:pt x="243538" y="854490"/>
                  </a:cubicBezTo>
                  <a:cubicBezTo>
                    <a:pt x="239706" y="854171"/>
                    <a:pt x="237471" y="852255"/>
                    <a:pt x="236513" y="848742"/>
                  </a:cubicBezTo>
                  <a:cubicBezTo>
                    <a:pt x="235236" y="844591"/>
                    <a:pt x="232362" y="841717"/>
                    <a:pt x="228849" y="839482"/>
                  </a:cubicBezTo>
                  <a:cubicBezTo>
                    <a:pt x="226933" y="838204"/>
                    <a:pt x="225337" y="836608"/>
                    <a:pt x="223421" y="835330"/>
                  </a:cubicBezTo>
                  <a:cubicBezTo>
                    <a:pt x="222143" y="834372"/>
                    <a:pt x="220547" y="832456"/>
                    <a:pt x="218950" y="832776"/>
                  </a:cubicBezTo>
                  <a:cubicBezTo>
                    <a:pt x="215757" y="832776"/>
                    <a:pt x="212245" y="833095"/>
                    <a:pt x="209690" y="834692"/>
                  </a:cubicBezTo>
                  <a:cubicBezTo>
                    <a:pt x="204580" y="837885"/>
                    <a:pt x="204900" y="844591"/>
                    <a:pt x="210648" y="848423"/>
                  </a:cubicBezTo>
                  <a:cubicBezTo>
                    <a:pt x="215438" y="851616"/>
                    <a:pt x="217992" y="855767"/>
                    <a:pt x="219588" y="861196"/>
                  </a:cubicBezTo>
                  <a:cubicBezTo>
                    <a:pt x="220866" y="865986"/>
                    <a:pt x="224060" y="869179"/>
                    <a:pt x="229168" y="869818"/>
                  </a:cubicBezTo>
                  <a:cubicBezTo>
                    <a:pt x="235236" y="870776"/>
                    <a:pt x="239388" y="874608"/>
                    <a:pt x="242581" y="878759"/>
                  </a:cubicBezTo>
                  <a:cubicBezTo>
                    <a:pt x="245135" y="881952"/>
                    <a:pt x="248328" y="883868"/>
                    <a:pt x="251841" y="885784"/>
                  </a:cubicBezTo>
                  <a:cubicBezTo>
                    <a:pt x="255354" y="887381"/>
                    <a:pt x="259186" y="888339"/>
                    <a:pt x="262379" y="890574"/>
                  </a:cubicBezTo>
                  <a:cubicBezTo>
                    <a:pt x="266531" y="893768"/>
                    <a:pt x="270681" y="893448"/>
                    <a:pt x="275152" y="892171"/>
                  </a:cubicBezTo>
                  <a:cubicBezTo>
                    <a:pt x="278346" y="891532"/>
                    <a:pt x="281539" y="891213"/>
                    <a:pt x="285371" y="890894"/>
                  </a:cubicBezTo>
                  <a:cubicBezTo>
                    <a:pt x="285051" y="896003"/>
                    <a:pt x="290480" y="898238"/>
                    <a:pt x="288564" y="903347"/>
                  </a:cubicBezTo>
                  <a:cubicBezTo>
                    <a:pt x="286967" y="908137"/>
                    <a:pt x="286967" y="911331"/>
                    <a:pt x="293992" y="913247"/>
                  </a:cubicBezTo>
                  <a:cubicBezTo>
                    <a:pt x="294312" y="918675"/>
                    <a:pt x="294312" y="924104"/>
                    <a:pt x="294631" y="929213"/>
                  </a:cubicBezTo>
                  <a:cubicBezTo>
                    <a:pt x="289202" y="927936"/>
                    <a:pt x="283774" y="926658"/>
                    <a:pt x="278664" y="925701"/>
                  </a:cubicBezTo>
                  <a:cubicBezTo>
                    <a:pt x="272917" y="924423"/>
                    <a:pt x="267169" y="923465"/>
                    <a:pt x="261101" y="922826"/>
                  </a:cubicBezTo>
                  <a:cubicBezTo>
                    <a:pt x="256951" y="922507"/>
                    <a:pt x="253118" y="923785"/>
                    <a:pt x="249925" y="927297"/>
                  </a:cubicBezTo>
                  <a:cubicBezTo>
                    <a:pt x="246413" y="931129"/>
                    <a:pt x="241942" y="934642"/>
                    <a:pt x="235875" y="932087"/>
                  </a:cubicBezTo>
                  <a:cubicBezTo>
                    <a:pt x="232681" y="930810"/>
                    <a:pt x="229168" y="929532"/>
                    <a:pt x="225656" y="928255"/>
                  </a:cubicBezTo>
                  <a:cubicBezTo>
                    <a:pt x="222782" y="927297"/>
                    <a:pt x="218631" y="928575"/>
                    <a:pt x="217034" y="930810"/>
                  </a:cubicBezTo>
                  <a:cubicBezTo>
                    <a:pt x="215438" y="933045"/>
                    <a:pt x="215757" y="936877"/>
                    <a:pt x="217992" y="939432"/>
                  </a:cubicBezTo>
                  <a:cubicBezTo>
                    <a:pt x="220866" y="942944"/>
                    <a:pt x="224060" y="946138"/>
                    <a:pt x="227253" y="949331"/>
                  </a:cubicBezTo>
                  <a:cubicBezTo>
                    <a:pt x="228530" y="950928"/>
                    <a:pt x="230126" y="952524"/>
                    <a:pt x="230765" y="954121"/>
                  </a:cubicBezTo>
                  <a:cubicBezTo>
                    <a:pt x="231723" y="956356"/>
                    <a:pt x="233001" y="957633"/>
                    <a:pt x="234916" y="959230"/>
                  </a:cubicBezTo>
                  <a:cubicBezTo>
                    <a:pt x="239068" y="962423"/>
                    <a:pt x="243538" y="963701"/>
                    <a:pt x="248328" y="964659"/>
                  </a:cubicBezTo>
                  <a:cubicBezTo>
                    <a:pt x="252480" y="965297"/>
                    <a:pt x="255354" y="967213"/>
                    <a:pt x="257908" y="970407"/>
                  </a:cubicBezTo>
                  <a:cubicBezTo>
                    <a:pt x="262059" y="975835"/>
                    <a:pt x="267488" y="978709"/>
                    <a:pt x="274833" y="976474"/>
                  </a:cubicBezTo>
                  <a:cubicBezTo>
                    <a:pt x="278984" y="975197"/>
                    <a:pt x="282816" y="975516"/>
                    <a:pt x="286648" y="977432"/>
                  </a:cubicBezTo>
                  <a:cubicBezTo>
                    <a:pt x="289841" y="979029"/>
                    <a:pt x="293034" y="979987"/>
                    <a:pt x="296228" y="981264"/>
                  </a:cubicBezTo>
                  <a:cubicBezTo>
                    <a:pt x="293674" y="990844"/>
                    <a:pt x="293992" y="1000424"/>
                    <a:pt x="294312" y="1010004"/>
                  </a:cubicBezTo>
                  <a:close/>
                  <a:moveTo>
                    <a:pt x="215118" y="538034"/>
                  </a:moveTo>
                  <a:cubicBezTo>
                    <a:pt x="214480" y="542505"/>
                    <a:pt x="216395" y="546018"/>
                    <a:pt x="218311" y="549530"/>
                  </a:cubicBezTo>
                  <a:cubicBezTo>
                    <a:pt x="218950" y="550488"/>
                    <a:pt x="220547" y="551766"/>
                    <a:pt x="221824" y="551766"/>
                  </a:cubicBezTo>
                  <a:cubicBezTo>
                    <a:pt x="226614" y="551766"/>
                    <a:pt x="230446" y="554320"/>
                    <a:pt x="234278" y="556236"/>
                  </a:cubicBezTo>
                  <a:cubicBezTo>
                    <a:pt x="237791" y="558152"/>
                    <a:pt x="241623" y="558152"/>
                    <a:pt x="244177" y="556875"/>
                  </a:cubicBezTo>
                  <a:cubicBezTo>
                    <a:pt x="248648" y="554640"/>
                    <a:pt x="253118" y="554320"/>
                    <a:pt x="257908" y="554320"/>
                  </a:cubicBezTo>
                  <a:cubicBezTo>
                    <a:pt x="260463" y="554320"/>
                    <a:pt x="261421" y="552724"/>
                    <a:pt x="262059" y="550808"/>
                  </a:cubicBezTo>
                  <a:cubicBezTo>
                    <a:pt x="262698" y="548892"/>
                    <a:pt x="261741" y="547614"/>
                    <a:pt x="260144" y="546976"/>
                  </a:cubicBezTo>
                  <a:cubicBezTo>
                    <a:pt x="252480" y="543144"/>
                    <a:pt x="244177" y="542505"/>
                    <a:pt x="235555" y="543144"/>
                  </a:cubicBezTo>
                  <a:cubicBezTo>
                    <a:pt x="232043" y="543463"/>
                    <a:pt x="229168" y="543144"/>
                    <a:pt x="226295" y="541228"/>
                  </a:cubicBezTo>
                  <a:cubicBezTo>
                    <a:pt x="223101" y="539312"/>
                    <a:pt x="219588" y="537715"/>
                    <a:pt x="215118" y="538034"/>
                  </a:cubicBezTo>
                  <a:close/>
                  <a:moveTo>
                    <a:pt x="186379" y="1077382"/>
                  </a:moveTo>
                  <a:cubicBezTo>
                    <a:pt x="181908" y="1079937"/>
                    <a:pt x="181908" y="1084088"/>
                    <a:pt x="181908" y="1087920"/>
                  </a:cubicBezTo>
                  <a:cubicBezTo>
                    <a:pt x="181908" y="1089836"/>
                    <a:pt x="182547" y="1092390"/>
                    <a:pt x="183824" y="1093029"/>
                  </a:cubicBezTo>
                  <a:cubicBezTo>
                    <a:pt x="186059" y="1094626"/>
                    <a:pt x="187975" y="1092390"/>
                    <a:pt x="189252" y="1090474"/>
                  </a:cubicBezTo>
                  <a:cubicBezTo>
                    <a:pt x="189891" y="1089517"/>
                    <a:pt x="190530" y="1087920"/>
                    <a:pt x="190530" y="1086643"/>
                  </a:cubicBezTo>
                  <a:cubicBezTo>
                    <a:pt x="191168" y="1083130"/>
                    <a:pt x="188933" y="1080575"/>
                    <a:pt x="186379" y="1077382"/>
                  </a:cubicBezTo>
                  <a:close/>
                  <a:moveTo>
                    <a:pt x="241623" y="710153"/>
                  </a:moveTo>
                  <a:cubicBezTo>
                    <a:pt x="242581" y="707279"/>
                    <a:pt x="244177" y="705363"/>
                    <a:pt x="241942" y="703447"/>
                  </a:cubicBezTo>
                  <a:cubicBezTo>
                    <a:pt x="237791" y="699935"/>
                    <a:pt x="233001" y="699296"/>
                    <a:pt x="227253" y="700892"/>
                  </a:cubicBezTo>
                  <a:cubicBezTo>
                    <a:pt x="229808" y="708237"/>
                    <a:pt x="236513" y="707599"/>
                    <a:pt x="241623" y="710153"/>
                  </a:cubicBezTo>
                  <a:close/>
                  <a:moveTo>
                    <a:pt x="134647" y="1196811"/>
                  </a:moveTo>
                  <a:cubicBezTo>
                    <a:pt x="136882" y="1199366"/>
                    <a:pt x="139118" y="1201282"/>
                    <a:pt x="141992" y="1200005"/>
                  </a:cubicBezTo>
                  <a:cubicBezTo>
                    <a:pt x="144866" y="1198727"/>
                    <a:pt x="146782" y="1196172"/>
                    <a:pt x="146782" y="1192660"/>
                  </a:cubicBezTo>
                  <a:cubicBezTo>
                    <a:pt x="146782" y="1191702"/>
                    <a:pt x="146143" y="1190105"/>
                    <a:pt x="145185" y="1189786"/>
                  </a:cubicBezTo>
                  <a:cubicBezTo>
                    <a:pt x="144546" y="1189467"/>
                    <a:pt x="142631" y="1189786"/>
                    <a:pt x="141992" y="1190425"/>
                  </a:cubicBezTo>
                  <a:cubicBezTo>
                    <a:pt x="139437" y="1192341"/>
                    <a:pt x="137202" y="1194576"/>
                    <a:pt x="134647" y="1196811"/>
                  </a:cubicBezTo>
                  <a:close/>
                  <a:moveTo>
                    <a:pt x="140076" y="776893"/>
                  </a:moveTo>
                  <a:cubicBezTo>
                    <a:pt x="134966" y="782321"/>
                    <a:pt x="134966" y="784238"/>
                    <a:pt x="141034" y="787431"/>
                  </a:cubicBezTo>
                  <a:cubicBezTo>
                    <a:pt x="142949" y="785515"/>
                    <a:pt x="146462" y="784557"/>
                    <a:pt x="145824" y="781364"/>
                  </a:cubicBezTo>
                  <a:cubicBezTo>
                    <a:pt x="145504" y="778809"/>
                    <a:pt x="142949" y="777532"/>
                    <a:pt x="140076" y="776893"/>
                  </a:cubicBezTo>
                  <a:close/>
                  <a:moveTo>
                    <a:pt x="264295" y="836927"/>
                  </a:moveTo>
                  <a:cubicBezTo>
                    <a:pt x="267488" y="838204"/>
                    <a:pt x="269724" y="839162"/>
                    <a:pt x="272597" y="840120"/>
                  </a:cubicBezTo>
                  <a:cubicBezTo>
                    <a:pt x="274514" y="835011"/>
                    <a:pt x="269724" y="835330"/>
                    <a:pt x="268766" y="832137"/>
                  </a:cubicBezTo>
                  <a:cubicBezTo>
                    <a:pt x="266849" y="834053"/>
                    <a:pt x="265891" y="835011"/>
                    <a:pt x="264295" y="836927"/>
                  </a:cubicBezTo>
                  <a:close/>
                  <a:moveTo>
                    <a:pt x="156042" y="1073550"/>
                  </a:moveTo>
                  <a:cubicBezTo>
                    <a:pt x="157958" y="1070995"/>
                    <a:pt x="159236" y="1069080"/>
                    <a:pt x="157000" y="1066844"/>
                  </a:cubicBezTo>
                  <a:cubicBezTo>
                    <a:pt x="156362" y="1066206"/>
                    <a:pt x="154446" y="1065567"/>
                    <a:pt x="153807" y="1065886"/>
                  </a:cubicBezTo>
                  <a:cubicBezTo>
                    <a:pt x="152849" y="1066844"/>
                    <a:pt x="151252" y="1068760"/>
                    <a:pt x="151572" y="1069718"/>
                  </a:cubicBezTo>
                  <a:cubicBezTo>
                    <a:pt x="152529" y="1071315"/>
                    <a:pt x="154446" y="1071954"/>
                    <a:pt x="156042" y="1073550"/>
                  </a:cubicBezTo>
                  <a:close/>
                  <a:moveTo>
                    <a:pt x="154765" y="865986"/>
                  </a:moveTo>
                  <a:cubicBezTo>
                    <a:pt x="153807" y="868540"/>
                    <a:pt x="154126" y="870137"/>
                    <a:pt x="157000" y="871414"/>
                  </a:cubicBezTo>
                  <a:cubicBezTo>
                    <a:pt x="158277" y="868860"/>
                    <a:pt x="157958" y="867263"/>
                    <a:pt x="154765" y="865986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63C8CFC-EF35-517B-A53D-C38BCB744DEF}"/>
                </a:ext>
              </a:extLst>
            </p:cNvPr>
            <p:cNvSpPr/>
            <p:nvPr/>
          </p:nvSpPr>
          <p:spPr>
            <a:xfrm>
              <a:off x="3929175" y="4201146"/>
              <a:ext cx="12032881" cy="3230168"/>
            </a:xfrm>
            <a:custGeom>
              <a:avLst/>
              <a:gdLst>
                <a:gd name="connsiteX0" fmla="*/ 7638042 w 7638042"/>
                <a:gd name="connsiteY0" fmla="*/ 2050396 h 2050395"/>
                <a:gd name="connsiteX1" fmla="*/ 7128392 w 7638042"/>
                <a:gd name="connsiteY1" fmla="*/ 1799722 h 2050395"/>
                <a:gd name="connsiteX2" fmla="*/ 6678138 w 7638042"/>
                <a:gd name="connsiteY2" fmla="*/ 1329670 h 2050395"/>
                <a:gd name="connsiteX3" fmla="*/ 6327833 w 7638042"/>
                <a:gd name="connsiteY3" fmla="*/ 1153719 h 2050395"/>
                <a:gd name="connsiteX4" fmla="*/ 6176790 w 7638042"/>
                <a:gd name="connsiteY4" fmla="*/ 1039718 h 2050395"/>
                <a:gd name="connsiteX5" fmla="*/ 5963159 w 7638042"/>
                <a:gd name="connsiteY5" fmla="*/ 980961 h 2050395"/>
                <a:gd name="connsiteX6" fmla="*/ 5885882 w 7638042"/>
                <a:gd name="connsiteY6" fmla="*/ 870474 h 2050395"/>
                <a:gd name="connsiteX7" fmla="*/ 5613493 w 7638042"/>
                <a:gd name="connsiteY7" fmla="*/ 734120 h 2050395"/>
                <a:gd name="connsiteX8" fmla="*/ 5440417 w 7638042"/>
                <a:gd name="connsiteY8" fmla="*/ 667699 h 2050395"/>
                <a:gd name="connsiteX9" fmla="*/ 5296719 w 7638042"/>
                <a:gd name="connsiteY9" fmla="*/ 608943 h 2050395"/>
                <a:gd name="connsiteX10" fmla="*/ 5123642 w 7638042"/>
                <a:gd name="connsiteY10" fmla="*/ 479934 h 2050395"/>
                <a:gd name="connsiteX11" fmla="*/ 5016986 w 7638042"/>
                <a:gd name="connsiteY11" fmla="*/ 417345 h 2050395"/>
                <a:gd name="connsiteX12" fmla="*/ 4972918 w 7638042"/>
                <a:gd name="connsiteY12" fmla="*/ 395312 h 2050395"/>
                <a:gd name="connsiteX13" fmla="*/ 4851573 w 7638042"/>
                <a:gd name="connsiteY13" fmla="*/ 240756 h 2050395"/>
                <a:gd name="connsiteX14" fmla="*/ 4744917 w 7638042"/>
                <a:gd name="connsiteY14" fmla="*/ 115579 h 2050395"/>
                <a:gd name="connsiteX15" fmla="*/ 4667640 w 7638042"/>
                <a:gd name="connsiteY15" fmla="*/ 45646 h 2050395"/>
                <a:gd name="connsiteX16" fmla="*/ 4553638 w 7638042"/>
                <a:gd name="connsiteY16" fmla="*/ 1578 h 2050395"/>
                <a:gd name="connsiteX17" fmla="*/ 4483706 w 7638042"/>
                <a:gd name="connsiteY17" fmla="*/ 52990 h 2050395"/>
                <a:gd name="connsiteX18" fmla="*/ 4417285 w 7638042"/>
                <a:gd name="connsiteY18" fmla="*/ 130268 h 2050395"/>
                <a:gd name="connsiteX19" fmla="*/ 4354697 w 7638042"/>
                <a:gd name="connsiteY19" fmla="*/ 211378 h 2050395"/>
                <a:gd name="connsiteX20" fmla="*/ 4292108 w 7638042"/>
                <a:gd name="connsiteY20" fmla="*/ 296000 h 2050395"/>
                <a:gd name="connsiteX21" fmla="*/ 4222175 w 7638042"/>
                <a:gd name="connsiteY21" fmla="*/ 362420 h 2050395"/>
                <a:gd name="connsiteX22" fmla="*/ 4091250 w 7638042"/>
                <a:gd name="connsiteY22" fmla="*/ 454387 h 2050395"/>
                <a:gd name="connsiteX23" fmla="*/ 3890711 w 7638042"/>
                <a:gd name="connsiteY23" fmla="*/ 577010 h 2050395"/>
                <a:gd name="connsiteX24" fmla="*/ 3759786 w 7638042"/>
                <a:gd name="connsiteY24" fmla="*/ 617884 h 2050395"/>
                <a:gd name="connsiteX25" fmla="*/ 3649297 w 7638042"/>
                <a:gd name="connsiteY25" fmla="*/ 634170 h 2050395"/>
                <a:gd name="connsiteX26" fmla="*/ 3338590 w 7638042"/>
                <a:gd name="connsiteY26" fmla="*/ 638321 h 2050395"/>
                <a:gd name="connsiteX27" fmla="*/ 3125917 w 7638042"/>
                <a:gd name="connsiteY27" fmla="*/ 670893 h 2050395"/>
                <a:gd name="connsiteX28" fmla="*/ 2774016 w 7638042"/>
                <a:gd name="connsiteY28" fmla="*/ 748490 h 2050395"/>
                <a:gd name="connsiteX29" fmla="*/ 2535157 w 7638042"/>
                <a:gd name="connsiteY29" fmla="*/ 778826 h 2050395"/>
                <a:gd name="connsiteX30" fmla="*/ 2324718 w 7638042"/>
                <a:gd name="connsiteY30" fmla="*/ 873986 h 2050395"/>
                <a:gd name="connsiteX31" fmla="*/ 2181978 w 7638042"/>
                <a:gd name="connsiteY31" fmla="*/ 941365 h 2050395"/>
                <a:gd name="connsiteX32" fmla="*/ 1856582 w 7638042"/>
                <a:gd name="connsiteY32" fmla="*/ 1076122 h 2050395"/>
                <a:gd name="connsiteX33" fmla="*/ 1673925 w 7638042"/>
                <a:gd name="connsiteY33" fmla="*/ 1151484 h 2050395"/>
                <a:gd name="connsiteX34" fmla="*/ 1463487 w 7638042"/>
                <a:gd name="connsiteY34" fmla="*/ 1298375 h 2050395"/>
                <a:gd name="connsiteX35" fmla="*/ 1300948 w 7638042"/>
                <a:gd name="connsiteY35" fmla="*/ 1350107 h 2050395"/>
                <a:gd name="connsiteX36" fmla="*/ 1193973 w 7638042"/>
                <a:gd name="connsiteY36" fmla="*/ 1465065 h 2050395"/>
                <a:gd name="connsiteX37" fmla="*/ 776609 w 7638042"/>
                <a:gd name="connsiteY37" fmla="*/ 1615469 h 2050395"/>
                <a:gd name="connsiteX38" fmla="*/ 405868 w 7638042"/>
                <a:gd name="connsiteY38" fmla="*/ 1854328 h 2050395"/>
                <a:gd name="connsiteX39" fmla="*/ 0 w 7638042"/>
                <a:gd name="connsiteY39" fmla="*/ 2050077 h 2050395"/>
                <a:gd name="connsiteX40" fmla="*/ 7638042 w 7638042"/>
                <a:gd name="connsiteY40" fmla="*/ 2050077 h 205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638042" h="2050395">
                  <a:moveTo>
                    <a:pt x="7638042" y="2050396"/>
                  </a:moveTo>
                  <a:cubicBezTo>
                    <a:pt x="7638042" y="2050396"/>
                    <a:pt x="7234091" y="1925538"/>
                    <a:pt x="7128392" y="1799722"/>
                  </a:cubicBezTo>
                  <a:cubicBezTo>
                    <a:pt x="7022375" y="1673906"/>
                    <a:pt x="6842912" y="1402476"/>
                    <a:pt x="6678138" y="1329670"/>
                  </a:cubicBezTo>
                  <a:cubicBezTo>
                    <a:pt x="6513364" y="1256862"/>
                    <a:pt x="6357212" y="1194274"/>
                    <a:pt x="6327833" y="1153719"/>
                  </a:cubicBezTo>
                  <a:cubicBezTo>
                    <a:pt x="6298455" y="1113164"/>
                    <a:pt x="6254068" y="1039718"/>
                    <a:pt x="6176790" y="1039718"/>
                  </a:cubicBezTo>
                  <a:cubicBezTo>
                    <a:pt x="6099513" y="1039718"/>
                    <a:pt x="5996369" y="995651"/>
                    <a:pt x="5963159" y="980961"/>
                  </a:cubicBezTo>
                  <a:cubicBezTo>
                    <a:pt x="5929949" y="966272"/>
                    <a:pt x="5922605" y="892507"/>
                    <a:pt x="5885882" y="870474"/>
                  </a:cubicBezTo>
                  <a:cubicBezTo>
                    <a:pt x="5849159" y="848440"/>
                    <a:pt x="5676082" y="800540"/>
                    <a:pt x="5613493" y="734120"/>
                  </a:cubicBezTo>
                  <a:cubicBezTo>
                    <a:pt x="5550905" y="667699"/>
                    <a:pt x="5506837" y="675363"/>
                    <a:pt x="5440417" y="667699"/>
                  </a:cubicBezTo>
                  <a:cubicBezTo>
                    <a:pt x="5373996" y="660035"/>
                    <a:pt x="5296719" y="608943"/>
                    <a:pt x="5296719" y="608943"/>
                  </a:cubicBezTo>
                  <a:cubicBezTo>
                    <a:pt x="5296719" y="608943"/>
                    <a:pt x="5153020" y="479934"/>
                    <a:pt x="5123642" y="479934"/>
                  </a:cubicBezTo>
                  <a:cubicBezTo>
                    <a:pt x="5094263" y="479934"/>
                    <a:pt x="5061053" y="439379"/>
                    <a:pt x="5016986" y="417345"/>
                  </a:cubicBezTo>
                  <a:cubicBezTo>
                    <a:pt x="4972918" y="395312"/>
                    <a:pt x="4972918" y="395312"/>
                    <a:pt x="4972918" y="395312"/>
                  </a:cubicBezTo>
                  <a:cubicBezTo>
                    <a:pt x="4972918" y="395312"/>
                    <a:pt x="4910330" y="325378"/>
                    <a:pt x="4851573" y="240756"/>
                  </a:cubicBezTo>
                  <a:cubicBezTo>
                    <a:pt x="4792817" y="156134"/>
                    <a:pt x="4763119" y="115579"/>
                    <a:pt x="4744917" y="115579"/>
                  </a:cubicBezTo>
                  <a:cubicBezTo>
                    <a:pt x="4726716" y="115579"/>
                    <a:pt x="4689673" y="49158"/>
                    <a:pt x="4667640" y="45646"/>
                  </a:cubicBezTo>
                  <a:cubicBezTo>
                    <a:pt x="4645605" y="42133"/>
                    <a:pt x="4623572" y="-9598"/>
                    <a:pt x="4553638" y="1578"/>
                  </a:cubicBezTo>
                  <a:cubicBezTo>
                    <a:pt x="4483706" y="12755"/>
                    <a:pt x="4483706" y="52990"/>
                    <a:pt x="4483706" y="52990"/>
                  </a:cubicBezTo>
                  <a:cubicBezTo>
                    <a:pt x="4483706" y="52990"/>
                    <a:pt x="4443151" y="75024"/>
                    <a:pt x="4417285" y="130268"/>
                  </a:cubicBezTo>
                  <a:cubicBezTo>
                    <a:pt x="4391420" y="185512"/>
                    <a:pt x="4395251" y="200201"/>
                    <a:pt x="4354697" y="211378"/>
                  </a:cubicBezTo>
                  <a:cubicBezTo>
                    <a:pt x="4314141" y="222554"/>
                    <a:pt x="4314141" y="281311"/>
                    <a:pt x="4292108" y="296000"/>
                  </a:cubicBezTo>
                  <a:cubicBezTo>
                    <a:pt x="4270074" y="310689"/>
                    <a:pt x="4244208" y="332723"/>
                    <a:pt x="4222175" y="362420"/>
                  </a:cubicBezTo>
                  <a:cubicBezTo>
                    <a:pt x="4200141" y="391799"/>
                    <a:pt x="4165014" y="433950"/>
                    <a:pt x="4091250" y="454387"/>
                  </a:cubicBezTo>
                  <a:cubicBezTo>
                    <a:pt x="4017484" y="474824"/>
                    <a:pt x="3939887" y="560724"/>
                    <a:pt x="3890711" y="577010"/>
                  </a:cubicBezTo>
                  <a:cubicBezTo>
                    <a:pt x="3841534" y="593296"/>
                    <a:pt x="3788525" y="601598"/>
                    <a:pt x="3759786" y="617884"/>
                  </a:cubicBezTo>
                  <a:cubicBezTo>
                    <a:pt x="3731046" y="634170"/>
                    <a:pt x="3690172" y="634170"/>
                    <a:pt x="3649297" y="634170"/>
                  </a:cubicBezTo>
                  <a:cubicBezTo>
                    <a:pt x="3608423" y="634170"/>
                    <a:pt x="3420338" y="638321"/>
                    <a:pt x="3338590" y="638321"/>
                  </a:cubicBezTo>
                  <a:cubicBezTo>
                    <a:pt x="3256842" y="638321"/>
                    <a:pt x="3187228" y="670893"/>
                    <a:pt x="3125917" y="670893"/>
                  </a:cubicBezTo>
                  <a:cubicBezTo>
                    <a:pt x="3064605" y="670893"/>
                    <a:pt x="2864066" y="748490"/>
                    <a:pt x="2774016" y="748490"/>
                  </a:cubicBezTo>
                  <a:cubicBezTo>
                    <a:pt x="2683964" y="748490"/>
                    <a:pt x="2610518" y="723263"/>
                    <a:pt x="2535157" y="778826"/>
                  </a:cubicBezTo>
                  <a:cubicBezTo>
                    <a:pt x="2459795" y="834390"/>
                    <a:pt x="2400400" y="858020"/>
                    <a:pt x="2324718" y="873986"/>
                  </a:cubicBezTo>
                  <a:cubicBezTo>
                    <a:pt x="2249357" y="889953"/>
                    <a:pt x="2217743" y="937533"/>
                    <a:pt x="2181978" y="941365"/>
                  </a:cubicBezTo>
                  <a:cubicBezTo>
                    <a:pt x="2146214" y="945197"/>
                    <a:pt x="1920128" y="1052491"/>
                    <a:pt x="1856582" y="1076122"/>
                  </a:cubicBezTo>
                  <a:cubicBezTo>
                    <a:pt x="1793035" y="1100072"/>
                    <a:pt x="1737472" y="1095920"/>
                    <a:pt x="1673925" y="1151484"/>
                  </a:cubicBezTo>
                  <a:cubicBezTo>
                    <a:pt x="1610378" y="1207047"/>
                    <a:pt x="1507235" y="1298375"/>
                    <a:pt x="1463487" y="1298375"/>
                  </a:cubicBezTo>
                  <a:cubicBezTo>
                    <a:pt x="1419739" y="1298375"/>
                    <a:pt x="1336394" y="1329989"/>
                    <a:pt x="1300948" y="1350107"/>
                  </a:cubicBezTo>
                  <a:cubicBezTo>
                    <a:pt x="1265183" y="1369905"/>
                    <a:pt x="1237402" y="1453250"/>
                    <a:pt x="1193973" y="1465065"/>
                  </a:cubicBezTo>
                  <a:cubicBezTo>
                    <a:pt x="1150225" y="1476880"/>
                    <a:pt x="872408" y="1519990"/>
                    <a:pt x="776609" y="1615469"/>
                  </a:cubicBezTo>
                  <a:cubicBezTo>
                    <a:pt x="680491" y="1710949"/>
                    <a:pt x="585012" y="1746714"/>
                    <a:pt x="405868" y="1854328"/>
                  </a:cubicBezTo>
                  <a:cubicBezTo>
                    <a:pt x="226724" y="1961942"/>
                    <a:pt x="155194" y="2050077"/>
                    <a:pt x="0" y="2050077"/>
                  </a:cubicBezTo>
                  <a:lnTo>
                    <a:pt x="7638042" y="2050077"/>
                  </a:ln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Baloo Bhaijaan" panose="03080902040302020200" pitchFamily="66" charset="-78"/>
                <a:cs typeface="Baloo Bhaijaan" panose="03080902040302020200" pitchFamily="66" charset="-78"/>
              </a:endParaRPr>
            </a:p>
          </p:txBody>
        </p: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843C9994-9FCB-2199-A0AD-FF91B27B66BF}"/>
              </a:ext>
            </a:extLst>
          </p:cNvPr>
          <p:cNvGrpSpPr/>
          <p:nvPr/>
        </p:nvGrpSpPr>
        <p:grpSpPr>
          <a:xfrm>
            <a:off x="-3246584" y="2221964"/>
            <a:ext cx="8970203" cy="5209350"/>
            <a:chOff x="-3246584" y="2221964"/>
            <a:chExt cx="8970203" cy="5209350"/>
          </a:xfrm>
          <a:effectLst/>
        </p:grpSpPr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19648F8-1C98-B2D3-A5ED-9582006A0107}"/>
                </a:ext>
              </a:extLst>
            </p:cNvPr>
            <p:cNvSpPr/>
            <p:nvPr/>
          </p:nvSpPr>
          <p:spPr>
            <a:xfrm>
              <a:off x="2216345" y="4095472"/>
              <a:ext cx="640926" cy="2161407"/>
            </a:xfrm>
            <a:custGeom>
              <a:avLst/>
              <a:gdLst>
                <a:gd name="connsiteX0" fmla="*/ 134683 w 406837"/>
                <a:gd name="connsiteY0" fmla="*/ 357011 h 1371984"/>
                <a:gd name="connsiteX1" fmla="*/ 126700 w 406837"/>
                <a:gd name="connsiteY1" fmla="*/ 358607 h 1371984"/>
                <a:gd name="connsiteX2" fmla="*/ 111372 w 406837"/>
                <a:gd name="connsiteY2" fmla="*/ 367548 h 1371984"/>
                <a:gd name="connsiteX3" fmla="*/ 102112 w 406837"/>
                <a:gd name="connsiteY3" fmla="*/ 366590 h 1371984"/>
                <a:gd name="connsiteX4" fmla="*/ 102112 w 406837"/>
                <a:gd name="connsiteY4" fmla="*/ 357011 h 1371984"/>
                <a:gd name="connsiteX5" fmla="*/ 106583 w 406837"/>
                <a:gd name="connsiteY5" fmla="*/ 353817 h 1371984"/>
                <a:gd name="connsiteX6" fmla="*/ 110734 w 406837"/>
                <a:gd name="connsiteY6" fmla="*/ 350304 h 1371984"/>
                <a:gd name="connsiteX7" fmla="*/ 122549 w 406837"/>
                <a:gd name="connsiteY7" fmla="*/ 340724 h 1371984"/>
                <a:gd name="connsiteX8" fmla="*/ 127339 w 406837"/>
                <a:gd name="connsiteY8" fmla="*/ 336254 h 1371984"/>
                <a:gd name="connsiteX9" fmla="*/ 134045 w 406837"/>
                <a:gd name="connsiteY9" fmla="*/ 326035 h 1371984"/>
                <a:gd name="connsiteX10" fmla="*/ 134364 w 406837"/>
                <a:gd name="connsiteY10" fmla="*/ 319329 h 1371984"/>
                <a:gd name="connsiteX11" fmla="*/ 132767 w 406837"/>
                <a:gd name="connsiteY11" fmla="*/ 311985 h 1371984"/>
                <a:gd name="connsiteX12" fmla="*/ 127658 w 406837"/>
                <a:gd name="connsiteY12" fmla="*/ 305598 h 1371984"/>
                <a:gd name="connsiteX13" fmla="*/ 120952 w 406837"/>
                <a:gd name="connsiteY13" fmla="*/ 301766 h 1371984"/>
                <a:gd name="connsiteX14" fmla="*/ 113608 w 406837"/>
                <a:gd name="connsiteY14" fmla="*/ 298573 h 1371984"/>
                <a:gd name="connsiteX15" fmla="*/ 98280 w 406837"/>
                <a:gd name="connsiteY15" fmla="*/ 301128 h 1371984"/>
                <a:gd name="connsiteX16" fmla="*/ 96364 w 406837"/>
                <a:gd name="connsiteY16" fmla="*/ 298573 h 1371984"/>
                <a:gd name="connsiteX17" fmla="*/ 96683 w 406837"/>
                <a:gd name="connsiteY17" fmla="*/ 282287 h 1371984"/>
                <a:gd name="connsiteX18" fmla="*/ 99876 w 406837"/>
                <a:gd name="connsiteY18" fmla="*/ 280691 h 1371984"/>
                <a:gd name="connsiteX19" fmla="*/ 111053 w 406837"/>
                <a:gd name="connsiteY19" fmla="*/ 275262 h 1371984"/>
                <a:gd name="connsiteX20" fmla="*/ 121910 w 406837"/>
                <a:gd name="connsiteY20" fmla="*/ 270472 h 1371984"/>
                <a:gd name="connsiteX21" fmla="*/ 131490 w 406837"/>
                <a:gd name="connsiteY21" fmla="*/ 266640 h 1371984"/>
                <a:gd name="connsiteX22" fmla="*/ 144582 w 406837"/>
                <a:gd name="connsiteY22" fmla="*/ 255783 h 1371984"/>
                <a:gd name="connsiteX23" fmla="*/ 152246 w 406837"/>
                <a:gd name="connsiteY23" fmla="*/ 245884 h 1371984"/>
                <a:gd name="connsiteX24" fmla="*/ 153843 w 406837"/>
                <a:gd name="connsiteY24" fmla="*/ 244287 h 1371984"/>
                <a:gd name="connsiteX25" fmla="*/ 160230 w 406837"/>
                <a:gd name="connsiteY25" fmla="*/ 237262 h 1371984"/>
                <a:gd name="connsiteX26" fmla="*/ 163104 w 406837"/>
                <a:gd name="connsiteY26" fmla="*/ 232472 h 1371984"/>
                <a:gd name="connsiteX27" fmla="*/ 170448 w 406837"/>
                <a:gd name="connsiteY27" fmla="*/ 217463 h 1371984"/>
                <a:gd name="connsiteX28" fmla="*/ 170448 w 406837"/>
                <a:gd name="connsiteY28" fmla="*/ 214589 h 1371984"/>
                <a:gd name="connsiteX29" fmla="*/ 160549 w 406837"/>
                <a:gd name="connsiteY29" fmla="*/ 220018 h 1371984"/>
                <a:gd name="connsiteX30" fmla="*/ 148095 w 406837"/>
                <a:gd name="connsiteY30" fmla="*/ 212673 h 1371984"/>
                <a:gd name="connsiteX31" fmla="*/ 148734 w 406837"/>
                <a:gd name="connsiteY31" fmla="*/ 207564 h 1371984"/>
                <a:gd name="connsiteX32" fmla="*/ 156717 w 406837"/>
                <a:gd name="connsiteY32" fmla="*/ 201816 h 1371984"/>
                <a:gd name="connsiteX33" fmla="*/ 164062 w 406837"/>
                <a:gd name="connsiteY33" fmla="*/ 193194 h 1371984"/>
                <a:gd name="connsiteX34" fmla="*/ 160230 w 406837"/>
                <a:gd name="connsiteY34" fmla="*/ 189682 h 1371984"/>
                <a:gd name="connsiteX35" fmla="*/ 156079 w 406837"/>
                <a:gd name="connsiteY35" fmla="*/ 180421 h 1371984"/>
                <a:gd name="connsiteX36" fmla="*/ 154482 w 406837"/>
                <a:gd name="connsiteY36" fmla="*/ 173715 h 1371984"/>
                <a:gd name="connsiteX37" fmla="*/ 150650 w 406837"/>
                <a:gd name="connsiteY37" fmla="*/ 171799 h 1371984"/>
                <a:gd name="connsiteX38" fmla="*/ 143305 w 406837"/>
                <a:gd name="connsiteY38" fmla="*/ 169564 h 1371984"/>
                <a:gd name="connsiteX39" fmla="*/ 139473 w 406837"/>
                <a:gd name="connsiteY39" fmla="*/ 170203 h 1371984"/>
                <a:gd name="connsiteX40" fmla="*/ 135003 w 406837"/>
                <a:gd name="connsiteY40" fmla="*/ 173715 h 1371984"/>
                <a:gd name="connsiteX41" fmla="*/ 127339 w 406837"/>
                <a:gd name="connsiteY41" fmla="*/ 176909 h 1371984"/>
                <a:gd name="connsiteX42" fmla="*/ 121910 w 406837"/>
                <a:gd name="connsiteY42" fmla="*/ 177867 h 1371984"/>
                <a:gd name="connsiteX43" fmla="*/ 114246 w 406837"/>
                <a:gd name="connsiteY43" fmla="*/ 177867 h 1371984"/>
                <a:gd name="connsiteX44" fmla="*/ 111053 w 406837"/>
                <a:gd name="connsiteY44" fmla="*/ 164774 h 1371984"/>
                <a:gd name="connsiteX45" fmla="*/ 114246 w 406837"/>
                <a:gd name="connsiteY45" fmla="*/ 161261 h 1371984"/>
                <a:gd name="connsiteX46" fmla="*/ 127977 w 406837"/>
                <a:gd name="connsiteY46" fmla="*/ 150404 h 1371984"/>
                <a:gd name="connsiteX47" fmla="*/ 138516 w 406837"/>
                <a:gd name="connsiteY47" fmla="*/ 147530 h 1371984"/>
                <a:gd name="connsiteX48" fmla="*/ 141709 w 406837"/>
                <a:gd name="connsiteY48" fmla="*/ 146253 h 1371984"/>
                <a:gd name="connsiteX49" fmla="*/ 150011 w 406837"/>
                <a:gd name="connsiteY49" fmla="*/ 140186 h 1371984"/>
                <a:gd name="connsiteX50" fmla="*/ 160869 w 406837"/>
                <a:gd name="connsiteY50" fmla="*/ 126135 h 1371984"/>
                <a:gd name="connsiteX51" fmla="*/ 175238 w 406837"/>
                <a:gd name="connsiteY51" fmla="*/ 101547 h 1371984"/>
                <a:gd name="connsiteX52" fmla="*/ 176196 w 406837"/>
                <a:gd name="connsiteY52" fmla="*/ 100589 h 1371984"/>
                <a:gd name="connsiteX53" fmla="*/ 184818 w 406837"/>
                <a:gd name="connsiteY53" fmla="*/ 81748 h 1371984"/>
                <a:gd name="connsiteX54" fmla="*/ 188331 w 406837"/>
                <a:gd name="connsiteY54" fmla="*/ 68017 h 1371984"/>
                <a:gd name="connsiteX55" fmla="*/ 194079 w 406837"/>
                <a:gd name="connsiteY55" fmla="*/ 43109 h 1371984"/>
                <a:gd name="connsiteX56" fmla="*/ 191524 w 406837"/>
                <a:gd name="connsiteY56" fmla="*/ 17882 h 1371984"/>
                <a:gd name="connsiteX57" fmla="*/ 199188 w 406837"/>
                <a:gd name="connsiteY57" fmla="*/ 7025 h 1371984"/>
                <a:gd name="connsiteX58" fmla="*/ 202381 w 406837"/>
                <a:gd name="connsiteY58" fmla="*/ 5109 h 1371984"/>
                <a:gd name="connsiteX59" fmla="*/ 211322 w 406837"/>
                <a:gd name="connsiteY59" fmla="*/ 0 h 1371984"/>
                <a:gd name="connsiteX60" fmla="*/ 214835 w 406837"/>
                <a:gd name="connsiteY60" fmla="*/ 15966 h 1371984"/>
                <a:gd name="connsiteX61" fmla="*/ 217709 w 406837"/>
                <a:gd name="connsiteY61" fmla="*/ 30336 h 1371984"/>
                <a:gd name="connsiteX62" fmla="*/ 219306 w 406837"/>
                <a:gd name="connsiteY62" fmla="*/ 36723 h 1371984"/>
                <a:gd name="connsiteX63" fmla="*/ 222180 w 406837"/>
                <a:gd name="connsiteY63" fmla="*/ 46303 h 1371984"/>
                <a:gd name="connsiteX64" fmla="*/ 222499 w 406837"/>
                <a:gd name="connsiteY64" fmla="*/ 49815 h 1371984"/>
                <a:gd name="connsiteX65" fmla="*/ 222180 w 406837"/>
                <a:gd name="connsiteY65" fmla="*/ 69933 h 1371984"/>
                <a:gd name="connsiteX66" fmla="*/ 222180 w 406837"/>
                <a:gd name="connsiteY66" fmla="*/ 71210 h 1371984"/>
                <a:gd name="connsiteX67" fmla="*/ 228886 w 406837"/>
                <a:gd name="connsiteY67" fmla="*/ 94841 h 1371984"/>
                <a:gd name="connsiteX68" fmla="*/ 230801 w 406837"/>
                <a:gd name="connsiteY68" fmla="*/ 98034 h 1371984"/>
                <a:gd name="connsiteX69" fmla="*/ 238785 w 406837"/>
                <a:gd name="connsiteY69" fmla="*/ 110169 h 1371984"/>
                <a:gd name="connsiteX70" fmla="*/ 241339 w 406837"/>
                <a:gd name="connsiteY70" fmla="*/ 112723 h 1371984"/>
                <a:gd name="connsiteX71" fmla="*/ 245171 w 406837"/>
                <a:gd name="connsiteY71" fmla="*/ 116875 h 1371984"/>
                <a:gd name="connsiteX72" fmla="*/ 256348 w 406837"/>
                <a:gd name="connsiteY72" fmla="*/ 130286 h 1371984"/>
                <a:gd name="connsiteX73" fmla="*/ 266247 w 406837"/>
                <a:gd name="connsiteY73" fmla="*/ 141144 h 1371984"/>
                <a:gd name="connsiteX74" fmla="*/ 264331 w 406837"/>
                <a:gd name="connsiteY74" fmla="*/ 146892 h 1371984"/>
                <a:gd name="connsiteX75" fmla="*/ 250281 w 406837"/>
                <a:gd name="connsiteY75" fmla="*/ 152001 h 1371984"/>
                <a:gd name="connsiteX76" fmla="*/ 255390 w 406837"/>
                <a:gd name="connsiteY76" fmla="*/ 163497 h 1371984"/>
                <a:gd name="connsiteX77" fmla="*/ 257944 w 406837"/>
                <a:gd name="connsiteY77" fmla="*/ 165413 h 1371984"/>
                <a:gd name="connsiteX78" fmla="*/ 263373 w 406837"/>
                <a:gd name="connsiteY78" fmla="*/ 177867 h 1371984"/>
                <a:gd name="connsiteX79" fmla="*/ 267205 w 406837"/>
                <a:gd name="connsiteY79" fmla="*/ 181379 h 1371984"/>
                <a:gd name="connsiteX80" fmla="*/ 271037 w 406837"/>
                <a:gd name="connsiteY80" fmla="*/ 191917 h 1371984"/>
                <a:gd name="connsiteX81" fmla="*/ 272314 w 406837"/>
                <a:gd name="connsiteY81" fmla="*/ 194152 h 1371984"/>
                <a:gd name="connsiteX82" fmla="*/ 269760 w 406837"/>
                <a:gd name="connsiteY82" fmla="*/ 203413 h 1371984"/>
                <a:gd name="connsiteX83" fmla="*/ 260180 w 406837"/>
                <a:gd name="connsiteY83" fmla="*/ 200220 h 1371984"/>
                <a:gd name="connsiteX84" fmla="*/ 257944 w 406837"/>
                <a:gd name="connsiteY84" fmla="*/ 197346 h 1371984"/>
                <a:gd name="connsiteX85" fmla="*/ 252197 w 406837"/>
                <a:gd name="connsiteY85" fmla="*/ 200220 h 1371984"/>
                <a:gd name="connsiteX86" fmla="*/ 250919 w 406837"/>
                <a:gd name="connsiteY86" fmla="*/ 214270 h 1371984"/>
                <a:gd name="connsiteX87" fmla="*/ 255071 w 406837"/>
                <a:gd name="connsiteY87" fmla="*/ 220018 h 1371984"/>
                <a:gd name="connsiteX88" fmla="*/ 262096 w 406837"/>
                <a:gd name="connsiteY88" fmla="*/ 229598 h 1371984"/>
                <a:gd name="connsiteX89" fmla="*/ 269760 w 406837"/>
                <a:gd name="connsiteY89" fmla="*/ 229917 h 1371984"/>
                <a:gd name="connsiteX90" fmla="*/ 280936 w 406837"/>
                <a:gd name="connsiteY90" fmla="*/ 235665 h 1371984"/>
                <a:gd name="connsiteX91" fmla="*/ 282852 w 406837"/>
                <a:gd name="connsiteY91" fmla="*/ 235985 h 1371984"/>
                <a:gd name="connsiteX92" fmla="*/ 296584 w 406837"/>
                <a:gd name="connsiteY92" fmla="*/ 240455 h 1371984"/>
                <a:gd name="connsiteX93" fmla="*/ 303289 w 406837"/>
                <a:gd name="connsiteY93" fmla="*/ 248438 h 1371984"/>
                <a:gd name="connsiteX94" fmla="*/ 303609 w 406837"/>
                <a:gd name="connsiteY94" fmla="*/ 252590 h 1371984"/>
                <a:gd name="connsiteX95" fmla="*/ 297861 w 406837"/>
                <a:gd name="connsiteY95" fmla="*/ 258976 h 1371984"/>
                <a:gd name="connsiteX96" fmla="*/ 293071 w 406837"/>
                <a:gd name="connsiteY96" fmla="*/ 265363 h 1371984"/>
                <a:gd name="connsiteX97" fmla="*/ 299457 w 406837"/>
                <a:gd name="connsiteY97" fmla="*/ 273346 h 1371984"/>
                <a:gd name="connsiteX98" fmla="*/ 298180 w 406837"/>
                <a:gd name="connsiteY98" fmla="*/ 278136 h 1371984"/>
                <a:gd name="connsiteX99" fmla="*/ 303609 w 406837"/>
                <a:gd name="connsiteY99" fmla="*/ 287397 h 1371984"/>
                <a:gd name="connsiteX100" fmla="*/ 307121 w 406837"/>
                <a:gd name="connsiteY100" fmla="*/ 288035 h 1371984"/>
                <a:gd name="connsiteX101" fmla="*/ 314466 w 406837"/>
                <a:gd name="connsiteY101" fmla="*/ 290271 h 1371984"/>
                <a:gd name="connsiteX102" fmla="*/ 323407 w 406837"/>
                <a:gd name="connsiteY102" fmla="*/ 290590 h 1371984"/>
                <a:gd name="connsiteX103" fmla="*/ 328197 w 406837"/>
                <a:gd name="connsiteY103" fmla="*/ 289312 h 1371984"/>
                <a:gd name="connsiteX104" fmla="*/ 337138 w 406837"/>
                <a:gd name="connsiteY104" fmla="*/ 288035 h 1371984"/>
                <a:gd name="connsiteX105" fmla="*/ 341290 w 406837"/>
                <a:gd name="connsiteY105" fmla="*/ 296657 h 1371984"/>
                <a:gd name="connsiteX106" fmla="*/ 336180 w 406837"/>
                <a:gd name="connsiteY106" fmla="*/ 305598 h 1371984"/>
                <a:gd name="connsiteX107" fmla="*/ 325323 w 406837"/>
                <a:gd name="connsiteY107" fmla="*/ 309750 h 1371984"/>
                <a:gd name="connsiteX108" fmla="*/ 311273 w 406837"/>
                <a:gd name="connsiteY108" fmla="*/ 309430 h 1371984"/>
                <a:gd name="connsiteX109" fmla="*/ 305205 w 406837"/>
                <a:gd name="connsiteY109" fmla="*/ 311346 h 1371984"/>
                <a:gd name="connsiteX110" fmla="*/ 292751 w 406837"/>
                <a:gd name="connsiteY110" fmla="*/ 316455 h 1371984"/>
                <a:gd name="connsiteX111" fmla="*/ 278062 w 406837"/>
                <a:gd name="connsiteY111" fmla="*/ 316136 h 1371984"/>
                <a:gd name="connsiteX112" fmla="*/ 267844 w 406837"/>
                <a:gd name="connsiteY112" fmla="*/ 318052 h 1371984"/>
                <a:gd name="connsiteX113" fmla="*/ 260818 w 406837"/>
                <a:gd name="connsiteY113" fmla="*/ 316136 h 1371984"/>
                <a:gd name="connsiteX114" fmla="*/ 259541 w 406837"/>
                <a:gd name="connsiteY114" fmla="*/ 314859 h 1371984"/>
                <a:gd name="connsiteX115" fmla="*/ 252835 w 406837"/>
                <a:gd name="connsiteY115" fmla="*/ 315178 h 1371984"/>
                <a:gd name="connsiteX116" fmla="*/ 256029 w 406837"/>
                <a:gd name="connsiteY116" fmla="*/ 320288 h 1371984"/>
                <a:gd name="connsiteX117" fmla="*/ 258903 w 406837"/>
                <a:gd name="connsiteY117" fmla="*/ 321565 h 1371984"/>
                <a:gd name="connsiteX118" fmla="*/ 269441 w 406837"/>
                <a:gd name="connsiteY118" fmla="*/ 328590 h 1371984"/>
                <a:gd name="connsiteX119" fmla="*/ 274550 w 406837"/>
                <a:gd name="connsiteY119" fmla="*/ 331464 h 1371984"/>
                <a:gd name="connsiteX120" fmla="*/ 282852 w 406837"/>
                <a:gd name="connsiteY120" fmla="*/ 337212 h 1371984"/>
                <a:gd name="connsiteX121" fmla="*/ 287642 w 406837"/>
                <a:gd name="connsiteY121" fmla="*/ 338489 h 1371984"/>
                <a:gd name="connsiteX122" fmla="*/ 302970 w 406837"/>
                <a:gd name="connsiteY122" fmla="*/ 340405 h 1371984"/>
                <a:gd name="connsiteX123" fmla="*/ 317020 w 406837"/>
                <a:gd name="connsiteY123" fmla="*/ 344557 h 1371984"/>
                <a:gd name="connsiteX124" fmla="*/ 316382 w 406837"/>
                <a:gd name="connsiteY124" fmla="*/ 357011 h 1371984"/>
                <a:gd name="connsiteX125" fmla="*/ 300415 w 406837"/>
                <a:gd name="connsiteY125" fmla="*/ 361800 h 1371984"/>
                <a:gd name="connsiteX126" fmla="*/ 285087 w 406837"/>
                <a:gd name="connsiteY126" fmla="*/ 357330 h 1371984"/>
                <a:gd name="connsiteX127" fmla="*/ 271995 w 406837"/>
                <a:gd name="connsiteY127" fmla="*/ 363077 h 1371984"/>
                <a:gd name="connsiteX128" fmla="*/ 276146 w 406837"/>
                <a:gd name="connsiteY128" fmla="*/ 375212 h 1371984"/>
                <a:gd name="connsiteX129" fmla="*/ 282214 w 406837"/>
                <a:gd name="connsiteY129" fmla="*/ 378086 h 1371984"/>
                <a:gd name="connsiteX130" fmla="*/ 295306 w 406837"/>
                <a:gd name="connsiteY130" fmla="*/ 386069 h 1371984"/>
                <a:gd name="connsiteX131" fmla="*/ 300415 w 406837"/>
                <a:gd name="connsiteY131" fmla="*/ 388943 h 1371984"/>
                <a:gd name="connsiteX132" fmla="*/ 317340 w 406837"/>
                <a:gd name="connsiteY132" fmla="*/ 394053 h 1371984"/>
                <a:gd name="connsiteX133" fmla="*/ 318617 w 406837"/>
                <a:gd name="connsiteY133" fmla="*/ 394372 h 1371984"/>
                <a:gd name="connsiteX134" fmla="*/ 326281 w 406837"/>
                <a:gd name="connsiteY134" fmla="*/ 393414 h 1371984"/>
                <a:gd name="connsiteX135" fmla="*/ 332348 w 406837"/>
                <a:gd name="connsiteY135" fmla="*/ 396927 h 1371984"/>
                <a:gd name="connsiteX136" fmla="*/ 361407 w 406837"/>
                <a:gd name="connsiteY136" fmla="*/ 397246 h 1371984"/>
                <a:gd name="connsiteX137" fmla="*/ 380248 w 406837"/>
                <a:gd name="connsiteY137" fmla="*/ 395010 h 1371984"/>
                <a:gd name="connsiteX138" fmla="*/ 384399 w 406837"/>
                <a:gd name="connsiteY138" fmla="*/ 393733 h 1371984"/>
                <a:gd name="connsiteX139" fmla="*/ 386315 w 406837"/>
                <a:gd name="connsiteY139" fmla="*/ 395330 h 1371984"/>
                <a:gd name="connsiteX140" fmla="*/ 380567 w 406837"/>
                <a:gd name="connsiteY140" fmla="*/ 413212 h 1371984"/>
                <a:gd name="connsiteX141" fmla="*/ 372903 w 406837"/>
                <a:gd name="connsiteY141" fmla="*/ 415767 h 1371984"/>
                <a:gd name="connsiteX142" fmla="*/ 366516 w 406837"/>
                <a:gd name="connsiteY142" fmla="*/ 415767 h 1371984"/>
                <a:gd name="connsiteX143" fmla="*/ 359172 w 406837"/>
                <a:gd name="connsiteY143" fmla="*/ 414809 h 1371984"/>
                <a:gd name="connsiteX144" fmla="*/ 343206 w 406837"/>
                <a:gd name="connsiteY144" fmla="*/ 417044 h 1371984"/>
                <a:gd name="connsiteX145" fmla="*/ 337777 w 406837"/>
                <a:gd name="connsiteY145" fmla="*/ 417044 h 1371984"/>
                <a:gd name="connsiteX146" fmla="*/ 321491 w 406837"/>
                <a:gd name="connsiteY146" fmla="*/ 414490 h 1371984"/>
                <a:gd name="connsiteX147" fmla="*/ 306483 w 406837"/>
                <a:gd name="connsiteY147" fmla="*/ 419280 h 1371984"/>
                <a:gd name="connsiteX148" fmla="*/ 309037 w 406837"/>
                <a:gd name="connsiteY148" fmla="*/ 427902 h 1371984"/>
                <a:gd name="connsiteX149" fmla="*/ 319894 w 406837"/>
                <a:gd name="connsiteY149" fmla="*/ 433330 h 1371984"/>
                <a:gd name="connsiteX150" fmla="*/ 326281 w 406837"/>
                <a:gd name="connsiteY150" fmla="*/ 442271 h 1371984"/>
                <a:gd name="connsiteX151" fmla="*/ 317979 w 406837"/>
                <a:gd name="connsiteY151" fmla="*/ 450574 h 1371984"/>
                <a:gd name="connsiteX152" fmla="*/ 309676 w 406837"/>
                <a:gd name="connsiteY152" fmla="*/ 452809 h 1371984"/>
                <a:gd name="connsiteX153" fmla="*/ 301054 w 406837"/>
                <a:gd name="connsiteY153" fmla="*/ 448977 h 1371984"/>
                <a:gd name="connsiteX154" fmla="*/ 286365 w 406837"/>
                <a:gd name="connsiteY154" fmla="*/ 444506 h 1371984"/>
                <a:gd name="connsiteX155" fmla="*/ 280936 w 406837"/>
                <a:gd name="connsiteY155" fmla="*/ 447381 h 1371984"/>
                <a:gd name="connsiteX156" fmla="*/ 280297 w 406837"/>
                <a:gd name="connsiteY156" fmla="*/ 452170 h 1371984"/>
                <a:gd name="connsiteX157" fmla="*/ 285087 w 406837"/>
                <a:gd name="connsiteY157" fmla="*/ 460793 h 1371984"/>
                <a:gd name="connsiteX158" fmla="*/ 287961 w 406837"/>
                <a:gd name="connsiteY158" fmla="*/ 462709 h 1371984"/>
                <a:gd name="connsiteX159" fmla="*/ 298819 w 406837"/>
                <a:gd name="connsiteY159" fmla="*/ 470372 h 1371984"/>
                <a:gd name="connsiteX160" fmla="*/ 310634 w 406837"/>
                <a:gd name="connsiteY160" fmla="*/ 477717 h 1371984"/>
                <a:gd name="connsiteX161" fmla="*/ 332668 w 406837"/>
                <a:gd name="connsiteY161" fmla="*/ 487297 h 1371984"/>
                <a:gd name="connsiteX162" fmla="*/ 336819 w 406837"/>
                <a:gd name="connsiteY162" fmla="*/ 488574 h 1371984"/>
                <a:gd name="connsiteX163" fmla="*/ 351189 w 406837"/>
                <a:gd name="connsiteY163" fmla="*/ 491129 h 1371984"/>
                <a:gd name="connsiteX164" fmla="*/ 377693 w 406837"/>
                <a:gd name="connsiteY164" fmla="*/ 493045 h 1371984"/>
                <a:gd name="connsiteX165" fmla="*/ 381206 w 406837"/>
                <a:gd name="connsiteY165" fmla="*/ 492406 h 1371984"/>
                <a:gd name="connsiteX166" fmla="*/ 400366 w 406837"/>
                <a:gd name="connsiteY166" fmla="*/ 491448 h 1371984"/>
                <a:gd name="connsiteX167" fmla="*/ 405156 w 406837"/>
                <a:gd name="connsiteY167" fmla="*/ 505499 h 1371984"/>
                <a:gd name="connsiteX168" fmla="*/ 392382 w 406837"/>
                <a:gd name="connsiteY168" fmla="*/ 510927 h 1371984"/>
                <a:gd name="connsiteX169" fmla="*/ 387593 w 406837"/>
                <a:gd name="connsiteY169" fmla="*/ 511566 h 1371984"/>
                <a:gd name="connsiteX170" fmla="*/ 373861 w 406837"/>
                <a:gd name="connsiteY170" fmla="*/ 512843 h 1371984"/>
                <a:gd name="connsiteX171" fmla="*/ 346718 w 406837"/>
                <a:gd name="connsiteY171" fmla="*/ 511566 h 1371984"/>
                <a:gd name="connsiteX172" fmla="*/ 338735 w 406837"/>
                <a:gd name="connsiteY172" fmla="*/ 510608 h 1371984"/>
                <a:gd name="connsiteX173" fmla="*/ 312869 w 406837"/>
                <a:gd name="connsiteY173" fmla="*/ 504860 h 1371984"/>
                <a:gd name="connsiteX174" fmla="*/ 309037 w 406837"/>
                <a:gd name="connsiteY174" fmla="*/ 505179 h 1371984"/>
                <a:gd name="connsiteX175" fmla="*/ 308718 w 406837"/>
                <a:gd name="connsiteY175" fmla="*/ 509650 h 1371984"/>
                <a:gd name="connsiteX176" fmla="*/ 308718 w 406837"/>
                <a:gd name="connsiteY176" fmla="*/ 517633 h 1371984"/>
                <a:gd name="connsiteX177" fmla="*/ 310953 w 406837"/>
                <a:gd name="connsiteY177" fmla="*/ 524339 h 1371984"/>
                <a:gd name="connsiteX178" fmla="*/ 314466 w 406837"/>
                <a:gd name="connsiteY178" fmla="*/ 532961 h 1371984"/>
                <a:gd name="connsiteX179" fmla="*/ 304567 w 406837"/>
                <a:gd name="connsiteY179" fmla="*/ 537751 h 1371984"/>
                <a:gd name="connsiteX180" fmla="*/ 292432 w 406837"/>
                <a:gd name="connsiteY180" fmla="*/ 533919 h 1371984"/>
                <a:gd name="connsiteX181" fmla="*/ 283810 w 406837"/>
                <a:gd name="connsiteY181" fmla="*/ 535835 h 1371984"/>
                <a:gd name="connsiteX182" fmla="*/ 279340 w 406837"/>
                <a:gd name="connsiteY182" fmla="*/ 544776 h 1371984"/>
                <a:gd name="connsiteX183" fmla="*/ 283491 w 406837"/>
                <a:gd name="connsiteY183" fmla="*/ 548927 h 1371984"/>
                <a:gd name="connsiteX184" fmla="*/ 305525 w 406837"/>
                <a:gd name="connsiteY184" fmla="*/ 563297 h 1371984"/>
                <a:gd name="connsiteX185" fmla="*/ 321172 w 406837"/>
                <a:gd name="connsiteY185" fmla="*/ 571600 h 1371984"/>
                <a:gd name="connsiteX186" fmla="*/ 321810 w 406837"/>
                <a:gd name="connsiteY186" fmla="*/ 571919 h 1371984"/>
                <a:gd name="connsiteX187" fmla="*/ 338735 w 406837"/>
                <a:gd name="connsiteY187" fmla="*/ 578625 h 1371984"/>
                <a:gd name="connsiteX188" fmla="*/ 348315 w 406837"/>
                <a:gd name="connsiteY188" fmla="*/ 586928 h 1371984"/>
                <a:gd name="connsiteX189" fmla="*/ 345441 w 406837"/>
                <a:gd name="connsiteY189" fmla="*/ 595869 h 1371984"/>
                <a:gd name="connsiteX190" fmla="*/ 338416 w 406837"/>
                <a:gd name="connsiteY190" fmla="*/ 601298 h 1371984"/>
                <a:gd name="connsiteX191" fmla="*/ 324046 w 406837"/>
                <a:gd name="connsiteY191" fmla="*/ 596508 h 1371984"/>
                <a:gd name="connsiteX192" fmla="*/ 320533 w 406837"/>
                <a:gd name="connsiteY192" fmla="*/ 599062 h 1371984"/>
                <a:gd name="connsiteX193" fmla="*/ 312869 w 406837"/>
                <a:gd name="connsiteY193" fmla="*/ 605129 h 1371984"/>
                <a:gd name="connsiteX194" fmla="*/ 306483 w 406837"/>
                <a:gd name="connsiteY194" fmla="*/ 612154 h 1371984"/>
                <a:gd name="connsiteX195" fmla="*/ 304886 w 406837"/>
                <a:gd name="connsiteY195" fmla="*/ 617264 h 1371984"/>
                <a:gd name="connsiteX196" fmla="*/ 309676 w 406837"/>
                <a:gd name="connsiteY196" fmla="*/ 625886 h 1371984"/>
                <a:gd name="connsiteX197" fmla="*/ 316382 w 406837"/>
                <a:gd name="connsiteY197" fmla="*/ 628121 h 1371984"/>
                <a:gd name="connsiteX198" fmla="*/ 322130 w 406837"/>
                <a:gd name="connsiteY198" fmla="*/ 643130 h 1371984"/>
                <a:gd name="connsiteX199" fmla="*/ 312869 w 406837"/>
                <a:gd name="connsiteY199" fmla="*/ 642810 h 1371984"/>
                <a:gd name="connsiteX200" fmla="*/ 305205 w 406837"/>
                <a:gd name="connsiteY200" fmla="*/ 646323 h 1371984"/>
                <a:gd name="connsiteX201" fmla="*/ 301693 w 406837"/>
                <a:gd name="connsiteY201" fmla="*/ 649836 h 1371984"/>
                <a:gd name="connsiteX202" fmla="*/ 295625 w 406837"/>
                <a:gd name="connsiteY202" fmla="*/ 650794 h 1371984"/>
                <a:gd name="connsiteX203" fmla="*/ 290197 w 406837"/>
                <a:gd name="connsiteY203" fmla="*/ 653987 h 1371984"/>
                <a:gd name="connsiteX204" fmla="*/ 292751 w 406837"/>
                <a:gd name="connsiteY204" fmla="*/ 661651 h 1371984"/>
                <a:gd name="connsiteX205" fmla="*/ 294348 w 406837"/>
                <a:gd name="connsiteY205" fmla="*/ 662289 h 1371984"/>
                <a:gd name="connsiteX206" fmla="*/ 308399 w 406837"/>
                <a:gd name="connsiteY206" fmla="*/ 671230 h 1371984"/>
                <a:gd name="connsiteX207" fmla="*/ 311273 w 406837"/>
                <a:gd name="connsiteY207" fmla="*/ 672508 h 1371984"/>
                <a:gd name="connsiteX208" fmla="*/ 335861 w 406837"/>
                <a:gd name="connsiteY208" fmla="*/ 680491 h 1371984"/>
                <a:gd name="connsiteX209" fmla="*/ 339693 w 406837"/>
                <a:gd name="connsiteY209" fmla="*/ 682088 h 1371984"/>
                <a:gd name="connsiteX210" fmla="*/ 362685 w 406837"/>
                <a:gd name="connsiteY210" fmla="*/ 689113 h 1371984"/>
                <a:gd name="connsiteX211" fmla="*/ 373542 w 406837"/>
                <a:gd name="connsiteY211" fmla="*/ 691668 h 1371984"/>
                <a:gd name="connsiteX212" fmla="*/ 393979 w 406837"/>
                <a:gd name="connsiteY212" fmla="*/ 695180 h 1371984"/>
                <a:gd name="connsiteX213" fmla="*/ 403239 w 406837"/>
                <a:gd name="connsiteY213" fmla="*/ 703163 h 1371984"/>
                <a:gd name="connsiteX214" fmla="*/ 404197 w 406837"/>
                <a:gd name="connsiteY214" fmla="*/ 705399 h 1371984"/>
                <a:gd name="connsiteX215" fmla="*/ 403878 w 406837"/>
                <a:gd name="connsiteY215" fmla="*/ 712743 h 1371984"/>
                <a:gd name="connsiteX216" fmla="*/ 395256 w 406837"/>
                <a:gd name="connsiteY216" fmla="*/ 714660 h 1371984"/>
                <a:gd name="connsiteX217" fmla="*/ 384718 w 406837"/>
                <a:gd name="connsiteY217" fmla="*/ 712105 h 1371984"/>
                <a:gd name="connsiteX218" fmla="*/ 366516 w 406837"/>
                <a:gd name="connsiteY218" fmla="*/ 707315 h 1371984"/>
                <a:gd name="connsiteX219" fmla="*/ 364601 w 406837"/>
                <a:gd name="connsiteY219" fmla="*/ 707315 h 1371984"/>
                <a:gd name="connsiteX220" fmla="*/ 334584 w 406837"/>
                <a:gd name="connsiteY220" fmla="*/ 703802 h 1371984"/>
                <a:gd name="connsiteX221" fmla="*/ 326600 w 406837"/>
                <a:gd name="connsiteY221" fmla="*/ 707634 h 1371984"/>
                <a:gd name="connsiteX222" fmla="*/ 323407 w 406837"/>
                <a:gd name="connsiteY222" fmla="*/ 711147 h 1371984"/>
                <a:gd name="connsiteX223" fmla="*/ 317020 w 406837"/>
                <a:gd name="connsiteY223" fmla="*/ 721046 h 1371984"/>
                <a:gd name="connsiteX224" fmla="*/ 317340 w 406837"/>
                <a:gd name="connsiteY224" fmla="*/ 725516 h 1371984"/>
                <a:gd name="connsiteX225" fmla="*/ 324365 w 406837"/>
                <a:gd name="connsiteY225" fmla="*/ 731584 h 1371984"/>
                <a:gd name="connsiteX226" fmla="*/ 339693 w 406837"/>
                <a:gd name="connsiteY226" fmla="*/ 737651 h 1371984"/>
                <a:gd name="connsiteX227" fmla="*/ 343844 w 406837"/>
                <a:gd name="connsiteY227" fmla="*/ 742760 h 1371984"/>
                <a:gd name="connsiteX228" fmla="*/ 341290 w 406837"/>
                <a:gd name="connsiteY228" fmla="*/ 750744 h 1371984"/>
                <a:gd name="connsiteX229" fmla="*/ 334264 w 406837"/>
                <a:gd name="connsiteY229" fmla="*/ 752659 h 1371984"/>
                <a:gd name="connsiteX230" fmla="*/ 305525 w 406837"/>
                <a:gd name="connsiteY230" fmla="*/ 746912 h 1371984"/>
                <a:gd name="connsiteX231" fmla="*/ 302651 w 406837"/>
                <a:gd name="connsiteY231" fmla="*/ 747231 h 1371984"/>
                <a:gd name="connsiteX232" fmla="*/ 287004 w 406837"/>
                <a:gd name="connsiteY232" fmla="*/ 757449 h 1371984"/>
                <a:gd name="connsiteX233" fmla="*/ 286046 w 406837"/>
                <a:gd name="connsiteY233" fmla="*/ 761282 h 1371984"/>
                <a:gd name="connsiteX234" fmla="*/ 282214 w 406837"/>
                <a:gd name="connsiteY234" fmla="*/ 770542 h 1371984"/>
                <a:gd name="connsiteX235" fmla="*/ 280297 w 406837"/>
                <a:gd name="connsiteY235" fmla="*/ 773097 h 1371984"/>
                <a:gd name="connsiteX236" fmla="*/ 285726 w 406837"/>
                <a:gd name="connsiteY236" fmla="*/ 793215 h 1371984"/>
                <a:gd name="connsiteX237" fmla="*/ 291155 w 406837"/>
                <a:gd name="connsiteY237" fmla="*/ 797046 h 1371984"/>
                <a:gd name="connsiteX238" fmla="*/ 294029 w 406837"/>
                <a:gd name="connsiteY238" fmla="*/ 799282 h 1371984"/>
                <a:gd name="connsiteX239" fmla="*/ 317979 w 406837"/>
                <a:gd name="connsiteY239" fmla="*/ 811097 h 1371984"/>
                <a:gd name="connsiteX240" fmla="*/ 322768 w 406837"/>
                <a:gd name="connsiteY240" fmla="*/ 813652 h 1371984"/>
                <a:gd name="connsiteX241" fmla="*/ 332987 w 406837"/>
                <a:gd name="connsiteY241" fmla="*/ 817803 h 1371984"/>
                <a:gd name="connsiteX242" fmla="*/ 347357 w 406837"/>
                <a:gd name="connsiteY242" fmla="*/ 821315 h 1371984"/>
                <a:gd name="connsiteX243" fmla="*/ 355021 w 406837"/>
                <a:gd name="connsiteY243" fmla="*/ 834408 h 1371984"/>
                <a:gd name="connsiteX244" fmla="*/ 347996 w 406837"/>
                <a:gd name="connsiteY244" fmla="*/ 840156 h 1371984"/>
                <a:gd name="connsiteX245" fmla="*/ 338416 w 406837"/>
                <a:gd name="connsiteY245" fmla="*/ 842072 h 1371984"/>
                <a:gd name="connsiteX246" fmla="*/ 331390 w 406837"/>
                <a:gd name="connsiteY246" fmla="*/ 838240 h 1371984"/>
                <a:gd name="connsiteX247" fmla="*/ 308079 w 406837"/>
                <a:gd name="connsiteY247" fmla="*/ 833131 h 1371984"/>
                <a:gd name="connsiteX248" fmla="*/ 301054 w 406837"/>
                <a:gd name="connsiteY248" fmla="*/ 836005 h 1371984"/>
                <a:gd name="connsiteX249" fmla="*/ 297541 w 406837"/>
                <a:gd name="connsiteY249" fmla="*/ 837921 h 1371984"/>
                <a:gd name="connsiteX250" fmla="*/ 288920 w 406837"/>
                <a:gd name="connsiteY250" fmla="*/ 839198 h 1371984"/>
                <a:gd name="connsiteX251" fmla="*/ 279659 w 406837"/>
                <a:gd name="connsiteY251" fmla="*/ 836643 h 1371984"/>
                <a:gd name="connsiteX252" fmla="*/ 268163 w 406837"/>
                <a:gd name="connsiteY252" fmla="*/ 836963 h 1371984"/>
                <a:gd name="connsiteX253" fmla="*/ 267524 w 406837"/>
                <a:gd name="connsiteY253" fmla="*/ 843668 h 1371984"/>
                <a:gd name="connsiteX254" fmla="*/ 272634 w 406837"/>
                <a:gd name="connsiteY254" fmla="*/ 849736 h 1371984"/>
                <a:gd name="connsiteX255" fmla="*/ 287961 w 406837"/>
                <a:gd name="connsiteY255" fmla="*/ 862190 h 1371984"/>
                <a:gd name="connsiteX256" fmla="*/ 303609 w 406837"/>
                <a:gd name="connsiteY256" fmla="*/ 870492 h 1371984"/>
                <a:gd name="connsiteX257" fmla="*/ 308079 w 406837"/>
                <a:gd name="connsiteY257" fmla="*/ 872728 h 1371984"/>
                <a:gd name="connsiteX258" fmla="*/ 330432 w 406837"/>
                <a:gd name="connsiteY258" fmla="*/ 885501 h 1371984"/>
                <a:gd name="connsiteX259" fmla="*/ 351827 w 406837"/>
                <a:gd name="connsiteY259" fmla="*/ 889971 h 1371984"/>
                <a:gd name="connsiteX260" fmla="*/ 375458 w 406837"/>
                <a:gd name="connsiteY260" fmla="*/ 888694 h 1371984"/>
                <a:gd name="connsiteX261" fmla="*/ 392382 w 406837"/>
                <a:gd name="connsiteY261" fmla="*/ 893164 h 1371984"/>
                <a:gd name="connsiteX262" fmla="*/ 396214 w 406837"/>
                <a:gd name="connsiteY262" fmla="*/ 901148 h 1371984"/>
                <a:gd name="connsiteX263" fmla="*/ 390786 w 406837"/>
                <a:gd name="connsiteY263" fmla="*/ 908173 h 1371984"/>
                <a:gd name="connsiteX264" fmla="*/ 369710 w 406837"/>
                <a:gd name="connsiteY264" fmla="*/ 912005 h 1371984"/>
                <a:gd name="connsiteX265" fmla="*/ 357256 w 406837"/>
                <a:gd name="connsiteY265" fmla="*/ 914560 h 1371984"/>
                <a:gd name="connsiteX266" fmla="*/ 348634 w 406837"/>
                <a:gd name="connsiteY266" fmla="*/ 912644 h 1371984"/>
                <a:gd name="connsiteX267" fmla="*/ 343844 w 406837"/>
                <a:gd name="connsiteY267" fmla="*/ 909451 h 1371984"/>
                <a:gd name="connsiteX268" fmla="*/ 319894 w 406837"/>
                <a:gd name="connsiteY268" fmla="*/ 906896 h 1371984"/>
                <a:gd name="connsiteX269" fmla="*/ 312550 w 406837"/>
                <a:gd name="connsiteY269" fmla="*/ 911686 h 1371984"/>
                <a:gd name="connsiteX270" fmla="*/ 295306 w 406837"/>
                <a:gd name="connsiteY270" fmla="*/ 916156 h 1371984"/>
                <a:gd name="connsiteX271" fmla="*/ 293390 w 406837"/>
                <a:gd name="connsiteY271" fmla="*/ 914879 h 1371984"/>
                <a:gd name="connsiteX272" fmla="*/ 273272 w 406837"/>
                <a:gd name="connsiteY272" fmla="*/ 906896 h 1371984"/>
                <a:gd name="connsiteX273" fmla="*/ 247088 w 406837"/>
                <a:gd name="connsiteY273" fmla="*/ 892207 h 1371984"/>
                <a:gd name="connsiteX274" fmla="*/ 234314 w 406837"/>
                <a:gd name="connsiteY274" fmla="*/ 887736 h 1371984"/>
                <a:gd name="connsiteX275" fmla="*/ 227928 w 406837"/>
                <a:gd name="connsiteY275" fmla="*/ 895081 h 1371984"/>
                <a:gd name="connsiteX276" fmla="*/ 225054 w 406837"/>
                <a:gd name="connsiteY276" fmla="*/ 926375 h 1371984"/>
                <a:gd name="connsiteX277" fmla="*/ 224096 w 406837"/>
                <a:gd name="connsiteY277" fmla="*/ 941064 h 1371984"/>
                <a:gd name="connsiteX278" fmla="*/ 223776 w 406837"/>
                <a:gd name="connsiteY278" fmla="*/ 954157 h 1371984"/>
                <a:gd name="connsiteX279" fmla="*/ 223776 w 406837"/>
                <a:gd name="connsiteY279" fmla="*/ 962778 h 1371984"/>
                <a:gd name="connsiteX280" fmla="*/ 223457 w 406837"/>
                <a:gd name="connsiteY280" fmla="*/ 967249 h 1371984"/>
                <a:gd name="connsiteX281" fmla="*/ 219625 w 406837"/>
                <a:gd name="connsiteY281" fmla="*/ 1018342 h 1371984"/>
                <a:gd name="connsiteX282" fmla="*/ 219306 w 406837"/>
                <a:gd name="connsiteY282" fmla="*/ 1022174 h 1371984"/>
                <a:gd name="connsiteX283" fmla="*/ 219306 w 406837"/>
                <a:gd name="connsiteY283" fmla="*/ 1041972 h 1371984"/>
                <a:gd name="connsiteX284" fmla="*/ 216432 w 406837"/>
                <a:gd name="connsiteY284" fmla="*/ 1090510 h 1371984"/>
                <a:gd name="connsiteX285" fmla="*/ 215155 w 406837"/>
                <a:gd name="connsiteY285" fmla="*/ 1138090 h 1371984"/>
                <a:gd name="connsiteX286" fmla="*/ 215155 w 406837"/>
                <a:gd name="connsiteY286" fmla="*/ 1172258 h 1371984"/>
                <a:gd name="connsiteX287" fmla="*/ 213877 w 406837"/>
                <a:gd name="connsiteY287" fmla="*/ 1201956 h 1371984"/>
                <a:gd name="connsiteX288" fmla="*/ 214196 w 406837"/>
                <a:gd name="connsiteY288" fmla="*/ 1221116 h 1371984"/>
                <a:gd name="connsiteX289" fmla="*/ 214196 w 406837"/>
                <a:gd name="connsiteY289" fmla="*/ 1238998 h 1371984"/>
                <a:gd name="connsiteX290" fmla="*/ 216432 w 406837"/>
                <a:gd name="connsiteY290" fmla="*/ 1248578 h 1371984"/>
                <a:gd name="connsiteX291" fmla="*/ 217390 w 406837"/>
                <a:gd name="connsiteY291" fmla="*/ 1256562 h 1371984"/>
                <a:gd name="connsiteX292" fmla="*/ 217070 w 406837"/>
                <a:gd name="connsiteY292" fmla="*/ 1277956 h 1371984"/>
                <a:gd name="connsiteX293" fmla="*/ 218028 w 406837"/>
                <a:gd name="connsiteY293" fmla="*/ 1307016 h 1371984"/>
                <a:gd name="connsiteX294" fmla="*/ 223138 w 406837"/>
                <a:gd name="connsiteY294" fmla="*/ 1336075 h 1371984"/>
                <a:gd name="connsiteX295" fmla="*/ 225373 w 406837"/>
                <a:gd name="connsiteY295" fmla="*/ 1354915 h 1371984"/>
                <a:gd name="connsiteX296" fmla="*/ 222499 w 406837"/>
                <a:gd name="connsiteY296" fmla="*/ 1368646 h 1371984"/>
                <a:gd name="connsiteX297" fmla="*/ 221222 w 406837"/>
                <a:gd name="connsiteY297" fmla="*/ 1369924 h 1371984"/>
                <a:gd name="connsiteX298" fmla="*/ 206852 w 406837"/>
                <a:gd name="connsiteY298" fmla="*/ 1370882 h 1371984"/>
                <a:gd name="connsiteX299" fmla="*/ 203339 w 406837"/>
                <a:gd name="connsiteY299" fmla="*/ 1367688 h 1371984"/>
                <a:gd name="connsiteX300" fmla="*/ 200146 w 406837"/>
                <a:gd name="connsiteY300" fmla="*/ 1349486 h 1371984"/>
                <a:gd name="connsiteX301" fmla="*/ 200785 w 406837"/>
                <a:gd name="connsiteY301" fmla="*/ 1344696 h 1371984"/>
                <a:gd name="connsiteX302" fmla="*/ 198549 w 406837"/>
                <a:gd name="connsiteY302" fmla="*/ 1320108 h 1371984"/>
                <a:gd name="connsiteX303" fmla="*/ 198549 w 406837"/>
                <a:gd name="connsiteY303" fmla="*/ 1314679 h 1371984"/>
                <a:gd name="connsiteX304" fmla="*/ 197911 w 406837"/>
                <a:gd name="connsiteY304" fmla="*/ 1299990 h 1371984"/>
                <a:gd name="connsiteX305" fmla="*/ 196314 w 406837"/>
                <a:gd name="connsiteY305" fmla="*/ 1273805 h 1371984"/>
                <a:gd name="connsiteX306" fmla="*/ 197272 w 406837"/>
                <a:gd name="connsiteY306" fmla="*/ 1263267 h 1371984"/>
                <a:gd name="connsiteX307" fmla="*/ 195037 w 406837"/>
                <a:gd name="connsiteY307" fmla="*/ 1244427 h 1371984"/>
                <a:gd name="connsiteX308" fmla="*/ 193440 w 406837"/>
                <a:gd name="connsiteY308" fmla="*/ 1229738 h 1371984"/>
                <a:gd name="connsiteX309" fmla="*/ 195356 w 406837"/>
                <a:gd name="connsiteY309" fmla="*/ 1162998 h 1371984"/>
                <a:gd name="connsiteX310" fmla="*/ 197591 w 406837"/>
                <a:gd name="connsiteY310" fmla="*/ 1112544 h 1371984"/>
                <a:gd name="connsiteX311" fmla="*/ 198868 w 406837"/>
                <a:gd name="connsiteY311" fmla="*/ 1076779 h 1371984"/>
                <a:gd name="connsiteX312" fmla="*/ 200785 w 406837"/>
                <a:gd name="connsiteY312" fmla="*/ 1044846 h 1371984"/>
                <a:gd name="connsiteX313" fmla="*/ 200785 w 406837"/>
                <a:gd name="connsiteY313" fmla="*/ 1033669 h 1371984"/>
                <a:gd name="connsiteX314" fmla="*/ 202701 w 406837"/>
                <a:gd name="connsiteY314" fmla="*/ 1009081 h 1371984"/>
                <a:gd name="connsiteX315" fmla="*/ 204617 w 406837"/>
                <a:gd name="connsiteY315" fmla="*/ 969165 h 1371984"/>
                <a:gd name="connsiteX316" fmla="*/ 204617 w 406837"/>
                <a:gd name="connsiteY316" fmla="*/ 945215 h 1371984"/>
                <a:gd name="connsiteX317" fmla="*/ 206852 w 406837"/>
                <a:gd name="connsiteY317" fmla="*/ 904661 h 1371984"/>
                <a:gd name="connsiteX318" fmla="*/ 205894 w 406837"/>
                <a:gd name="connsiteY318" fmla="*/ 892845 h 1371984"/>
                <a:gd name="connsiteX319" fmla="*/ 195995 w 406837"/>
                <a:gd name="connsiteY319" fmla="*/ 890291 h 1371984"/>
                <a:gd name="connsiteX320" fmla="*/ 190566 w 406837"/>
                <a:gd name="connsiteY320" fmla="*/ 893164 h 1371984"/>
                <a:gd name="connsiteX321" fmla="*/ 185776 w 406837"/>
                <a:gd name="connsiteY321" fmla="*/ 898274 h 1371984"/>
                <a:gd name="connsiteX322" fmla="*/ 177154 w 406837"/>
                <a:gd name="connsiteY322" fmla="*/ 893803 h 1371984"/>
                <a:gd name="connsiteX323" fmla="*/ 176515 w 406837"/>
                <a:gd name="connsiteY323" fmla="*/ 887097 h 1371984"/>
                <a:gd name="connsiteX324" fmla="*/ 176196 w 406837"/>
                <a:gd name="connsiteY324" fmla="*/ 880711 h 1371984"/>
                <a:gd name="connsiteX325" fmla="*/ 167255 w 406837"/>
                <a:gd name="connsiteY325" fmla="*/ 882308 h 1371984"/>
                <a:gd name="connsiteX326" fmla="*/ 151927 w 406837"/>
                <a:gd name="connsiteY326" fmla="*/ 896358 h 1371984"/>
                <a:gd name="connsiteX327" fmla="*/ 151289 w 406837"/>
                <a:gd name="connsiteY327" fmla="*/ 897316 h 1371984"/>
                <a:gd name="connsiteX328" fmla="*/ 131490 w 406837"/>
                <a:gd name="connsiteY328" fmla="*/ 905938 h 1371984"/>
                <a:gd name="connsiteX329" fmla="*/ 127019 w 406837"/>
                <a:gd name="connsiteY329" fmla="*/ 903064 h 1371984"/>
                <a:gd name="connsiteX330" fmla="*/ 123507 w 406837"/>
                <a:gd name="connsiteY330" fmla="*/ 895719 h 1371984"/>
                <a:gd name="connsiteX331" fmla="*/ 116801 w 406837"/>
                <a:gd name="connsiteY331" fmla="*/ 893164 h 1371984"/>
                <a:gd name="connsiteX332" fmla="*/ 100515 w 406837"/>
                <a:gd name="connsiteY332" fmla="*/ 899551 h 1371984"/>
                <a:gd name="connsiteX333" fmla="*/ 90296 w 406837"/>
                <a:gd name="connsiteY333" fmla="*/ 899551 h 1371984"/>
                <a:gd name="connsiteX334" fmla="*/ 88381 w 406837"/>
                <a:gd name="connsiteY334" fmla="*/ 887417 h 1371984"/>
                <a:gd name="connsiteX335" fmla="*/ 91893 w 406837"/>
                <a:gd name="connsiteY335" fmla="*/ 884862 h 1371984"/>
                <a:gd name="connsiteX336" fmla="*/ 91893 w 406837"/>
                <a:gd name="connsiteY336" fmla="*/ 877837 h 1371984"/>
                <a:gd name="connsiteX337" fmla="*/ 84549 w 406837"/>
                <a:gd name="connsiteY337" fmla="*/ 872408 h 1371984"/>
                <a:gd name="connsiteX338" fmla="*/ 74330 w 406837"/>
                <a:gd name="connsiteY338" fmla="*/ 869215 h 1371984"/>
                <a:gd name="connsiteX339" fmla="*/ 43994 w 406837"/>
                <a:gd name="connsiteY339" fmla="*/ 878475 h 1371984"/>
                <a:gd name="connsiteX340" fmla="*/ 12061 w 406837"/>
                <a:gd name="connsiteY340" fmla="*/ 881988 h 1371984"/>
                <a:gd name="connsiteX341" fmla="*/ 1523 w 406837"/>
                <a:gd name="connsiteY341" fmla="*/ 875921 h 1371984"/>
                <a:gd name="connsiteX342" fmla="*/ 565 w 406837"/>
                <a:gd name="connsiteY342" fmla="*/ 872408 h 1371984"/>
                <a:gd name="connsiteX343" fmla="*/ 10464 w 406837"/>
                <a:gd name="connsiteY343" fmla="*/ 861870 h 1371984"/>
                <a:gd name="connsiteX344" fmla="*/ 16531 w 406837"/>
                <a:gd name="connsiteY344" fmla="*/ 862190 h 1371984"/>
                <a:gd name="connsiteX345" fmla="*/ 28027 w 406837"/>
                <a:gd name="connsiteY345" fmla="*/ 860912 h 1371984"/>
                <a:gd name="connsiteX346" fmla="*/ 53254 w 406837"/>
                <a:gd name="connsiteY346" fmla="*/ 852610 h 1371984"/>
                <a:gd name="connsiteX347" fmla="*/ 64112 w 406837"/>
                <a:gd name="connsiteY347" fmla="*/ 848778 h 1371984"/>
                <a:gd name="connsiteX348" fmla="*/ 71456 w 406837"/>
                <a:gd name="connsiteY348" fmla="*/ 846223 h 1371984"/>
                <a:gd name="connsiteX349" fmla="*/ 96045 w 406837"/>
                <a:gd name="connsiteY349" fmla="*/ 825786 h 1371984"/>
                <a:gd name="connsiteX350" fmla="*/ 97003 w 406837"/>
                <a:gd name="connsiteY350" fmla="*/ 817803 h 1371984"/>
                <a:gd name="connsiteX351" fmla="*/ 99238 w 406837"/>
                <a:gd name="connsiteY351" fmla="*/ 800879 h 1371984"/>
                <a:gd name="connsiteX352" fmla="*/ 101154 w 406837"/>
                <a:gd name="connsiteY352" fmla="*/ 799282 h 1371984"/>
                <a:gd name="connsiteX353" fmla="*/ 107860 w 406837"/>
                <a:gd name="connsiteY353" fmla="*/ 793215 h 1371984"/>
                <a:gd name="connsiteX354" fmla="*/ 111692 w 406837"/>
                <a:gd name="connsiteY354" fmla="*/ 790340 h 1371984"/>
                <a:gd name="connsiteX355" fmla="*/ 119675 w 406837"/>
                <a:gd name="connsiteY355" fmla="*/ 781399 h 1371984"/>
                <a:gd name="connsiteX356" fmla="*/ 119994 w 406837"/>
                <a:gd name="connsiteY356" fmla="*/ 779164 h 1371984"/>
                <a:gd name="connsiteX357" fmla="*/ 131490 w 406837"/>
                <a:gd name="connsiteY357" fmla="*/ 765752 h 1371984"/>
                <a:gd name="connsiteX358" fmla="*/ 117439 w 406837"/>
                <a:gd name="connsiteY358" fmla="*/ 775332 h 1371984"/>
                <a:gd name="connsiteX359" fmla="*/ 103389 w 406837"/>
                <a:gd name="connsiteY359" fmla="*/ 783954 h 1371984"/>
                <a:gd name="connsiteX360" fmla="*/ 84549 w 406837"/>
                <a:gd name="connsiteY360" fmla="*/ 795769 h 1371984"/>
                <a:gd name="connsiteX361" fmla="*/ 81675 w 406837"/>
                <a:gd name="connsiteY361" fmla="*/ 797046 h 1371984"/>
                <a:gd name="connsiteX362" fmla="*/ 66986 w 406837"/>
                <a:gd name="connsiteY362" fmla="*/ 803433 h 1371984"/>
                <a:gd name="connsiteX363" fmla="*/ 62834 w 406837"/>
                <a:gd name="connsiteY363" fmla="*/ 804710 h 1371984"/>
                <a:gd name="connsiteX364" fmla="*/ 49742 w 406837"/>
                <a:gd name="connsiteY364" fmla="*/ 801517 h 1371984"/>
                <a:gd name="connsiteX365" fmla="*/ 50380 w 406837"/>
                <a:gd name="connsiteY365" fmla="*/ 788744 h 1371984"/>
                <a:gd name="connsiteX366" fmla="*/ 54212 w 406837"/>
                <a:gd name="connsiteY366" fmla="*/ 782996 h 1371984"/>
                <a:gd name="connsiteX367" fmla="*/ 56767 w 406837"/>
                <a:gd name="connsiteY367" fmla="*/ 779802 h 1371984"/>
                <a:gd name="connsiteX368" fmla="*/ 74330 w 406837"/>
                <a:gd name="connsiteY368" fmla="*/ 762878 h 1371984"/>
                <a:gd name="connsiteX369" fmla="*/ 82633 w 406837"/>
                <a:gd name="connsiteY369" fmla="*/ 754576 h 1371984"/>
                <a:gd name="connsiteX370" fmla="*/ 98280 w 406837"/>
                <a:gd name="connsiteY370" fmla="*/ 735416 h 1371984"/>
                <a:gd name="connsiteX371" fmla="*/ 109456 w 406837"/>
                <a:gd name="connsiteY371" fmla="*/ 717533 h 1371984"/>
                <a:gd name="connsiteX372" fmla="*/ 110095 w 406837"/>
                <a:gd name="connsiteY372" fmla="*/ 715937 h 1371984"/>
                <a:gd name="connsiteX373" fmla="*/ 109456 w 406837"/>
                <a:gd name="connsiteY373" fmla="*/ 714340 h 1371984"/>
                <a:gd name="connsiteX374" fmla="*/ 110734 w 406837"/>
                <a:gd name="connsiteY374" fmla="*/ 699332 h 1371984"/>
                <a:gd name="connsiteX375" fmla="*/ 118078 w 406837"/>
                <a:gd name="connsiteY375" fmla="*/ 691987 h 1371984"/>
                <a:gd name="connsiteX376" fmla="*/ 118717 w 406837"/>
                <a:gd name="connsiteY376" fmla="*/ 685281 h 1371984"/>
                <a:gd name="connsiteX377" fmla="*/ 112330 w 406837"/>
                <a:gd name="connsiteY377" fmla="*/ 683046 h 1371984"/>
                <a:gd name="connsiteX378" fmla="*/ 107221 w 406837"/>
                <a:gd name="connsiteY378" fmla="*/ 679214 h 1371984"/>
                <a:gd name="connsiteX379" fmla="*/ 107860 w 406837"/>
                <a:gd name="connsiteY379" fmla="*/ 669953 h 1371984"/>
                <a:gd name="connsiteX380" fmla="*/ 105944 w 406837"/>
                <a:gd name="connsiteY380" fmla="*/ 669315 h 1371984"/>
                <a:gd name="connsiteX381" fmla="*/ 89658 w 406837"/>
                <a:gd name="connsiteY381" fmla="*/ 677298 h 1371984"/>
                <a:gd name="connsiteX382" fmla="*/ 74650 w 406837"/>
                <a:gd name="connsiteY382" fmla="*/ 683046 h 1371984"/>
                <a:gd name="connsiteX383" fmla="*/ 63473 w 406837"/>
                <a:gd name="connsiteY383" fmla="*/ 683365 h 1371984"/>
                <a:gd name="connsiteX384" fmla="*/ 53254 w 406837"/>
                <a:gd name="connsiteY384" fmla="*/ 669315 h 1371984"/>
                <a:gd name="connsiteX385" fmla="*/ 58363 w 406837"/>
                <a:gd name="connsiteY385" fmla="*/ 665163 h 1371984"/>
                <a:gd name="connsiteX386" fmla="*/ 75607 w 406837"/>
                <a:gd name="connsiteY386" fmla="*/ 656861 h 1371984"/>
                <a:gd name="connsiteX387" fmla="*/ 78162 w 406837"/>
                <a:gd name="connsiteY387" fmla="*/ 655584 h 1371984"/>
                <a:gd name="connsiteX388" fmla="*/ 86465 w 406837"/>
                <a:gd name="connsiteY388" fmla="*/ 648239 h 1371984"/>
                <a:gd name="connsiteX389" fmla="*/ 94448 w 406837"/>
                <a:gd name="connsiteY389" fmla="*/ 642810 h 1371984"/>
                <a:gd name="connsiteX390" fmla="*/ 102431 w 406837"/>
                <a:gd name="connsiteY390" fmla="*/ 633869 h 1371984"/>
                <a:gd name="connsiteX391" fmla="*/ 107540 w 406837"/>
                <a:gd name="connsiteY391" fmla="*/ 623331 h 1371984"/>
                <a:gd name="connsiteX392" fmla="*/ 116162 w 406837"/>
                <a:gd name="connsiteY392" fmla="*/ 611516 h 1371984"/>
                <a:gd name="connsiteX393" fmla="*/ 126062 w 406837"/>
                <a:gd name="connsiteY393" fmla="*/ 595550 h 1371984"/>
                <a:gd name="connsiteX394" fmla="*/ 122229 w 406837"/>
                <a:gd name="connsiteY394" fmla="*/ 588844 h 1371984"/>
                <a:gd name="connsiteX395" fmla="*/ 119675 w 406837"/>
                <a:gd name="connsiteY395" fmla="*/ 588524 h 1371984"/>
                <a:gd name="connsiteX396" fmla="*/ 114246 w 406837"/>
                <a:gd name="connsiteY396" fmla="*/ 577028 h 1371984"/>
                <a:gd name="connsiteX397" fmla="*/ 124146 w 406837"/>
                <a:gd name="connsiteY397" fmla="*/ 562339 h 1371984"/>
                <a:gd name="connsiteX398" fmla="*/ 124784 w 406837"/>
                <a:gd name="connsiteY398" fmla="*/ 561381 h 1371984"/>
                <a:gd name="connsiteX399" fmla="*/ 135961 w 406837"/>
                <a:gd name="connsiteY399" fmla="*/ 536154 h 1371984"/>
                <a:gd name="connsiteX400" fmla="*/ 134045 w 406837"/>
                <a:gd name="connsiteY400" fmla="*/ 528810 h 1371984"/>
                <a:gd name="connsiteX401" fmla="*/ 130852 w 406837"/>
                <a:gd name="connsiteY401" fmla="*/ 523062 h 1371984"/>
                <a:gd name="connsiteX402" fmla="*/ 125423 w 406837"/>
                <a:gd name="connsiteY402" fmla="*/ 519549 h 1371984"/>
                <a:gd name="connsiteX403" fmla="*/ 117759 w 406837"/>
                <a:gd name="connsiteY403" fmla="*/ 518272 h 1371984"/>
                <a:gd name="connsiteX404" fmla="*/ 109456 w 406837"/>
                <a:gd name="connsiteY404" fmla="*/ 518272 h 1371984"/>
                <a:gd name="connsiteX405" fmla="*/ 99238 w 406837"/>
                <a:gd name="connsiteY405" fmla="*/ 516675 h 1371984"/>
                <a:gd name="connsiteX406" fmla="*/ 97003 w 406837"/>
                <a:gd name="connsiteY406" fmla="*/ 508692 h 1371984"/>
                <a:gd name="connsiteX407" fmla="*/ 101793 w 406837"/>
                <a:gd name="connsiteY407" fmla="*/ 498154 h 1371984"/>
                <a:gd name="connsiteX408" fmla="*/ 104986 w 406837"/>
                <a:gd name="connsiteY408" fmla="*/ 493683 h 1371984"/>
                <a:gd name="connsiteX409" fmla="*/ 102112 w 406837"/>
                <a:gd name="connsiteY409" fmla="*/ 489852 h 1371984"/>
                <a:gd name="connsiteX410" fmla="*/ 90616 w 406837"/>
                <a:gd name="connsiteY410" fmla="*/ 495280 h 1371984"/>
                <a:gd name="connsiteX411" fmla="*/ 82633 w 406837"/>
                <a:gd name="connsiteY411" fmla="*/ 500070 h 1371984"/>
                <a:gd name="connsiteX412" fmla="*/ 75288 w 406837"/>
                <a:gd name="connsiteY412" fmla="*/ 501667 h 1371984"/>
                <a:gd name="connsiteX413" fmla="*/ 67943 w 406837"/>
                <a:gd name="connsiteY413" fmla="*/ 496238 h 1371984"/>
                <a:gd name="connsiteX414" fmla="*/ 75288 w 406837"/>
                <a:gd name="connsiteY414" fmla="*/ 482507 h 1371984"/>
                <a:gd name="connsiteX415" fmla="*/ 91255 w 406837"/>
                <a:gd name="connsiteY415" fmla="*/ 467818 h 1371984"/>
                <a:gd name="connsiteX416" fmla="*/ 99557 w 406837"/>
                <a:gd name="connsiteY416" fmla="*/ 457919 h 1371984"/>
                <a:gd name="connsiteX417" fmla="*/ 108179 w 406837"/>
                <a:gd name="connsiteY417" fmla="*/ 449296 h 1371984"/>
                <a:gd name="connsiteX418" fmla="*/ 115524 w 406837"/>
                <a:gd name="connsiteY418" fmla="*/ 440355 h 1371984"/>
                <a:gd name="connsiteX419" fmla="*/ 116482 w 406837"/>
                <a:gd name="connsiteY419" fmla="*/ 438759 h 1371984"/>
                <a:gd name="connsiteX420" fmla="*/ 126700 w 406837"/>
                <a:gd name="connsiteY420" fmla="*/ 423431 h 1371984"/>
                <a:gd name="connsiteX421" fmla="*/ 135641 w 406837"/>
                <a:gd name="connsiteY421" fmla="*/ 409700 h 1371984"/>
                <a:gd name="connsiteX422" fmla="*/ 134364 w 406837"/>
                <a:gd name="connsiteY422" fmla="*/ 395969 h 1371984"/>
                <a:gd name="connsiteX423" fmla="*/ 128297 w 406837"/>
                <a:gd name="connsiteY423" fmla="*/ 395010 h 1371984"/>
                <a:gd name="connsiteX424" fmla="*/ 121591 w 406837"/>
                <a:gd name="connsiteY424" fmla="*/ 395330 h 1371984"/>
                <a:gd name="connsiteX425" fmla="*/ 118078 w 406837"/>
                <a:gd name="connsiteY425" fmla="*/ 386708 h 1371984"/>
                <a:gd name="connsiteX426" fmla="*/ 121910 w 406837"/>
                <a:gd name="connsiteY426" fmla="*/ 380641 h 1371984"/>
                <a:gd name="connsiteX427" fmla="*/ 125742 w 406837"/>
                <a:gd name="connsiteY427" fmla="*/ 373935 h 1371984"/>
                <a:gd name="connsiteX428" fmla="*/ 130213 w 406837"/>
                <a:gd name="connsiteY428" fmla="*/ 360523 h 1371984"/>
                <a:gd name="connsiteX429" fmla="*/ 134683 w 406837"/>
                <a:gd name="connsiteY429" fmla="*/ 357011 h 1371984"/>
                <a:gd name="connsiteX430" fmla="*/ 266247 w 406837"/>
                <a:gd name="connsiteY430" fmla="*/ 261211 h 1371984"/>
                <a:gd name="connsiteX431" fmla="*/ 286684 w 406837"/>
                <a:gd name="connsiteY431" fmla="*/ 262489 h 1371984"/>
                <a:gd name="connsiteX432" fmla="*/ 272314 w 406837"/>
                <a:gd name="connsiteY432" fmla="*/ 254186 h 1371984"/>
                <a:gd name="connsiteX433" fmla="*/ 265608 w 406837"/>
                <a:gd name="connsiteY433" fmla="*/ 257379 h 1371984"/>
                <a:gd name="connsiteX434" fmla="*/ 266247 w 406837"/>
                <a:gd name="connsiteY434" fmla="*/ 261211 h 1371984"/>
                <a:gd name="connsiteX435" fmla="*/ 187373 w 406837"/>
                <a:gd name="connsiteY435" fmla="*/ 352859 h 1371984"/>
                <a:gd name="connsiteX436" fmla="*/ 195037 w 406837"/>
                <a:gd name="connsiteY436" fmla="*/ 347431 h 1371984"/>
                <a:gd name="connsiteX437" fmla="*/ 193759 w 406837"/>
                <a:gd name="connsiteY437" fmla="*/ 344237 h 1371984"/>
                <a:gd name="connsiteX438" fmla="*/ 190566 w 406837"/>
                <a:gd name="connsiteY438" fmla="*/ 346153 h 1371984"/>
                <a:gd name="connsiteX439" fmla="*/ 187373 w 406837"/>
                <a:gd name="connsiteY439" fmla="*/ 352859 h 1371984"/>
                <a:gd name="connsiteX440" fmla="*/ 262734 w 406837"/>
                <a:gd name="connsiteY440" fmla="*/ 796089 h 1371984"/>
                <a:gd name="connsiteX441" fmla="*/ 271037 w 406837"/>
                <a:gd name="connsiteY441" fmla="*/ 802794 h 1371984"/>
                <a:gd name="connsiteX442" fmla="*/ 262734 w 406837"/>
                <a:gd name="connsiteY442" fmla="*/ 796089 h 1371984"/>
                <a:gd name="connsiteX443" fmla="*/ 208768 w 406837"/>
                <a:gd name="connsiteY443" fmla="*/ 846223 h 1371984"/>
                <a:gd name="connsiteX444" fmla="*/ 208448 w 406837"/>
                <a:gd name="connsiteY444" fmla="*/ 853568 h 1371984"/>
                <a:gd name="connsiteX445" fmla="*/ 208768 w 406837"/>
                <a:gd name="connsiteY445" fmla="*/ 846223 h 1371984"/>
                <a:gd name="connsiteX446" fmla="*/ 191524 w 406837"/>
                <a:gd name="connsiteY446" fmla="*/ 652390 h 1371984"/>
                <a:gd name="connsiteX447" fmla="*/ 191205 w 406837"/>
                <a:gd name="connsiteY447" fmla="*/ 646961 h 1371984"/>
                <a:gd name="connsiteX448" fmla="*/ 188969 w 406837"/>
                <a:gd name="connsiteY448" fmla="*/ 647281 h 1371984"/>
                <a:gd name="connsiteX449" fmla="*/ 190247 w 406837"/>
                <a:gd name="connsiteY449" fmla="*/ 652710 h 1371984"/>
                <a:gd name="connsiteX450" fmla="*/ 191524 w 406837"/>
                <a:gd name="connsiteY450" fmla="*/ 652390 h 1371984"/>
                <a:gd name="connsiteX451" fmla="*/ 144902 w 406837"/>
                <a:gd name="connsiteY451" fmla="*/ 570642 h 1371984"/>
                <a:gd name="connsiteX452" fmla="*/ 141070 w 406837"/>
                <a:gd name="connsiteY452" fmla="*/ 575112 h 1371984"/>
                <a:gd name="connsiteX453" fmla="*/ 142986 w 406837"/>
                <a:gd name="connsiteY453" fmla="*/ 576070 h 1371984"/>
                <a:gd name="connsiteX454" fmla="*/ 144902 w 406837"/>
                <a:gd name="connsiteY454" fmla="*/ 570642 h 1371984"/>
                <a:gd name="connsiteX455" fmla="*/ 279340 w 406837"/>
                <a:gd name="connsiteY455" fmla="*/ 808542 h 1371984"/>
                <a:gd name="connsiteX456" fmla="*/ 278701 w 406837"/>
                <a:gd name="connsiteY456" fmla="*/ 809820 h 1371984"/>
                <a:gd name="connsiteX457" fmla="*/ 280297 w 406837"/>
                <a:gd name="connsiteY457" fmla="*/ 811416 h 1371984"/>
                <a:gd name="connsiteX458" fmla="*/ 282533 w 406837"/>
                <a:gd name="connsiteY458" fmla="*/ 811416 h 1371984"/>
                <a:gd name="connsiteX459" fmla="*/ 282533 w 406837"/>
                <a:gd name="connsiteY459" fmla="*/ 810458 h 1371984"/>
                <a:gd name="connsiteX460" fmla="*/ 279340 w 406837"/>
                <a:gd name="connsiteY460" fmla="*/ 808542 h 1371984"/>
                <a:gd name="connsiteX461" fmla="*/ 204936 w 406837"/>
                <a:gd name="connsiteY461" fmla="*/ 594591 h 1371984"/>
                <a:gd name="connsiteX462" fmla="*/ 205575 w 406837"/>
                <a:gd name="connsiteY462" fmla="*/ 594591 h 1371984"/>
                <a:gd name="connsiteX463" fmla="*/ 205575 w 406837"/>
                <a:gd name="connsiteY463" fmla="*/ 592037 h 1371984"/>
                <a:gd name="connsiteX464" fmla="*/ 204936 w 406837"/>
                <a:gd name="connsiteY464" fmla="*/ 592037 h 1371984"/>
                <a:gd name="connsiteX465" fmla="*/ 204936 w 406837"/>
                <a:gd name="connsiteY465" fmla="*/ 594591 h 137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406837" h="1371984">
                  <a:moveTo>
                    <a:pt x="134683" y="357011"/>
                  </a:moveTo>
                  <a:cubicBezTo>
                    <a:pt x="131171" y="356052"/>
                    <a:pt x="128936" y="357011"/>
                    <a:pt x="126700" y="358607"/>
                  </a:cubicBezTo>
                  <a:cubicBezTo>
                    <a:pt x="121591" y="361800"/>
                    <a:pt x="116801" y="365313"/>
                    <a:pt x="111372" y="367548"/>
                  </a:cubicBezTo>
                  <a:cubicBezTo>
                    <a:pt x="108818" y="368506"/>
                    <a:pt x="104666" y="367867"/>
                    <a:pt x="102112" y="366590"/>
                  </a:cubicBezTo>
                  <a:cubicBezTo>
                    <a:pt x="98919" y="365313"/>
                    <a:pt x="98919" y="360204"/>
                    <a:pt x="102112" y="357011"/>
                  </a:cubicBezTo>
                  <a:cubicBezTo>
                    <a:pt x="103389" y="355733"/>
                    <a:pt x="104986" y="354775"/>
                    <a:pt x="106583" y="353817"/>
                  </a:cubicBezTo>
                  <a:cubicBezTo>
                    <a:pt x="108179" y="352859"/>
                    <a:pt x="110414" y="351901"/>
                    <a:pt x="110734" y="350304"/>
                  </a:cubicBezTo>
                  <a:cubicBezTo>
                    <a:pt x="112649" y="344237"/>
                    <a:pt x="118717" y="343918"/>
                    <a:pt x="122549" y="340724"/>
                  </a:cubicBezTo>
                  <a:cubicBezTo>
                    <a:pt x="124146" y="339447"/>
                    <a:pt x="126062" y="338170"/>
                    <a:pt x="127339" y="336254"/>
                  </a:cubicBezTo>
                  <a:cubicBezTo>
                    <a:pt x="129893" y="333061"/>
                    <a:pt x="131809" y="329229"/>
                    <a:pt x="134045" y="326035"/>
                  </a:cubicBezTo>
                  <a:cubicBezTo>
                    <a:pt x="135641" y="323800"/>
                    <a:pt x="136280" y="321884"/>
                    <a:pt x="134364" y="319329"/>
                  </a:cubicBezTo>
                  <a:cubicBezTo>
                    <a:pt x="132448" y="317094"/>
                    <a:pt x="132448" y="314540"/>
                    <a:pt x="132767" y="311985"/>
                  </a:cubicBezTo>
                  <a:cubicBezTo>
                    <a:pt x="133406" y="307195"/>
                    <a:pt x="132448" y="306237"/>
                    <a:pt x="127658" y="305598"/>
                  </a:cubicBezTo>
                  <a:cubicBezTo>
                    <a:pt x="124784" y="305279"/>
                    <a:pt x="122549" y="304321"/>
                    <a:pt x="120952" y="301766"/>
                  </a:cubicBezTo>
                  <a:cubicBezTo>
                    <a:pt x="119356" y="298892"/>
                    <a:pt x="117120" y="297934"/>
                    <a:pt x="113608" y="298573"/>
                  </a:cubicBezTo>
                  <a:cubicBezTo>
                    <a:pt x="108498" y="299531"/>
                    <a:pt x="103389" y="300170"/>
                    <a:pt x="98280" y="301128"/>
                  </a:cubicBezTo>
                  <a:cubicBezTo>
                    <a:pt x="97641" y="300170"/>
                    <a:pt x="97003" y="299531"/>
                    <a:pt x="96364" y="298573"/>
                  </a:cubicBezTo>
                  <a:cubicBezTo>
                    <a:pt x="91574" y="293144"/>
                    <a:pt x="91574" y="287397"/>
                    <a:pt x="96683" y="282287"/>
                  </a:cubicBezTo>
                  <a:cubicBezTo>
                    <a:pt x="97641" y="281329"/>
                    <a:pt x="98919" y="280371"/>
                    <a:pt x="99876" y="280691"/>
                  </a:cubicBezTo>
                  <a:cubicBezTo>
                    <a:pt x="104986" y="281010"/>
                    <a:pt x="107860" y="277817"/>
                    <a:pt x="111053" y="275262"/>
                  </a:cubicBezTo>
                  <a:cubicBezTo>
                    <a:pt x="114246" y="272707"/>
                    <a:pt x="117439" y="270472"/>
                    <a:pt x="121910" y="270472"/>
                  </a:cubicBezTo>
                  <a:cubicBezTo>
                    <a:pt x="125103" y="270472"/>
                    <a:pt x="128616" y="268556"/>
                    <a:pt x="131490" y="266640"/>
                  </a:cubicBezTo>
                  <a:cubicBezTo>
                    <a:pt x="135961" y="263447"/>
                    <a:pt x="141389" y="260892"/>
                    <a:pt x="144582" y="255783"/>
                  </a:cubicBezTo>
                  <a:cubicBezTo>
                    <a:pt x="146818" y="252270"/>
                    <a:pt x="149692" y="249396"/>
                    <a:pt x="152246" y="245884"/>
                  </a:cubicBezTo>
                  <a:cubicBezTo>
                    <a:pt x="152885" y="245245"/>
                    <a:pt x="153205" y="244287"/>
                    <a:pt x="153843" y="244287"/>
                  </a:cubicBezTo>
                  <a:cubicBezTo>
                    <a:pt x="158314" y="243968"/>
                    <a:pt x="159272" y="240455"/>
                    <a:pt x="160230" y="237262"/>
                  </a:cubicBezTo>
                  <a:cubicBezTo>
                    <a:pt x="160869" y="235665"/>
                    <a:pt x="161507" y="233430"/>
                    <a:pt x="163104" y="232472"/>
                  </a:cubicBezTo>
                  <a:cubicBezTo>
                    <a:pt x="168532" y="228640"/>
                    <a:pt x="167894" y="222253"/>
                    <a:pt x="170448" y="217463"/>
                  </a:cubicBezTo>
                  <a:cubicBezTo>
                    <a:pt x="170768" y="216505"/>
                    <a:pt x="170448" y="215547"/>
                    <a:pt x="170448" y="214589"/>
                  </a:cubicBezTo>
                  <a:cubicBezTo>
                    <a:pt x="165020" y="213312"/>
                    <a:pt x="162465" y="216505"/>
                    <a:pt x="160549" y="220018"/>
                  </a:cubicBezTo>
                  <a:cubicBezTo>
                    <a:pt x="154162" y="220657"/>
                    <a:pt x="151608" y="215547"/>
                    <a:pt x="148095" y="212673"/>
                  </a:cubicBezTo>
                  <a:cubicBezTo>
                    <a:pt x="146499" y="211396"/>
                    <a:pt x="146499" y="208842"/>
                    <a:pt x="148734" y="207564"/>
                  </a:cubicBezTo>
                  <a:cubicBezTo>
                    <a:pt x="151608" y="205648"/>
                    <a:pt x="154162" y="203732"/>
                    <a:pt x="156717" y="201816"/>
                  </a:cubicBezTo>
                  <a:cubicBezTo>
                    <a:pt x="159591" y="199581"/>
                    <a:pt x="163104" y="197665"/>
                    <a:pt x="164062" y="193194"/>
                  </a:cubicBezTo>
                  <a:cubicBezTo>
                    <a:pt x="162784" y="192236"/>
                    <a:pt x="161826" y="190640"/>
                    <a:pt x="160230" y="189682"/>
                  </a:cubicBezTo>
                  <a:cubicBezTo>
                    <a:pt x="156398" y="187766"/>
                    <a:pt x="155120" y="184572"/>
                    <a:pt x="156079" y="180421"/>
                  </a:cubicBezTo>
                  <a:cubicBezTo>
                    <a:pt x="156717" y="177867"/>
                    <a:pt x="156717" y="175312"/>
                    <a:pt x="154482" y="173715"/>
                  </a:cubicBezTo>
                  <a:cubicBezTo>
                    <a:pt x="153524" y="172757"/>
                    <a:pt x="151927" y="171799"/>
                    <a:pt x="150650" y="171799"/>
                  </a:cubicBezTo>
                  <a:cubicBezTo>
                    <a:pt x="147776" y="172119"/>
                    <a:pt x="145541" y="172119"/>
                    <a:pt x="143305" y="169564"/>
                  </a:cubicBezTo>
                  <a:cubicBezTo>
                    <a:pt x="142667" y="168925"/>
                    <a:pt x="140431" y="169564"/>
                    <a:pt x="139473" y="170203"/>
                  </a:cubicBezTo>
                  <a:cubicBezTo>
                    <a:pt x="137877" y="171161"/>
                    <a:pt x="136599" y="172438"/>
                    <a:pt x="135003" y="173715"/>
                  </a:cubicBezTo>
                  <a:cubicBezTo>
                    <a:pt x="132767" y="175631"/>
                    <a:pt x="130532" y="176909"/>
                    <a:pt x="127339" y="176909"/>
                  </a:cubicBezTo>
                  <a:cubicBezTo>
                    <a:pt x="125742" y="176589"/>
                    <a:pt x="123826" y="177228"/>
                    <a:pt x="121910" y="177867"/>
                  </a:cubicBezTo>
                  <a:cubicBezTo>
                    <a:pt x="119356" y="178825"/>
                    <a:pt x="116801" y="178825"/>
                    <a:pt x="114246" y="177867"/>
                  </a:cubicBezTo>
                  <a:cubicBezTo>
                    <a:pt x="108179" y="175631"/>
                    <a:pt x="106583" y="169245"/>
                    <a:pt x="111053" y="164774"/>
                  </a:cubicBezTo>
                  <a:cubicBezTo>
                    <a:pt x="112330" y="163497"/>
                    <a:pt x="113608" y="162539"/>
                    <a:pt x="114246" y="161261"/>
                  </a:cubicBezTo>
                  <a:cubicBezTo>
                    <a:pt x="117120" y="155514"/>
                    <a:pt x="122868" y="153278"/>
                    <a:pt x="127977" y="150404"/>
                  </a:cubicBezTo>
                  <a:cubicBezTo>
                    <a:pt x="131171" y="148807"/>
                    <a:pt x="135003" y="148488"/>
                    <a:pt x="138516" y="147530"/>
                  </a:cubicBezTo>
                  <a:cubicBezTo>
                    <a:pt x="139473" y="147211"/>
                    <a:pt x="141070" y="146892"/>
                    <a:pt x="141709" y="146253"/>
                  </a:cubicBezTo>
                  <a:cubicBezTo>
                    <a:pt x="143944" y="143379"/>
                    <a:pt x="146818" y="141782"/>
                    <a:pt x="150011" y="140186"/>
                  </a:cubicBezTo>
                  <a:cubicBezTo>
                    <a:pt x="155759" y="137312"/>
                    <a:pt x="159591" y="132202"/>
                    <a:pt x="160869" y="126135"/>
                  </a:cubicBezTo>
                  <a:cubicBezTo>
                    <a:pt x="163104" y="116236"/>
                    <a:pt x="167574" y="107933"/>
                    <a:pt x="175238" y="101547"/>
                  </a:cubicBezTo>
                  <a:cubicBezTo>
                    <a:pt x="175558" y="101227"/>
                    <a:pt x="175877" y="100908"/>
                    <a:pt x="176196" y="100589"/>
                  </a:cubicBezTo>
                  <a:cubicBezTo>
                    <a:pt x="178432" y="93883"/>
                    <a:pt x="183860" y="89093"/>
                    <a:pt x="184818" y="81748"/>
                  </a:cubicBezTo>
                  <a:cubicBezTo>
                    <a:pt x="185457" y="76958"/>
                    <a:pt x="187373" y="72488"/>
                    <a:pt x="188331" y="68017"/>
                  </a:cubicBezTo>
                  <a:cubicBezTo>
                    <a:pt x="190247" y="59715"/>
                    <a:pt x="194079" y="51412"/>
                    <a:pt x="194079" y="43109"/>
                  </a:cubicBezTo>
                  <a:cubicBezTo>
                    <a:pt x="194079" y="35126"/>
                    <a:pt x="196314" y="26185"/>
                    <a:pt x="191524" y="17882"/>
                  </a:cubicBezTo>
                  <a:cubicBezTo>
                    <a:pt x="194079" y="14370"/>
                    <a:pt x="196633" y="10857"/>
                    <a:pt x="199188" y="7025"/>
                  </a:cubicBezTo>
                  <a:cubicBezTo>
                    <a:pt x="199827" y="6067"/>
                    <a:pt x="201104" y="5109"/>
                    <a:pt x="202381" y="5109"/>
                  </a:cubicBezTo>
                  <a:cubicBezTo>
                    <a:pt x="206213" y="5109"/>
                    <a:pt x="209087" y="3513"/>
                    <a:pt x="211322" y="0"/>
                  </a:cubicBezTo>
                  <a:cubicBezTo>
                    <a:pt x="214516" y="5429"/>
                    <a:pt x="214835" y="10857"/>
                    <a:pt x="214835" y="15966"/>
                  </a:cubicBezTo>
                  <a:cubicBezTo>
                    <a:pt x="214835" y="21076"/>
                    <a:pt x="216432" y="25546"/>
                    <a:pt x="217709" y="30336"/>
                  </a:cubicBezTo>
                  <a:cubicBezTo>
                    <a:pt x="218348" y="32572"/>
                    <a:pt x="218986" y="34807"/>
                    <a:pt x="219306" y="36723"/>
                  </a:cubicBezTo>
                  <a:cubicBezTo>
                    <a:pt x="219625" y="39916"/>
                    <a:pt x="218348" y="43748"/>
                    <a:pt x="222180" y="46303"/>
                  </a:cubicBezTo>
                  <a:cubicBezTo>
                    <a:pt x="222818" y="46622"/>
                    <a:pt x="222499" y="48538"/>
                    <a:pt x="222499" y="49815"/>
                  </a:cubicBezTo>
                  <a:cubicBezTo>
                    <a:pt x="222499" y="56521"/>
                    <a:pt x="222499" y="63227"/>
                    <a:pt x="222180" y="69933"/>
                  </a:cubicBezTo>
                  <a:cubicBezTo>
                    <a:pt x="222180" y="70252"/>
                    <a:pt x="222180" y="70891"/>
                    <a:pt x="222180" y="71210"/>
                  </a:cubicBezTo>
                  <a:cubicBezTo>
                    <a:pt x="226011" y="78555"/>
                    <a:pt x="224734" y="87496"/>
                    <a:pt x="228886" y="94841"/>
                  </a:cubicBezTo>
                  <a:cubicBezTo>
                    <a:pt x="229524" y="95799"/>
                    <a:pt x="229844" y="97076"/>
                    <a:pt x="230801" y="98034"/>
                  </a:cubicBezTo>
                  <a:cubicBezTo>
                    <a:pt x="233995" y="101866"/>
                    <a:pt x="238146" y="104740"/>
                    <a:pt x="238785" y="110169"/>
                  </a:cubicBezTo>
                  <a:cubicBezTo>
                    <a:pt x="238785" y="111127"/>
                    <a:pt x="240381" y="111765"/>
                    <a:pt x="241339" y="112723"/>
                  </a:cubicBezTo>
                  <a:cubicBezTo>
                    <a:pt x="242617" y="114001"/>
                    <a:pt x="244533" y="115278"/>
                    <a:pt x="245171" y="116875"/>
                  </a:cubicBezTo>
                  <a:cubicBezTo>
                    <a:pt x="247407" y="122942"/>
                    <a:pt x="251877" y="126454"/>
                    <a:pt x="256348" y="130286"/>
                  </a:cubicBezTo>
                  <a:cubicBezTo>
                    <a:pt x="260180" y="133160"/>
                    <a:pt x="262734" y="137312"/>
                    <a:pt x="266247" y="141144"/>
                  </a:cubicBezTo>
                  <a:cubicBezTo>
                    <a:pt x="265608" y="143379"/>
                    <a:pt x="264970" y="145295"/>
                    <a:pt x="264331" y="146892"/>
                  </a:cubicBezTo>
                  <a:cubicBezTo>
                    <a:pt x="259222" y="148807"/>
                    <a:pt x="254751" y="150404"/>
                    <a:pt x="250281" y="152001"/>
                  </a:cubicBezTo>
                  <a:cubicBezTo>
                    <a:pt x="248684" y="157749"/>
                    <a:pt x="250281" y="161261"/>
                    <a:pt x="255390" y="163497"/>
                  </a:cubicBezTo>
                  <a:cubicBezTo>
                    <a:pt x="256348" y="163816"/>
                    <a:pt x="256987" y="164774"/>
                    <a:pt x="257944" y="165413"/>
                  </a:cubicBezTo>
                  <a:cubicBezTo>
                    <a:pt x="263054" y="168287"/>
                    <a:pt x="264651" y="172438"/>
                    <a:pt x="263373" y="177867"/>
                  </a:cubicBezTo>
                  <a:cubicBezTo>
                    <a:pt x="262415" y="181060"/>
                    <a:pt x="264331" y="181379"/>
                    <a:pt x="267205" y="181379"/>
                  </a:cubicBezTo>
                  <a:cubicBezTo>
                    <a:pt x="267524" y="185211"/>
                    <a:pt x="267524" y="189362"/>
                    <a:pt x="271037" y="191917"/>
                  </a:cubicBezTo>
                  <a:cubicBezTo>
                    <a:pt x="271676" y="192236"/>
                    <a:pt x="271995" y="193194"/>
                    <a:pt x="272314" y="194152"/>
                  </a:cubicBezTo>
                  <a:cubicBezTo>
                    <a:pt x="273592" y="197665"/>
                    <a:pt x="272314" y="202136"/>
                    <a:pt x="269760" y="203413"/>
                  </a:cubicBezTo>
                  <a:cubicBezTo>
                    <a:pt x="267524" y="204690"/>
                    <a:pt x="262096" y="203093"/>
                    <a:pt x="260180" y="200220"/>
                  </a:cubicBezTo>
                  <a:cubicBezTo>
                    <a:pt x="259541" y="199262"/>
                    <a:pt x="258903" y="197984"/>
                    <a:pt x="257944" y="197346"/>
                  </a:cubicBezTo>
                  <a:cubicBezTo>
                    <a:pt x="255709" y="196068"/>
                    <a:pt x="252516" y="197346"/>
                    <a:pt x="252197" y="200220"/>
                  </a:cubicBezTo>
                  <a:cubicBezTo>
                    <a:pt x="251558" y="205010"/>
                    <a:pt x="251239" y="209800"/>
                    <a:pt x="250919" y="214270"/>
                  </a:cubicBezTo>
                  <a:cubicBezTo>
                    <a:pt x="250919" y="217144"/>
                    <a:pt x="252516" y="219060"/>
                    <a:pt x="255071" y="220018"/>
                  </a:cubicBezTo>
                  <a:cubicBezTo>
                    <a:pt x="259541" y="221295"/>
                    <a:pt x="262096" y="223850"/>
                    <a:pt x="262096" y="229598"/>
                  </a:cubicBezTo>
                  <a:cubicBezTo>
                    <a:pt x="265608" y="226405"/>
                    <a:pt x="267524" y="227682"/>
                    <a:pt x="269760" y="229917"/>
                  </a:cubicBezTo>
                  <a:cubicBezTo>
                    <a:pt x="272634" y="233430"/>
                    <a:pt x="276466" y="235026"/>
                    <a:pt x="280936" y="235665"/>
                  </a:cubicBezTo>
                  <a:cubicBezTo>
                    <a:pt x="281575" y="235665"/>
                    <a:pt x="282533" y="235665"/>
                    <a:pt x="282852" y="235985"/>
                  </a:cubicBezTo>
                  <a:cubicBezTo>
                    <a:pt x="286365" y="240455"/>
                    <a:pt x="291794" y="239178"/>
                    <a:pt x="296584" y="240455"/>
                  </a:cubicBezTo>
                  <a:cubicBezTo>
                    <a:pt x="301693" y="241732"/>
                    <a:pt x="302970" y="243329"/>
                    <a:pt x="303289" y="248438"/>
                  </a:cubicBezTo>
                  <a:cubicBezTo>
                    <a:pt x="303289" y="249716"/>
                    <a:pt x="303609" y="251312"/>
                    <a:pt x="303609" y="252590"/>
                  </a:cubicBezTo>
                  <a:cubicBezTo>
                    <a:pt x="303928" y="257699"/>
                    <a:pt x="302970" y="258657"/>
                    <a:pt x="297861" y="258976"/>
                  </a:cubicBezTo>
                  <a:cubicBezTo>
                    <a:pt x="293390" y="259296"/>
                    <a:pt x="291794" y="261211"/>
                    <a:pt x="293071" y="265363"/>
                  </a:cubicBezTo>
                  <a:cubicBezTo>
                    <a:pt x="294029" y="268556"/>
                    <a:pt x="296584" y="271111"/>
                    <a:pt x="299457" y="273346"/>
                  </a:cubicBezTo>
                  <a:cubicBezTo>
                    <a:pt x="299138" y="274943"/>
                    <a:pt x="298819" y="276539"/>
                    <a:pt x="298180" y="278136"/>
                  </a:cubicBezTo>
                  <a:cubicBezTo>
                    <a:pt x="296903" y="282607"/>
                    <a:pt x="298819" y="286119"/>
                    <a:pt x="303609" y="287397"/>
                  </a:cubicBezTo>
                  <a:cubicBezTo>
                    <a:pt x="304886" y="287716"/>
                    <a:pt x="306163" y="288354"/>
                    <a:pt x="307121" y="288035"/>
                  </a:cubicBezTo>
                  <a:cubicBezTo>
                    <a:pt x="309995" y="287716"/>
                    <a:pt x="311911" y="288674"/>
                    <a:pt x="314466" y="290271"/>
                  </a:cubicBezTo>
                  <a:cubicBezTo>
                    <a:pt x="317020" y="292186"/>
                    <a:pt x="320214" y="293144"/>
                    <a:pt x="323407" y="290590"/>
                  </a:cubicBezTo>
                  <a:cubicBezTo>
                    <a:pt x="324365" y="289632"/>
                    <a:pt x="326600" y="289632"/>
                    <a:pt x="328197" y="289312"/>
                  </a:cubicBezTo>
                  <a:cubicBezTo>
                    <a:pt x="331071" y="288674"/>
                    <a:pt x="333626" y="288354"/>
                    <a:pt x="337138" y="288035"/>
                  </a:cubicBezTo>
                  <a:cubicBezTo>
                    <a:pt x="338416" y="290590"/>
                    <a:pt x="340012" y="293464"/>
                    <a:pt x="341290" y="296657"/>
                  </a:cubicBezTo>
                  <a:cubicBezTo>
                    <a:pt x="342567" y="299531"/>
                    <a:pt x="340012" y="304002"/>
                    <a:pt x="336180" y="305598"/>
                  </a:cubicBezTo>
                  <a:cubicBezTo>
                    <a:pt x="332668" y="307195"/>
                    <a:pt x="329155" y="309111"/>
                    <a:pt x="325323" y="309750"/>
                  </a:cubicBezTo>
                  <a:cubicBezTo>
                    <a:pt x="320853" y="310388"/>
                    <a:pt x="316063" y="310069"/>
                    <a:pt x="311273" y="309430"/>
                  </a:cubicBezTo>
                  <a:cubicBezTo>
                    <a:pt x="308718" y="309111"/>
                    <a:pt x="306483" y="309430"/>
                    <a:pt x="305205" y="311346"/>
                  </a:cubicBezTo>
                  <a:cubicBezTo>
                    <a:pt x="302331" y="316136"/>
                    <a:pt x="297541" y="316455"/>
                    <a:pt x="292751" y="316455"/>
                  </a:cubicBezTo>
                  <a:cubicBezTo>
                    <a:pt x="287961" y="316455"/>
                    <a:pt x="282852" y="315817"/>
                    <a:pt x="278062" y="316136"/>
                  </a:cubicBezTo>
                  <a:cubicBezTo>
                    <a:pt x="274550" y="316136"/>
                    <a:pt x="271037" y="317094"/>
                    <a:pt x="267844" y="318052"/>
                  </a:cubicBezTo>
                  <a:cubicBezTo>
                    <a:pt x="264970" y="319010"/>
                    <a:pt x="262734" y="319010"/>
                    <a:pt x="260818" y="316136"/>
                  </a:cubicBezTo>
                  <a:cubicBezTo>
                    <a:pt x="260499" y="315498"/>
                    <a:pt x="259861" y="315178"/>
                    <a:pt x="259541" y="314859"/>
                  </a:cubicBezTo>
                  <a:cubicBezTo>
                    <a:pt x="256987" y="313262"/>
                    <a:pt x="253474" y="313262"/>
                    <a:pt x="252835" y="315178"/>
                  </a:cubicBezTo>
                  <a:cubicBezTo>
                    <a:pt x="251877" y="318052"/>
                    <a:pt x="254113" y="319010"/>
                    <a:pt x="256029" y="320288"/>
                  </a:cubicBezTo>
                  <a:cubicBezTo>
                    <a:pt x="256987" y="320926"/>
                    <a:pt x="257944" y="321565"/>
                    <a:pt x="258903" y="321565"/>
                  </a:cubicBezTo>
                  <a:cubicBezTo>
                    <a:pt x="263373" y="322204"/>
                    <a:pt x="266567" y="325078"/>
                    <a:pt x="269441" y="328590"/>
                  </a:cubicBezTo>
                  <a:cubicBezTo>
                    <a:pt x="270398" y="329868"/>
                    <a:pt x="272953" y="331464"/>
                    <a:pt x="274550" y="331464"/>
                  </a:cubicBezTo>
                  <a:cubicBezTo>
                    <a:pt x="279340" y="331145"/>
                    <a:pt x="282214" y="332741"/>
                    <a:pt x="282852" y="337212"/>
                  </a:cubicBezTo>
                  <a:cubicBezTo>
                    <a:pt x="284768" y="337531"/>
                    <a:pt x="286365" y="337531"/>
                    <a:pt x="287642" y="338489"/>
                  </a:cubicBezTo>
                  <a:cubicBezTo>
                    <a:pt x="292432" y="341683"/>
                    <a:pt x="297222" y="341044"/>
                    <a:pt x="302970" y="340405"/>
                  </a:cubicBezTo>
                  <a:cubicBezTo>
                    <a:pt x="307440" y="339767"/>
                    <a:pt x="312230" y="343598"/>
                    <a:pt x="317020" y="344557"/>
                  </a:cubicBezTo>
                  <a:cubicBezTo>
                    <a:pt x="319894" y="345195"/>
                    <a:pt x="319256" y="353498"/>
                    <a:pt x="316382" y="357011"/>
                  </a:cubicBezTo>
                  <a:cubicBezTo>
                    <a:pt x="312230" y="362439"/>
                    <a:pt x="306163" y="362758"/>
                    <a:pt x="300415" y="361800"/>
                  </a:cubicBezTo>
                  <a:cubicBezTo>
                    <a:pt x="295306" y="360842"/>
                    <a:pt x="290197" y="359246"/>
                    <a:pt x="285087" y="357330"/>
                  </a:cubicBezTo>
                  <a:cubicBezTo>
                    <a:pt x="278062" y="354775"/>
                    <a:pt x="275827" y="355414"/>
                    <a:pt x="271995" y="363077"/>
                  </a:cubicBezTo>
                  <a:cubicBezTo>
                    <a:pt x="269760" y="367229"/>
                    <a:pt x="271676" y="372338"/>
                    <a:pt x="276146" y="375212"/>
                  </a:cubicBezTo>
                  <a:cubicBezTo>
                    <a:pt x="278062" y="376490"/>
                    <a:pt x="279978" y="377447"/>
                    <a:pt x="282214" y="378086"/>
                  </a:cubicBezTo>
                  <a:cubicBezTo>
                    <a:pt x="287323" y="379683"/>
                    <a:pt x="291474" y="382557"/>
                    <a:pt x="295306" y="386069"/>
                  </a:cubicBezTo>
                  <a:cubicBezTo>
                    <a:pt x="296903" y="387347"/>
                    <a:pt x="298819" y="388943"/>
                    <a:pt x="300415" y="388943"/>
                  </a:cubicBezTo>
                  <a:cubicBezTo>
                    <a:pt x="306483" y="389263"/>
                    <a:pt x="311911" y="392456"/>
                    <a:pt x="317340" y="394053"/>
                  </a:cubicBezTo>
                  <a:cubicBezTo>
                    <a:pt x="317659" y="394053"/>
                    <a:pt x="317979" y="394372"/>
                    <a:pt x="318617" y="394372"/>
                  </a:cubicBezTo>
                  <a:cubicBezTo>
                    <a:pt x="321172" y="394053"/>
                    <a:pt x="323727" y="393095"/>
                    <a:pt x="326281" y="393414"/>
                  </a:cubicBezTo>
                  <a:cubicBezTo>
                    <a:pt x="328517" y="393733"/>
                    <a:pt x="330752" y="397246"/>
                    <a:pt x="332348" y="396927"/>
                  </a:cubicBezTo>
                  <a:cubicBezTo>
                    <a:pt x="342247" y="394053"/>
                    <a:pt x="351827" y="400439"/>
                    <a:pt x="361407" y="397246"/>
                  </a:cubicBezTo>
                  <a:cubicBezTo>
                    <a:pt x="367794" y="395330"/>
                    <a:pt x="373542" y="392775"/>
                    <a:pt x="380248" y="395010"/>
                  </a:cubicBezTo>
                  <a:cubicBezTo>
                    <a:pt x="381206" y="395330"/>
                    <a:pt x="382803" y="394053"/>
                    <a:pt x="384399" y="393733"/>
                  </a:cubicBezTo>
                  <a:cubicBezTo>
                    <a:pt x="385038" y="394372"/>
                    <a:pt x="385676" y="394691"/>
                    <a:pt x="386315" y="395330"/>
                  </a:cubicBezTo>
                  <a:cubicBezTo>
                    <a:pt x="392063" y="402355"/>
                    <a:pt x="389508" y="410338"/>
                    <a:pt x="380567" y="413212"/>
                  </a:cubicBezTo>
                  <a:cubicBezTo>
                    <a:pt x="378013" y="413851"/>
                    <a:pt x="375458" y="415128"/>
                    <a:pt x="372903" y="415767"/>
                  </a:cubicBezTo>
                  <a:cubicBezTo>
                    <a:pt x="370668" y="416086"/>
                    <a:pt x="368433" y="416086"/>
                    <a:pt x="366516" y="415767"/>
                  </a:cubicBezTo>
                  <a:cubicBezTo>
                    <a:pt x="363962" y="415448"/>
                    <a:pt x="361727" y="414809"/>
                    <a:pt x="359172" y="414809"/>
                  </a:cubicBezTo>
                  <a:cubicBezTo>
                    <a:pt x="353743" y="415448"/>
                    <a:pt x="348634" y="416406"/>
                    <a:pt x="343206" y="417044"/>
                  </a:cubicBezTo>
                  <a:cubicBezTo>
                    <a:pt x="341290" y="417363"/>
                    <a:pt x="339373" y="417044"/>
                    <a:pt x="337777" y="417044"/>
                  </a:cubicBezTo>
                  <a:cubicBezTo>
                    <a:pt x="332348" y="416406"/>
                    <a:pt x="326920" y="415128"/>
                    <a:pt x="321491" y="414490"/>
                  </a:cubicBezTo>
                  <a:cubicBezTo>
                    <a:pt x="316063" y="414170"/>
                    <a:pt x="310953" y="415767"/>
                    <a:pt x="306483" y="419280"/>
                  </a:cubicBezTo>
                  <a:cubicBezTo>
                    <a:pt x="303609" y="421515"/>
                    <a:pt x="305205" y="425666"/>
                    <a:pt x="309037" y="427902"/>
                  </a:cubicBezTo>
                  <a:cubicBezTo>
                    <a:pt x="312550" y="429817"/>
                    <a:pt x="316063" y="432053"/>
                    <a:pt x="319894" y="433330"/>
                  </a:cubicBezTo>
                  <a:cubicBezTo>
                    <a:pt x="324046" y="434927"/>
                    <a:pt x="326920" y="438120"/>
                    <a:pt x="326281" y="442271"/>
                  </a:cubicBezTo>
                  <a:cubicBezTo>
                    <a:pt x="325643" y="446423"/>
                    <a:pt x="322130" y="449296"/>
                    <a:pt x="317979" y="450574"/>
                  </a:cubicBezTo>
                  <a:cubicBezTo>
                    <a:pt x="315424" y="451532"/>
                    <a:pt x="312869" y="451851"/>
                    <a:pt x="309676" y="452809"/>
                  </a:cubicBezTo>
                  <a:cubicBezTo>
                    <a:pt x="307760" y="450255"/>
                    <a:pt x="304886" y="449296"/>
                    <a:pt x="301054" y="448977"/>
                  </a:cubicBezTo>
                  <a:cubicBezTo>
                    <a:pt x="295945" y="448339"/>
                    <a:pt x="291155" y="446103"/>
                    <a:pt x="286365" y="444506"/>
                  </a:cubicBezTo>
                  <a:cubicBezTo>
                    <a:pt x="283172" y="443549"/>
                    <a:pt x="281894" y="443868"/>
                    <a:pt x="280936" y="447381"/>
                  </a:cubicBezTo>
                  <a:cubicBezTo>
                    <a:pt x="280617" y="448977"/>
                    <a:pt x="280617" y="450574"/>
                    <a:pt x="280297" y="452170"/>
                  </a:cubicBezTo>
                  <a:cubicBezTo>
                    <a:pt x="279340" y="458238"/>
                    <a:pt x="279340" y="458238"/>
                    <a:pt x="285087" y="460793"/>
                  </a:cubicBezTo>
                  <a:cubicBezTo>
                    <a:pt x="286046" y="461431"/>
                    <a:pt x="287323" y="461750"/>
                    <a:pt x="287961" y="462709"/>
                  </a:cubicBezTo>
                  <a:cubicBezTo>
                    <a:pt x="290836" y="466540"/>
                    <a:pt x="294667" y="468456"/>
                    <a:pt x="298819" y="470372"/>
                  </a:cubicBezTo>
                  <a:cubicBezTo>
                    <a:pt x="302970" y="472608"/>
                    <a:pt x="306802" y="475482"/>
                    <a:pt x="310634" y="477717"/>
                  </a:cubicBezTo>
                  <a:cubicBezTo>
                    <a:pt x="317340" y="481868"/>
                    <a:pt x="324684" y="485062"/>
                    <a:pt x="332668" y="487297"/>
                  </a:cubicBezTo>
                  <a:cubicBezTo>
                    <a:pt x="333945" y="487616"/>
                    <a:pt x="335222" y="488255"/>
                    <a:pt x="336819" y="488574"/>
                  </a:cubicBezTo>
                  <a:cubicBezTo>
                    <a:pt x="341609" y="489532"/>
                    <a:pt x="347037" y="489213"/>
                    <a:pt x="351189" y="491129"/>
                  </a:cubicBezTo>
                  <a:cubicBezTo>
                    <a:pt x="360130" y="494961"/>
                    <a:pt x="368752" y="493364"/>
                    <a:pt x="377693" y="493045"/>
                  </a:cubicBezTo>
                  <a:cubicBezTo>
                    <a:pt x="378970" y="493045"/>
                    <a:pt x="380248" y="493045"/>
                    <a:pt x="381206" y="492406"/>
                  </a:cubicBezTo>
                  <a:cubicBezTo>
                    <a:pt x="387593" y="488255"/>
                    <a:pt x="393979" y="491129"/>
                    <a:pt x="400366" y="491448"/>
                  </a:cubicBezTo>
                  <a:cubicBezTo>
                    <a:pt x="405794" y="491767"/>
                    <a:pt x="408987" y="501667"/>
                    <a:pt x="405156" y="505499"/>
                  </a:cubicBezTo>
                  <a:cubicBezTo>
                    <a:pt x="401962" y="509011"/>
                    <a:pt x="398130" y="512524"/>
                    <a:pt x="392382" y="510927"/>
                  </a:cubicBezTo>
                  <a:cubicBezTo>
                    <a:pt x="391105" y="510608"/>
                    <a:pt x="389189" y="510927"/>
                    <a:pt x="387593" y="511566"/>
                  </a:cubicBezTo>
                  <a:cubicBezTo>
                    <a:pt x="383122" y="513482"/>
                    <a:pt x="378651" y="513162"/>
                    <a:pt x="373861" y="512843"/>
                  </a:cubicBezTo>
                  <a:cubicBezTo>
                    <a:pt x="364920" y="511885"/>
                    <a:pt x="355979" y="511885"/>
                    <a:pt x="346718" y="511566"/>
                  </a:cubicBezTo>
                  <a:cubicBezTo>
                    <a:pt x="344163" y="511566"/>
                    <a:pt x="341290" y="511246"/>
                    <a:pt x="338735" y="510608"/>
                  </a:cubicBezTo>
                  <a:cubicBezTo>
                    <a:pt x="330113" y="508692"/>
                    <a:pt x="321491" y="506776"/>
                    <a:pt x="312869" y="504860"/>
                  </a:cubicBezTo>
                  <a:cubicBezTo>
                    <a:pt x="311592" y="504541"/>
                    <a:pt x="309357" y="504541"/>
                    <a:pt x="309037" y="505179"/>
                  </a:cubicBezTo>
                  <a:cubicBezTo>
                    <a:pt x="308399" y="506456"/>
                    <a:pt x="308079" y="508372"/>
                    <a:pt x="308718" y="509650"/>
                  </a:cubicBezTo>
                  <a:cubicBezTo>
                    <a:pt x="310315" y="512524"/>
                    <a:pt x="310315" y="515079"/>
                    <a:pt x="308718" y="517633"/>
                  </a:cubicBezTo>
                  <a:cubicBezTo>
                    <a:pt x="307121" y="520507"/>
                    <a:pt x="308079" y="522423"/>
                    <a:pt x="310953" y="524339"/>
                  </a:cubicBezTo>
                  <a:cubicBezTo>
                    <a:pt x="314785" y="526574"/>
                    <a:pt x="315743" y="530087"/>
                    <a:pt x="314466" y="532961"/>
                  </a:cubicBezTo>
                  <a:cubicBezTo>
                    <a:pt x="313189" y="535835"/>
                    <a:pt x="307440" y="538709"/>
                    <a:pt x="304567" y="537751"/>
                  </a:cubicBezTo>
                  <a:cubicBezTo>
                    <a:pt x="300415" y="536474"/>
                    <a:pt x="296584" y="535196"/>
                    <a:pt x="292432" y="533919"/>
                  </a:cubicBezTo>
                  <a:cubicBezTo>
                    <a:pt x="289239" y="532961"/>
                    <a:pt x="286365" y="533600"/>
                    <a:pt x="283810" y="535835"/>
                  </a:cubicBezTo>
                  <a:cubicBezTo>
                    <a:pt x="281256" y="538389"/>
                    <a:pt x="278701" y="540944"/>
                    <a:pt x="279340" y="544776"/>
                  </a:cubicBezTo>
                  <a:cubicBezTo>
                    <a:pt x="279659" y="546373"/>
                    <a:pt x="281894" y="548289"/>
                    <a:pt x="283491" y="548927"/>
                  </a:cubicBezTo>
                  <a:cubicBezTo>
                    <a:pt x="292113" y="551802"/>
                    <a:pt x="298500" y="558188"/>
                    <a:pt x="305525" y="563297"/>
                  </a:cubicBezTo>
                  <a:cubicBezTo>
                    <a:pt x="310315" y="566810"/>
                    <a:pt x="316063" y="569045"/>
                    <a:pt x="321172" y="571600"/>
                  </a:cubicBezTo>
                  <a:cubicBezTo>
                    <a:pt x="321491" y="571600"/>
                    <a:pt x="321491" y="571600"/>
                    <a:pt x="321810" y="571919"/>
                  </a:cubicBezTo>
                  <a:cubicBezTo>
                    <a:pt x="326920" y="575432"/>
                    <a:pt x="333306" y="576070"/>
                    <a:pt x="338735" y="578625"/>
                  </a:cubicBezTo>
                  <a:cubicBezTo>
                    <a:pt x="342567" y="580222"/>
                    <a:pt x="346080" y="583415"/>
                    <a:pt x="348315" y="586928"/>
                  </a:cubicBezTo>
                  <a:cubicBezTo>
                    <a:pt x="350231" y="589801"/>
                    <a:pt x="347996" y="593314"/>
                    <a:pt x="345441" y="595869"/>
                  </a:cubicBezTo>
                  <a:cubicBezTo>
                    <a:pt x="343206" y="598104"/>
                    <a:pt x="340651" y="599701"/>
                    <a:pt x="338416" y="601298"/>
                  </a:cubicBezTo>
                  <a:cubicBezTo>
                    <a:pt x="333306" y="599701"/>
                    <a:pt x="328836" y="597785"/>
                    <a:pt x="324046" y="596508"/>
                  </a:cubicBezTo>
                  <a:cubicBezTo>
                    <a:pt x="323088" y="596188"/>
                    <a:pt x="320853" y="597785"/>
                    <a:pt x="320533" y="599062"/>
                  </a:cubicBezTo>
                  <a:cubicBezTo>
                    <a:pt x="319256" y="602894"/>
                    <a:pt x="316701" y="604810"/>
                    <a:pt x="312869" y="605129"/>
                  </a:cubicBezTo>
                  <a:cubicBezTo>
                    <a:pt x="309037" y="605449"/>
                    <a:pt x="306483" y="607684"/>
                    <a:pt x="306483" y="612154"/>
                  </a:cubicBezTo>
                  <a:cubicBezTo>
                    <a:pt x="306483" y="614071"/>
                    <a:pt x="305525" y="615667"/>
                    <a:pt x="304886" y="617264"/>
                  </a:cubicBezTo>
                  <a:cubicBezTo>
                    <a:pt x="302651" y="622373"/>
                    <a:pt x="304247" y="624608"/>
                    <a:pt x="309676" y="625886"/>
                  </a:cubicBezTo>
                  <a:cubicBezTo>
                    <a:pt x="311911" y="626524"/>
                    <a:pt x="314466" y="627163"/>
                    <a:pt x="316382" y="628121"/>
                  </a:cubicBezTo>
                  <a:cubicBezTo>
                    <a:pt x="323407" y="631953"/>
                    <a:pt x="324365" y="634827"/>
                    <a:pt x="322130" y="643130"/>
                  </a:cubicBezTo>
                  <a:cubicBezTo>
                    <a:pt x="318937" y="644726"/>
                    <a:pt x="316063" y="644087"/>
                    <a:pt x="312869" y="642810"/>
                  </a:cubicBezTo>
                  <a:cubicBezTo>
                    <a:pt x="307760" y="640575"/>
                    <a:pt x="307440" y="641214"/>
                    <a:pt x="305205" y="646323"/>
                  </a:cubicBezTo>
                  <a:cubicBezTo>
                    <a:pt x="304567" y="647920"/>
                    <a:pt x="302970" y="649197"/>
                    <a:pt x="301693" y="649836"/>
                  </a:cubicBezTo>
                  <a:cubicBezTo>
                    <a:pt x="299777" y="650794"/>
                    <a:pt x="297861" y="650794"/>
                    <a:pt x="295625" y="650794"/>
                  </a:cubicBezTo>
                  <a:cubicBezTo>
                    <a:pt x="293071" y="650794"/>
                    <a:pt x="291155" y="651113"/>
                    <a:pt x="290197" y="653987"/>
                  </a:cubicBezTo>
                  <a:cubicBezTo>
                    <a:pt x="289239" y="656861"/>
                    <a:pt x="290197" y="660054"/>
                    <a:pt x="292751" y="661651"/>
                  </a:cubicBezTo>
                  <a:cubicBezTo>
                    <a:pt x="293390" y="661970"/>
                    <a:pt x="294029" y="661970"/>
                    <a:pt x="294348" y="662289"/>
                  </a:cubicBezTo>
                  <a:cubicBezTo>
                    <a:pt x="299138" y="664844"/>
                    <a:pt x="305525" y="665483"/>
                    <a:pt x="308399" y="671230"/>
                  </a:cubicBezTo>
                  <a:cubicBezTo>
                    <a:pt x="308718" y="671869"/>
                    <a:pt x="310315" y="672189"/>
                    <a:pt x="311273" y="672508"/>
                  </a:cubicBezTo>
                  <a:cubicBezTo>
                    <a:pt x="319575" y="674424"/>
                    <a:pt x="327239" y="679214"/>
                    <a:pt x="335861" y="680491"/>
                  </a:cubicBezTo>
                  <a:cubicBezTo>
                    <a:pt x="337138" y="680810"/>
                    <a:pt x="338735" y="681449"/>
                    <a:pt x="339693" y="682088"/>
                  </a:cubicBezTo>
                  <a:cubicBezTo>
                    <a:pt x="346718" y="686878"/>
                    <a:pt x="354063" y="689432"/>
                    <a:pt x="362685" y="689113"/>
                  </a:cubicBezTo>
                  <a:cubicBezTo>
                    <a:pt x="366197" y="689113"/>
                    <a:pt x="370029" y="690390"/>
                    <a:pt x="373542" y="691668"/>
                  </a:cubicBezTo>
                  <a:cubicBezTo>
                    <a:pt x="380248" y="693903"/>
                    <a:pt x="386954" y="694861"/>
                    <a:pt x="393979" y="695180"/>
                  </a:cubicBezTo>
                  <a:cubicBezTo>
                    <a:pt x="399408" y="695500"/>
                    <a:pt x="402601" y="697735"/>
                    <a:pt x="403239" y="703163"/>
                  </a:cubicBezTo>
                  <a:cubicBezTo>
                    <a:pt x="403239" y="703802"/>
                    <a:pt x="403878" y="704760"/>
                    <a:pt x="404197" y="705399"/>
                  </a:cubicBezTo>
                  <a:cubicBezTo>
                    <a:pt x="405475" y="707953"/>
                    <a:pt x="406433" y="710189"/>
                    <a:pt x="403878" y="712743"/>
                  </a:cubicBezTo>
                  <a:cubicBezTo>
                    <a:pt x="400685" y="715617"/>
                    <a:pt x="398769" y="716575"/>
                    <a:pt x="395256" y="714660"/>
                  </a:cubicBezTo>
                  <a:cubicBezTo>
                    <a:pt x="392063" y="713063"/>
                    <a:pt x="388231" y="713701"/>
                    <a:pt x="384718" y="712105"/>
                  </a:cubicBezTo>
                  <a:cubicBezTo>
                    <a:pt x="378970" y="709550"/>
                    <a:pt x="372584" y="708592"/>
                    <a:pt x="366516" y="707315"/>
                  </a:cubicBezTo>
                  <a:cubicBezTo>
                    <a:pt x="365878" y="707315"/>
                    <a:pt x="365239" y="707315"/>
                    <a:pt x="364601" y="707315"/>
                  </a:cubicBezTo>
                  <a:cubicBezTo>
                    <a:pt x="355021" y="703483"/>
                    <a:pt x="344483" y="705718"/>
                    <a:pt x="334584" y="703802"/>
                  </a:cubicBezTo>
                  <a:cubicBezTo>
                    <a:pt x="331071" y="703163"/>
                    <a:pt x="328197" y="704122"/>
                    <a:pt x="326600" y="707634"/>
                  </a:cubicBezTo>
                  <a:cubicBezTo>
                    <a:pt x="325962" y="708911"/>
                    <a:pt x="324365" y="709870"/>
                    <a:pt x="323407" y="711147"/>
                  </a:cubicBezTo>
                  <a:cubicBezTo>
                    <a:pt x="321172" y="714340"/>
                    <a:pt x="318937" y="717533"/>
                    <a:pt x="317020" y="721046"/>
                  </a:cubicBezTo>
                  <a:cubicBezTo>
                    <a:pt x="316382" y="722323"/>
                    <a:pt x="316701" y="724559"/>
                    <a:pt x="317340" y="725516"/>
                  </a:cubicBezTo>
                  <a:cubicBezTo>
                    <a:pt x="319256" y="727752"/>
                    <a:pt x="321491" y="730306"/>
                    <a:pt x="324365" y="731584"/>
                  </a:cubicBezTo>
                  <a:cubicBezTo>
                    <a:pt x="329155" y="734139"/>
                    <a:pt x="334584" y="736054"/>
                    <a:pt x="339693" y="737651"/>
                  </a:cubicBezTo>
                  <a:cubicBezTo>
                    <a:pt x="342567" y="738609"/>
                    <a:pt x="344163" y="739886"/>
                    <a:pt x="343844" y="742760"/>
                  </a:cubicBezTo>
                  <a:cubicBezTo>
                    <a:pt x="343525" y="745634"/>
                    <a:pt x="342567" y="748189"/>
                    <a:pt x="341290" y="750744"/>
                  </a:cubicBezTo>
                  <a:cubicBezTo>
                    <a:pt x="340012" y="753298"/>
                    <a:pt x="337458" y="753618"/>
                    <a:pt x="334264" y="752659"/>
                  </a:cubicBezTo>
                  <a:cubicBezTo>
                    <a:pt x="324684" y="750105"/>
                    <a:pt x="315424" y="747231"/>
                    <a:pt x="305525" y="746912"/>
                  </a:cubicBezTo>
                  <a:cubicBezTo>
                    <a:pt x="304567" y="746912"/>
                    <a:pt x="303289" y="746593"/>
                    <a:pt x="302651" y="747231"/>
                  </a:cubicBezTo>
                  <a:cubicBezTo>
                    <a:pt x="297541" y="750744"/>
                    <a:pt x="291155" y="752340"/>
                    <a:pt x="287004" y="757449"/>
                  </a:cubicBezTo>
                  <a:cubicBezTo>
                    <a:pt x="286365" y="758408"/>
                    <a:pt x="286046" y="760004"/>
                    <a:pt x="286046" y="761282"/>
                  </a:cubicBezTo>
                  <a:cubicBezTo>
                    <a:pt x="286046" y="764794"/>
                    <a:pt x="285087" y="768307"/>
                    <a:pt x="282214" y="770542"/>
                  </a:cubicBezTo>
                  <a:cubicBezTo>
                    <a:pt x="281575" y="771181"/>
                    <a:pt x="280936" y="772139"/>
                    <a:pt x="280297" y="773097"/>
                  </a:cubicBezTo>
                  <a:cubicBezTo>
                    <a:pt x="274869" y="781719"/>
                    <a:pt x="276785" y="788425"/>
                    <a:pt x="285726" y="793215"/>
                  </a:cubicBezTo>
                  <a:cubicBezTo>
                    <a:pt x="287642" y="794172"/>
                    <a:pt x="289239" y="795769"/>
                    <a:pt x="291155" y="797046"/>
                  </a:cubicBezTo>
                  <a:cubicBezTo>
                    <a:pt x="292113" y="797685"/>
                    <a:pt x="293071" y="798643"/>
                    <a:pt x="294029" y="799282"/>
                  </a:cubicBezTo>
                  <a:cubicBezTo>
                    <a:pt x="302012" y="803114"/>
                    <a:pt x="309995" y="806945"/>
                    <a:pt x="317979" y="811097"/>
                  </a:cubicBezTo>
                  <a:cubicBezTo>
                    <a:pt x="319575" y="812055"/>
                    <a:pt x="321172" y="813013"/>
                    <a:pt x="322768" y="813652"/>
                  </a:cubicBezTo>
                  <a:cubicBezTo>
                    <a:pt x="326281" y="815248"/>
                    <a:pt x="329474" y="816845"/>
                    <a:pt x="332987" y="817803"/>
                  </a:cubicBezTo>
                  <a:cubicBezTo>
                    <a:pt x="337777" y="819080"/>
                    <a:pt x="342567" y="820038"/>
                    <a:pt x="347357" y="821315"/>
                  </a:cubicBezTo>
                  <a:cubicBezTo>
                    <a:pt x="353105" y="822912"/>
                    <a:pt x="355660" y="827383"/>
                    <a:pt x="355021" y="834408"/>
                  </a:cubicBezTo>
                  <a:cubicBezTo>
                    <a:pt x="352147" y="835685"/>
                    <a:pt x="349273" y="836643"/>
                    <a:pt x="347996" y="840156"/>
                  </a:cubicBezTo>
                  <a:cubicBezTo>
                    <a:pt x="346718" y="843349"/>
                    <a:pt x="341928" y="843988"/>
                    <a:pt x="338416" y="842072"/>
                  </a:cubicBezTo>
                  <a:cubicBezTo>
                    <a:pt x="336180" y="840795"/>
                    <a:pt x="333626" y="839517"/>
                    <a:pt x="331390" y="838240"/>
                  </a:cubicBezTo>
                  <a:cubicBezTo>
                    <a:pt x="324046" y="834088"/>
                    <a:pt x="316063" y="834727"/>
                    <a:pt x="308079" y="833131"/>
                  </a:cubicBezTo>
                  <a:cubicBezTo>
                    <a:pt x="305205" y="832811"/>
                    <a:pt x="302970" y="833131"/>
                    <a:pt x="301054" y="836005"/>
                  </a:cubicBezTo>
                  <a:cubicBezTo>
                    <a:pt x="300415" y="836963"/>
                    <a:pt x="298819" y="837601"/>
                    <a:pt x="297541" y="837921"/>
                  </a:cubicBezTo>
                  <a:cubicBezTo>
                    <a:pt x="294667" y="838559"/>
                    <a:pt x="291794" y="838240"/>
                    <a:pt x="288920" y="839198"/>
                  </a:cubicBezTo>
                  <a:cubicBezTo>
                    <a:pt x="285087" y="840475"/>
                    <a:pt x="282533" y="840156"/>
                    <a:pt x="279659" y="836643"/>
                  </a:cubicBezTo>
                  <a:cubicBezTo>
                    <a:pt x="277743" y="834088"/>
                    <a:pt x="270398" y="835047"/>
                    <a:pt x="268163" y="836963"/>
                  </a:cubicBezTo>
                  <a:cubicBezTo>
                    <a:pt x="265928" y="838878"/>
                    <a:pt x="265928" y="841433"/>
                    <a:pt x="267524" y="843668"/>
                  </a:cubicBezTo>
                  <a:cubicBezTo>
                    <a:pt x="268802" y="845904"/>
                    <a:pt x="270718" y="848139"/>
                    <a:pt x="272634" y="849736"/>
                  </a:cubicBezTo>
                  <a:cubicBezTo>
                    <a:pt x="277424" y="854206"/>
                    <a:pt x="282533" y="858677"/>
                    <a:pt x="287961" y="862190"/>
                  </a:cubicBezTo>
                  <a:cubicBezTo>
                    <a:pt x="292751" y="865383"/>
                    <a:pt x="298500" y="867938"/>
                    <a:pt x="303609" y="870492"/>
                  </a:cubicBezTo>
                  <a:cubicBezTo>
                    <a:pt x="305205" y="871131"/>
                    <a:pt x="306802" y="871770"/>
                    <a:pt x="308079" y="872728"/>
                  </a:cubicBezTo>
                  <a:cubicBezTo>
                    <a:pt x="314785" y="878156"/>
                    <a:pt x="322449" y="881988"/>
                    <a:pt x="330432" y="885501"/>
                  </a:cubicBezTo>
                  <a:cubicBezTo>
                    <a:pt x="337138" y="888374"/>
                    <a:pt x="343844" y="890291"/>
                    <a:pt x="351827" y="889971"/>
                  </a:cubicBezTo>
                  <a:cubicBezTo>
                    <a:pt x="359811" y="889652"/>
                    <a:pt x="367475" y="889652"/>
                    <a:pt x="375458" y="888694"/>
                  </a:cubicBezTo>
                  <a:cubicBezTo>
                    <a:pt x="381206" y="887736"/>
                    <a:pt x="387273" y="889013"/>
                    <a:pt x="392382" y="893164"/>
                  </a:cubicBezTo>
                  <a:cubicBezTo>
                    <a:pt x="395256" y="895400"/>
                    <a:pt x="396534" y="897635"/>
                    <a:pt x="396214" y="901148"/>
                  </a:cubicBezTo>
                  <a:cubicBezTo>
                    <a:pt x="395895" y="904661"/>
                    <a:pt x="393979" y="906896"/>
                    <a:pt x="390786" y="908173"/>
                  </a:cubicBezTo>
                  <a:cubicBezTo>
                    <a:pt x="384080" y="910728"/>
                    <a:pt x="377054" y="912005"/>
                    <a:pt x="369710" y="912005"/>
                  </a:cubicBezTo>
                  <a:cubicBezTo>
                    <a:pt x="365239" y="912005"/>
                    <a:pt x="361088" y="912644"/>
                    <a:pt x="357256" y="914560"/>
                  </a:cubicBezTo>
                  <a:cubicBezTo>
                    <a:pt x="353743" y="916156"/>
                    <a:pt x="350870" y="915517"/>
                    <a:pt x="348634" y="912644"/>
                  </a:cubicBezTo>
                  <a:cubicBezTo>
                    <a:pt x="347357" y="911366"/>
                    <a:pt x="345441" y="909770"/>
                    <a:pt x="343844" y="909451"/>
                  </a:cubicBezTo>
                  <a:cubicBezTo>
                    <a:pt x="335861" y="908492"/>
                    <a:pt x="327878" y="907534"/>
                    <a:pt x="319894" y="906896"/>
                  </a:cubicBezTo>
                  <a:cubicBezTo>
                    <a:pt x="315104" y="906576"/>
                    <a:pt x="314466" y="907215"/>
                    <a:pt x="312550" y="911686"/>
                  </a:cubicBezTo>
                  <a:cubicBezTo>
                    <a:pt x="309357" y="919669"/>
                    <a:pt x="302331" y="921266"/>
                    <a:pt x="295306" y="916156"/>
                  </a:cubicBezTo>
                  <a:cubicBezTo>
                    <a:pt x="294667" y="915517"/>
                    <a:pt x="294029" y="915198"/>
                    <a:pt x="293390" y="914879"/>
                  </a:cubicBezTo>
                  <a:cubicBezTo>
                    <a:pt x="286684" y="912324"/>
                    <a:pt x="279978" y="910089"/>
                    <a:pt x="273272" y="906896"/>
                  </a:cubicBezTo>
                  <a:cubicBezTo>
                    <a:pt x="264331" y="902425"/>
                    <a:pt x="254751" y="899232"/>
                    <a:pt x="247088" y="892207"/>
                  </a:cubicBezTo>
                  <a:cubicBezTo>
                    <a:pt x="243575" y="889013"/>
                    <a:pt x="240062" y="885501"/>
                    <a:pt x="234314" y="887736"/>
                  </a:cubicBezTo>
                  <a:cubicBezTo>
                    <a:pt x="230801" y="889333"/>
                    <a:pt x="228247" y="891249"/>
                    <a:pt x="227928" y="895081"/>
                  </a:cubicBezTo>
                  <a:cubicBezTo>
                    <a:pt x="226650" y="905618"/>
                    <a:pt x="224415" y="915837"/>
                    <a:pt x="225054" y="926375"/>
                  </a:cubicBezTo>
                  <a:cubicBezTo>
                    <a:pt x="225373" y="931165"/>
                    <a:pt x="224415" y="936274"/>
                    <a:pt x="224096" y="941064"/>
                  </a:cubicBezTo>
                  <a:cubicBezTo>
                    <a:pt x="223776" y="945535"/>
                    <a:pt x="223776" y="949686"/>
                    <a:pt x="223776" y="954157"/>
                  </a:cubicBezTo>
                  <a:cubicBezTo>
                    <a:pt x="223776" y="957030"/>
                    <a:pt x="223776" y="959904"/>
                    <a:pt x="223776" y="962778"/>
                  </a:cubicBezTo>
                  <a:cubicBezTo>
                    <a:pt x="223776" y="964375"/>
                    <a:pt x="223457" y="965652"/>
                    <a:pt x="223457" y="967249"/>
                  </a:cubicBezTo>
                  <a:cubicBezTo>
                    <a:pt x="224096" y="984493"/>
                    <a:pt x="223457" y="1001417"/>
                    <a:pt x="219625" y="1018342"/>
                  </a:cubicBezTo>
                  <a:cubicBezTo>
                    <a:pt x="219306" y="1019619"/>
                    <a:pt x="219306" y="1020896"/>
                    <a:pt x="219306" y="1022174"/>
                  </a:cubicBezTo>
                  <a:cubicBezTo>
                    <a:pt x="219306" y="1028879"/>
                    <a:pt x="218667" y="1035266"/>
                    <a:pt x="219306" y="1041972"/>
                  </a:cubicBezTo>
                  <a:cubicBezTo>
                    <a:pt x="220264" y="1058258"/>
                    <a:pt x="217709" y="1074544"/>
                    <a:pt x="216432" y="1090510"/>
                  </a:cubicBezTo>
                  <a:cubicBezTo>
                    <a:pt x="215474" y="1106157"/>
                    <a:pt x="215474" y="1122124"/>
                    <a:pt x="215155" y="1138090"/>
                  </a:cubicBezTo>
                  <a:cubicBezTo>
                    <a:pt x="214835" y="1149586"/>
                    <a:pt x="215474" y="1160763"/>
                    <a:pt x="215155" y="1172258"/>
                  </a:cubicBezTo>
                  <a:cubicBezTo>
                    <a:pt x="214835" y="1182158"/>
                    <a:pt x="214196" y="1192057"/>
                    <a:pt x="213877" y="1201956"/>
                  </a:cubicBezTo>
                  <a:cubicBezTo>
                    <a:pt x="213558" y="1208343"/>
                    <a:pt x="213877" y="1214729"/>
                    <a:pt x="214196" y="1221116"/>
                  </a:cubicBezTo>
                  <a:cubicBezTo>
                    <a:pt x="214516" y="1227183"/>
                    <a:pt x="212281" y="1232931"/>
                    <a:pt x="214196" y="1238998"/>
                  </a:cubicBezTo>
                  <a:cubicBezTo>
                    <a:pt x="215155" y="1242192"/>
                    <a:pt x="215793" y="1245385"/>
                    <a:pt x="216432" y="1248578"/>
                  </a:cubicBezTo>
                  <a:cubicBezTo>
                    <a:pt x="217070" y="1251133"/>
                    <a:pt x="218028" y="1254007"/>
                    <a:pt x="217390" y="1256562"/>
                  </a:cubicBezTo>
                  <a:cubicBezTo>
                    <a:pt x="215155" y="1263587"/>
                    <a:pt x="216751" y="1270931"/>
                    <a:pt x="217070" y="1277956"/>
                  </a:cubicBezTo>
                  <a:cubicBezTo>
                    <a:pt x="217390" y="1287536"/>
                    <a:pt x="218028" y="1297436"/>
                    <a:pt x="218028" y="1307016"/>
                  </a:cubicBezTo>
                  <a:cubicBezTo>
                    <a:pt x="218028" y="1316915"/>
                    <a:pt x="220902" y="1326495"/>
                    <a:pt x="223138" y="1336075"/>
                  </a:cubicBezTo>
                  <a:cubicBezTo>
                    <a:pt x="224415" y="1342142"/>
                    <a:pt x="225373" y="1348848"/>
                    <a:pt x="225373" y="1354915"/>
                  </a:cubicBezTo>
                  <a:cubicBezTo>
                    <a:pt x="225373" y="1359385"/>
                    <a:pt x="223457" y="1364175"/>
                    <a:pt x="222499" y="1368646"/>
                  </a:cubicBezTo>
                  <a:cubicBezTo>
                    <a:pt x="222499" y="1369285"/>
                    <a:pt x="221860" y="1369604"/>
                    <a:pt x="221222" y="1369924"/>
                  </a:cubicBezTo>
                  <a:cubicBezTo>
                    <a:pt x="216432" y="1371520"/>
                    <a:pt x="211961" y="1373117"/>
                    <a:pt x="206852" y="1370882"/>
                  </a:cubicBezTo>
                  <a:cubicBezTo>
                    <a:pt x="205575" y="1370243"/>
                    <a:pt x="203978" y="1368965"/>
                    <a:pt x="203339" y="1367688"/>
                  </a:cubicBezTo>
                  <a:cubicBezTo>
                    <a:pt x="200146" y="1361940"/>
                    <a:pt x="198230" y="1356192"/>
                    <a:pt x="200146" y="1349486"/>
                  </a:cubicBezTo>
                  <a:cubicBezTo>
                    <a:pt x="200465" y="1347890"/>
                    <a:pt x="200785" y="1346293"/>
                    <a:pt x="200785" y="1344696"/>
                  </a:cubicBezTo>
                  <a:cubicBezTo>
                    <a:pt x="200146" y="1336394"/>
                    <a:pt x="199188" y="1328411"/>
                    <a:pt x="198549" y="1320108"/>
                  </a:cubicBezTo>
                  <a:cubicBezTo>
                    <a:pt x="198230" y="1318192"/>
                    <a:pt x="198549" y="1316596"/>
                    <a:pt x="198549" y="1314679"/>
                  </a:cubicBezTo>
                  <a:cubicBezTo>
                    <a:pt x="199188" y="1309889"/>
                    <a:pt x="199507" y="1305099"/>
                    <a:pt x="197911" y="1299990"/>
                  </a:cubicBezTo>
                  <a:cubicBezTo>
                    <a:pt x="195037" y="1291369"/>
                    <a:pt x="195995" y="1282746"/>
                    <a:pt x="196314" y="1273805"/>
                  </a:cubicBezTo>
                  <a:cubicBezTo>
                    <a:pt x="196633" y="1270293"/>
                    <a:pt x="196953" y="1266780"/>
                    <a:pt x="197272" y="1263267"/>
                  </a:cubicBezTo>
                  <a:cubicBezTo>
                    <a:pt x="197911" y="1256881"/>
                    <a:pt x="196953" y="1250813"/>
                    <a:pt x="195037" y="1244427"/>
                  </a:cubicBezTo>
                  <a:cubicBezTo>
                    <a:pt x="193759" y="1239637"/>
                    <a:pt x="193440" y="1234528"/>
                    <a:pt x="193440" y="1229738"/>
                  </a:cubicBezTo>
                  <a:cubicBezTo>
                    <a:pt x="193759" y="1207385"/>
                    <a:pt x="194717" y="1185351"/>
                    <a:pt x="195356" y="1162998"/>
                  </a:cubicBezTo>
                  <a:cubicBezTo>
                    <a:pt x="195995" y="1146074"/>
                    <a:pt x="196953" y="1129149"/>
                    <a:pt x="197591" y="1112544"/>
                  </a:cubicBezTo>
                  <a:cubicBezTo>
                    <a:pt x="198230" y="1100729"/>
                    <a:pt x="199188" y="1088594"/>
                    <a:pt x="198868" y="1076779"/>
                  </a:cubicBezTo>
                  <a:cubicBezTo>
                    <a:pt x="198549" y="1065922"/>
                    <a:pt x="199507" y="1055384"/>
                    <a:pt x="200785" y="1044846"/>
                  </a:cubicBezTo>
                  <a:cubicBezTo>
                    <a:pt x="201104" y="1041333"/>
                    <a:pt x="201104" y="1037502"/>
                    <a:pt x="200785" y="1033669"/>
                  </a:cubicBezTo>
                  <a:cubicBezTo>
                    <a:pt x="200465" y="1025367"/>
                    <a:pt x="201104" y="1017384"/>
                    <a:pt x="202701" y="1009081"/>
                  </a:cubicBezTo>
                  <a:cubicBezTo>
                    <a:pt x="205575" y="995989"/>
                    <a:pt x="206213" y="982577"/>
                    <a:pt x="204617" y="969165"/>
                  </a:cubicBezTo>
                  <a:cubicBezTo>
                    <a:pt x="203658" y="961182"/>
                    <a:pt x="204297" y="953199"/>
                    <a:pt x="204617" y="945215"/>
                  </a:cubicBezTo>
                  <a:cubicBezTo>
                    <a:pt x="205255" y="931804"/>
                    <a:pt x="206213" y="918072"/>
                    <a:pt x="206852" y="904661"/>
                  </a:cubicBezTo>
                  <a:cubicBezTo>
                    <a:pt x="207171" y="900509"/>
                    <a:pt x="206213" y="896677"/>
                    <a:pt x="205894" y="892845"/>
                  </a:cubicBezTo>
                  <a:cubicBezTo>
                    <a:pt x="202062" y="891887"/>
                    <a:pt x="198868" y="891249"/>
                    <a:pt x="195995" y="890291"/>
                  </a:cubicBezTo>
                  <a:cubicBezTo>
                    <a:pt x="193121" y="889652"/>
                    <a:pt x="191843" y="891249"/>
                    <a:pt x="190566" y="893164"/>
                  </a:cubicBezTo>
                  <a:cubicBezTo>
                    <a:pt x="188969" y="895081"/>
                    <a:pt x="187692" y="897316"/>
                    <a:pt x="185776" y="898274"/>
                  </a:cubicBezTo>
                  <a:cubicBezTo>
                    <a:pt x="180986" y="900828"/>
                    <a:pt x="177793" y="898913"/>
                    <a:pt x="177154" y="893803"/>
                  </a:cubicBezTo>
                  <a:cubicBezTo>
                    <a:pt x="176835" y="891568"/>
                    <a:pt x="176835" y="889333"/>
                    <a:pt x="176515" y="887097"/>
                  </a:cubicBezTo>
                  <a:cubicBezTo>
                    <a:pt x="176515" y="885181"/>
                    <a:pt x="176196" y="882946"/>
                    <a:pt x="176196" y="880711"/>
                  </a:cubicBezTo>
                  <a:cubicBezTo>
                    <a:pt x="172684" y="879433"/>
                    <a:pt x="169810" y="880711"/>
                    <a:pt x="167255" y="882308"/>
                  </a:cubicBezTo>
                  <a:cubicBezTo>
                    <a:pt x="161507" y="886459"/>
                    <a:pt x="155440" y="889971"/>
                    <a:pt x="151927" y="896358"/>
                  </a:cubicBezTo>
                  <a:cubicBezTo>
                    <a:pt x="151608" y="896677"/>
                    <a:pt x="151608" y="896997"/>
                    <a:pt x="151289" y="897316"/>
                  </a:cubicBezTo>
                  <a:cubicBezTo>
                    <a:pt x="144902" y="900828"/>
                    <a:pt x="139473" y="906257"/>
                    <a:pt x="131490" y="905938"/>
                  </a:cubicBezTo>
                  <a:cubicBezTo>
                    <a:pt x="129893" y="905938"/>
                    <a:pt x="127977" y="904341"/>
                    <a:pt x="127019" y="903064"/>
                  </a:cubicBezTo>
                  <a:cubicBezTo>
                    <a:pt x="125423" y="900828"/>
                    <a:pt x="124784" y="898274"/>
                    <a:pt x="123507" y="895719"/>
                  </a:cubicBezTo>
                  <a:cubicBezTo>
                    <a:pt x="121591" y="891887"/>
                    <a:pt x="120313" y="891249"/>
                    <a:pt x="116801" y="893164"/>
                  </a:cubicBezTo>
                  <a:cubicBezTo>
                    <a:pt x="111372" y="895719"/>
                    <a:pt x="105944" y="896997"/>
                    <a:pt x="100515" y="899551"/>
                  </a:cubicBezTo>
                  <a:cubicBezTo>
                    <a:pt x="97641" y="900828"/>
                    <a:pt x="93490" y="900509"/>
                    <a:pt x="90296" y="899551"/>
                  </a:cubicBezTo>
                  <a:cubicBezTo>
                    <a:pt x="85506" y="898274"/>
                    <a:pt x="84549" y="890610"/>
                    <a:pt x="88381" y="887417"/>
                  </a:cubicBezTo>
                  <a:cubicBezTo>
                    <a:pt x="89339" y="886459"/>
                    <a:pt x="90616" y="885820"/>
                    <a:pt x="91893" y="884862"/>
                  </a:cubicBezTo>
                  <a:cubicBezTo>
                    <a:pt x="95086" y="882627"/>
                    <a:pt x="95086" y="880072"/>
                    <a:pt x="91893" y="877837"/>
                  </a:cubicBezTo>
                  <a:cubicBezTo>
                    <a:pt x="89339" y="875921"/>
                    <a:pt x="87423" y="873685"/>
                    <a:pt x="84549" y="872408"/>
                  </a:cubicBezTo>
                  <a:cubicBezTo>
                    <a:pt x="81355" y="870811"/>
                    <a:pt x="78162" y="870173"/>
                    <a:pt x="74330" y="869215"/>
                  </a:cubicBezTo>
                  <a:cubicBezTo>
                    <a:pt x="66027" y="877198"/>
                    <a:pt x="54851" y="877518"/>
                    <a:pt x="43994" y="878475"/>
                  </a:cubicBezTo>
                  <a:cubicBezTo>
                    <a:pt x="33456" y="879433"/>
                    <a:pt x="22599" y="878795"/>
                    <a:pt x="12061" y="881988"/>
                  </a:cubicBezTo>
                  <a:cubicBezTo>
                    <a:pt x="8229" y="883265"/>
                    <a:pt x="2481" y="879753"/>
                    <a:pt x="1523" y="875921"/>
                  </a:cubicBezTo>
                  <a:cubicBezTo>
                    <a:pt x="1204" y="874644"/>
                    <a:pt x="884" y="873366"/>
                    <a:pt x="565" y="872408"/>
                  </a:cubicBezTo>
                  <a:cubicBezTo>
                    <a:pt x="-1351" y="863467"/>
                    <a:pt x="1523" y="860274"/>
                    <a:pt x="10464" y="861870"/>
                  </a:cubicBezTo>
                  <a:cubicBezTo>
                    <a:pt x="12380" y="862190"/>
                    <a:pt x="14615" y="862828"/>
                    <a:pt x="16531" y="862190"/>
                  </a:cubicBezTo>
                  <a:cubicBezTo>
                    <a:pt x="20364" y="860912"/>
                    <a:pt x="24515" y="861870"/>
                    <a:pt x="28027" y="860912"/>
                  </a:cubicBezTo>
                  <a:cubicBezTo>
                    <a:pt x="36649" y="858677"/>
                    <a:pt x="46229" y="858996"/>
                    <a:pt x="53254" y="852610"/>
                  </a:cubicBezTo>
                  <a:cubicBezTo>
                    <a:pt x="56128" y="850055"/>
                    <a:pt x="59960" y="849097"/>
                    <a:pt x="64112" y="848778"/>
                  </a:cubicBezTo>
                  <a:cubicBezTo>
                    <a:pt x="66666" y="848778"/>
                    <a:pt x="69540" y="847501"/>
                    <a:pt x="71456" y="846223"/>
                  </a:cubicBezTo>
                  <a:cubicBezTo>
                    <a:pt x="80717" y="840475"/>
                    <a:pt x="88061" y="833131"/>
                    <a:pt x="96045" y="825786"/>
                  </a:cubicBezTo>
                  <a:cubicBezTo>
                    <a:pt x="98599" y="823551"/>
                    <a:pt x="98599" y="820996"/>
                    <a:pt x="97003" y="817803"/>
                  </a:cubicBezTo>
                  <a:cubicBezTo>
                    <a:pt x="93809" y="811735"/>
                    <a:pt x="97960" y="806307"/>
                    <a:pt x="99238" y="800879"/>
                  </a:cubicBezTo>
                  <a:cubicBezTo>
                    <a:pt x="99557" y="800240"/>
                    <a:pt x="100196" y="799601"/>
                    <a:pt x="101154" y="799282"/>
                  </a:cubicBezTo>
                  <a:cubicBezTo>
                    <a:pt x="104347" y="798324"/>
                    <a:pt x="106263" y="796089"/>
                    <a:pt x="107860" y="793215"/>
                  </a:cubicBezTo>
                  <a:cubicBezTo>
                    <a:pt x="108498" y="791937"/>
                    <a:pt x="110095" y="790340"/>
                    <a:pt x="111692" y="790340"/>
                  </a:cubicBezTo>
                  <a:cubicBezTo>
                    <a:pt x="117120" y="789702"/>
                    <a:pt x="118717" y="785870"/>
                    <a:pt x="119675" y="781399"/>
                  </a:cubicBezTo>
                  <a:cubicBezTo>
                    <a:pt x="119994" y="780761"/>
                    <a:pt x="119675" y="779802"/>
                    <a:pt x="119994" y="779164"/>
                  </a:cubicBezTo>
                  <a:cubicBezTo>
                    <a:pt x="125423" y="775971"/>
                    <a:pt x="130532" y="772458"/>
                    <a:pt x="131490" y="765752"/>
                  </a:cubicBezTo>
                  <a:cubicBezTo>
                    <a:pt x="125103" y="766072"/>
                    <a:pt x="120952" y="769265"/>
                    <a:pt x="117439" y="775332"/>
                  </a:cubicBezTo>
                  <a:cubicBezTo>
                    <a:pt x="111053" y="775013"/>
                    <a:pt x="106902" y="779483"/>
                    <a:pt x="103389" y="783954"/>
                  </a:cubicBezTo>
                  <a:cubicBezTo>
                    <a:pt x="98599" y="790340"/>
                    <a:pt x="92851" y="794811"/>
                    <a:pt x="84549" y="795769"/>
                  </a:cubicBezTo>
                  <a:cubicBezTo>
                    <a:pt x="83591" y="795769"/>
                    <a:pt x="82633" y="796408"/>
                    <a:pt x="81675" y="797046"/>
                  </a:cubicBezTo>
                  <a:cubicBezTo>
                    <a:pt x="77523" y="800879"/>
                    <a:pt x="72414" y="802156"/>
                    <a:pt x="66986" y="803433"/>
                  </a:cubicBezTo>
                  <a:cubicBezTo>
                    <a:pt x="65708" y="803752"/>
                    <a:pt x="64112" y="804072"/>
                    <a:pt x="62834" y="804710"/>
                  </a:cubicBezTo>
                  <a:cubicBezTo>
                    <a:pt x="56448" y="807904"/>
                    <a:pt x="53893" y="807265"/>
                    <a:pt x="49742" y="801517"/>
                  </a:cubicBezTo>
                  <a:cubicBezTo>
                    <a:pt x="46548" y="797366"/>
                    <a:pt x="46868" y="792895"/>
                    <a:pt x="50380" y="788744"/>
                  </a:cubicBezTo>
                  <a:cubicBezTo>
                    <a:pt x="51977" y="787147"/>
                    <a:pt x="52935" y="784912"/>
                    <a:pt x="54212" y="782996"/>
                  </a:cubicBezTo>
                  <a:cubicBezTo>
                    <a:pt x="55170" y="781719"/>
                    <a:pt x="55809" y="780122"/>
                    <a:pt x="56767" y="779802"/>
                  </a:cubicBezTo>
                  <a:cubicBezTo>
                    <a:pt x="65070" y="776609"/>
                    <a:pt x="68902" y="768946"/>
                    <a:pt x="74330" y="762878"/>
                  </a:cubicBezTo>
                  <a:cubicBezTo>
                    <a:pt x="76885" y="760004"/>
                    <a:pt x="79440" y="756492"/>
                    <a:pt x="82633" y="754576"/>
                  </a:cubicBezTo>
                  <a:cubicBezTo>
                    <a:pt x="90296" y="750105"/>
                    <a:pt x="95086" y="743399"/>
                    <a:pt x="98280" y="735416"/>
                  </a:cubicBezTo>
                  <a:cubicBezTo>
                    <a:pt x="100834" y="728710"/>
                    <a:pt x="104028" y="722323"/>
                    <a:pt x="109456" y="717533"/>
                  </a:cubicBezTo>
                  <a:cubicBezTo>
                    <a:pt x="109776" y="717214"/>
                    <a:pt x="110095" y="716575"/>
                    <a:pt x="110095" y="715937"/>
                  </a:cubicBezTo>
                  <a:cubicBezTo>
                    <a:pt x="109776" y="715298"/>
                    <a:pt x="109776" y="714660"/>
                    <a:pt x="109456" y="714340"/>
                  </a:cubicBezTo>
                  <a:cubicBezTo>
                    <a:pt x="103389" y="706996"/>
                    <a:pt x="104666" y="705080"/>
                    <a:pt x="110734" y="699332"/>
                  </a:cubicBezTo>
                  <a:cubicBezTo>
                    <a:pt x="113288" y="697096"/>
                    <a:pt x="115843" y="694542"/>
                    <a:pt x="118078" y="691987"/>
                  </a:cubicBezTo>
                  <a:cubicBezTo>
                    <a:pt x="119994" y="690071"/>
                    <a:pt x="120313" y="687517"/>
                    <a:pt x="118717" y="685281"/>
                  </a:cubicBezTo>
                  <a:cubicBezTo>
                    <a:pt x="117120" y="682727"/>
                    <a:pt x="115204" y="682407"/>
                    <a:pt x="112330" y="683046"/>
                  </a:cubicBezTo>
                  <a:cubicBezTo>
                    <a:pt x="108818" y="684004"/>
                    <a:pt x="107540" y="683046"/>
                    <a:pt x="107221" y="679214"/>
                  </a:cubicBezTo>
                  <a:cubicBezTo>
                    <a:pt x="107221" y="676340"/>
                    <a:pt x="107540" y="673147"/>
                    <a:pt x="107860" y="669953"/>
                  </a:cubicBezTo>
                  <a:cubicBezTo>
                    <a:pt x="107221" y="669634"/>
                    <a:pt x="106583" y="668995"/>
                    <a:pt x="105944" y="669315"/>
                  </a:cubicBezTo>
                  <a:cubicBezTo>
                    <a:pt x="100515" y="671869"/>
                    <a:pt x="94448" y="672827"/>
                    <a:pt x="89658" y="677298"/>
                  </a:cubicBezTo>
                  <a:cubicBezTo>
                    <a:pt x="85826" y="681130"/>
                    <a:pt x="80717" y="683365"/>
                    <a:pt x="74650" y="683046"/>
                  </a:cubicBezTo>
                  <a:cubicBezTo>
                    <a:pt x="70817" y="683046"/>
                    <a:pt x="67305" y="683365"/>
                    <a:pt x="63473" y="683365"/>
                  </a:cubicBezTo>
                  <a:cubicBezTo>
                    <a:pt x="56767" y="683365"/>
                    <a:pt x="50700" y="675382"/>
                    <a:pt x="53254" y="669315"/>
                  </a:cubicBezTo>
                  <a:cubicBezTo>
                    <a:pt x="54212" y="667399"/>
                    <a:pt x="56448" y="666121"/>
                    <a:pt x="58363" y="665163"/>
                  </a:cubicBezTo>
                  <a:cubicBezTo>
                    <a:pt x="64112" y="662289"/>
                    <a:pt x="69860" y="659735"/>
                    <a:pt x="75607" y="656861"/>
                  </a:cubicBezTo>
                  <a:cubicBezTo>
                    <a:pt x="76565" y="656541"/>
                    <a:pt x="77843" y="656222"/>
                    <a:pt x="78162" y="655584"/>
                  </a:cubicBezTo>
                  <a:cubicBezTo>
                    <a:pt x="80078" y="652071"/>
                    <a:pt x="83271" y="650474"/>
                    <a:pt x="86465" y="648239"/>
                  </a:cubicBezTo>
                  <a:cubicBezTo>
                    <a:pt x="89019" y="646323"/>
                    <a:pt x="91574" y="644407"/>
                    <a:pt x="94448" y="642810"/>
                  </a:cubicBezTo>
                  <a:cubicBezTo>
                    <a:pt x="97641" y="640894"/>
                    <a:pt x="100196" y="637382"/>
                    <a:pt x="102431" y="633869"/>
                  </a:cubicBezTo>
                  <a:cubicBezTo>
                    <a:pt x="104666" y="630676"/>
                    <a:pt x="105624" y="626844"/>
                    <a:pt x="107540" y="623331"/>
                  </a:cubicBezTo>
                  <a:cubicBezTo>
                    <a:pt x="110095" y="619180"/>
                    <a:pt x="112330" y="615029"/>
                    <a:pt x="116162" y="611516"/>
                  </a:cubicBezTo>
                  <a:cubicBezTo>
                    <a:pt x="120952" y="607365"/>
                    <a:pt x="124784" y="601936"/>
                    <a:pt x="126062" y="595550"/>
                  </a:cubicBezTo>
                  <a:cubicBezTo>
                    <a:pt x="127019" y="591079"/>
                    <a:pt x="126381" y="589801"/>
                    <a:pt x="122229" y="588844"/>
                  </a:cubicBezTo>
                  <a:cubicBezTo>
                    <a:pt x="121272" y="588524"/>
                    <a:pt x="120633" y="588524"/>
                    <a:pt x="119675" y="588524"/>
                  </a:cubicBezTo>
                  <a:cubicBezTo>
                    <a:pt x="113608" y="587247"/>
                    <a:pt x="111053" y="582138"/>
                    <a:pt x="114246" y="577028"/>
                  </a:cubicBezTo>
                  <a:cubicBezTo>
                    <a:pt x="117120" y="571919"/>
                    <a:pt x="120633" y="567129"/>
                    <a:pt x="124146" y="562339"/>
                  </a:cubicBezTo>
                  <a:cubicBezTo>
                    <a:pt x="124465" y="562020"/>
                    <a:pt x="124784" y="561701"/>
                    <a:pt x="124784" y="561381"/>
                  </a:cubicBezTo>
                  <a:cubicBezTo>
                    <a:pt x="128936" y="553398"/>
                    <a:pt x="134364" y="545415"/>
                    <a:pt x="135961" y="536154"/>
                  </a:cubicBezTo>
                  <a:cubicBezTo>
                    <a:pt x="136599" y="533280"/>
                    <a:pt x="135961" y="531045"/>
                    <a:pt x="134045" y="528810"/>
                  </a:cubicBezTo>
                  <a:cubicBezTo>
                    <a:pt x="132767" y="527213"/>
                    <a:pt x="131171" y="525297"/>
                    <a:pt x="130852" y="523062"/>
                  </a:cubicBezTo>
                  <a:cubicBezTo>
                    <a:pt x="129893" y="519869"/>
                    <a:pt x="128297" y="519549"/>
                    <a:pt x="125423" y="519549"/>
                  </a:cubicBezTo>
                  <a:cubicBezTo>
                    <a:pt x="122868" y="519549"/>
                    <a:pt x="120313" y="518910"/>
                    <a:pt x="117759" y="518272"/>
                  </a:cubicBezTo>
                  <a:cubicBezTo>
                    <a:pt x="114885" y="517314"/>
                    <a:pt x="112330" y="517314"/>
                    <a:pt x="109456" y="518272"/>
                  </a:cubicBezTo>
                  <a:cubicBezTo>
                    <a:pt x="105944" y="519549"/>
                    <a:pt x="101793" y="520507"/>
                    <a:pt x="99238" y="516675"/>
                  </a:cubicBezTo>
                  <a:cubicBezTo>
                    <a:pt x="97641" y="514440"/>
                    <a:pt x="96683" y="511246"/>
                    <a:pt x="97003" y="508692"/>
                  </a:cubicBezTo>
                  <a:cubicBezTo>
                    <a:pt x="97322" y="504860"/>
                    <a:pt x="98280" y="501028"/>
                    <a:pt x="101793" y="498154"/>
                  </a:cubicBezTo>
                  <a:cubicBezTo>
                    <a:pt x="103070" y="496877"/>
                    <a:pt x="104347" y="495280"/>
                    <a:pt x="104986" y="493683"/>
                  </a:cubicBezTo>
                  <a:cubicBezTo>
                    <a:pt x="105944" y="491448"/>
                    <a:pt x="104347" y="489213"/>
                    <a:pt x="102112" y="489852"/>
                  </a:cubicBezTo>
                  <a:cubicBezTo>
                    <a:pt x="97960" y="491129"/>
                    <a:pt x="93170" y="492406"/>
                    <a:pt x="90616" y="495280"/>
                  </a:cubicBezTo>
                  <a:cubicBezTo>
                    <a:pt x="88061" y="498154"/>
                    <a:pt x="85506" y="499112"/>
                    <a:pt x="82633" y="500070"/>
                  </a:cubicBezTo>
                  <a:cubicBezTo>
                    <a:pt x="80397" y="500709"/>
                    <a:pt x="77843" y="501347"/>
                    <a:pt x="75288" y="501667"/>
                  </a:cubicBezTo>
                  <a:cubicBezTo>
                    <a:pt x="71137" y="502305"/>
                    <a:pt x="68582" y="500389"/>
                    <a:pt x="67943" y="496238"/>
                  </a:cubicBezTo>
                  <a:cubicBezTo>
                    <a:pt x="66666" y="489532"/>
                    <a:pt x="70817" y="485062"/>
                    <a:pt x="75288" y="482507"/>
                  </a:cubicBezTo>
                  <a:cubicBezTo>
                    <a:pt x="81994" y="478675"/>
                    <a:pt x="86465" y="472927"/>
                    <a:pt x="91255" y="467818"/>
                  </a:cubicBezTo>
                  <a:cubicBezTo>
                    <a:pt x="94129" y="464624"/>
                    <a:pt x="96683" y="461112"/>
                    <a:pt x="99557" y="457919"/>
                  </a:cubicBezTo>
                  <a:cubicBezTo>
                    <a:pt x="102431" y="455045"/>
                    <a:pt x="105305" y="451851"/>
                    <a:pt x="108179" y="449296"/>
                  </a:cubicBezTo>
                  <a:cubicBezTo>
                    <a:pt x="111053" y="446742"/>
                    <a:pt x="114246" y="444506"/>
                    <a:pt x="115524" y="440355"/>
                  </a:cubicBezTo>
                  <a:cubicBezTo>
                    <a:pt x="115843" y="439717"/>
                    <a:pt x="115843" y="439078"/>
                    <a:pt x="116482" y="438759"/>
                  </a:cubicBezTo>
                  <a:cubicBezTo>
                    <a:pt x="121272" y="434607"/>
                    <a:pt x="124146" y="429179"/>
                    <a:pt x="126700" y="423431"/>
                  </a:cubicBezTo>
                  <a:cubicBezTo>
                    <a:pt x="128936" y="418641"/>
                    <a:pt x="132767" y="414170"/>
                    <a:pt x="135641" y="409700"/>
                  </a:cubicBezTo>
                  <a:cubicBezTo>
                    <a:pt x="138516" y="405229"/>
                    <a:pt x="137877" y="399481"/>
                    <a:pt x="134364" y="395969"/>
                  </a:cubicBezTo>
                  <a:cubicBezTo>
                    <a:pt x="132767" y="394372"/>
                    <a:pt x="130532" y="393095"/>
                    <a:pt x="128297" y="395010"/>
                  </a:cubicBezTo>
                  <a:cubicBezTo>
                    <a:pt x="126062" y="396927"/>
                    <a:pt x="123826" y="397246"/>
                    <a:pt x="121591" y="395330"/>
                  </a:cubicBezTo>
                  <a:cubicBezTo>
                    <a:pt x="119036" y="393095"/>
                    <a:pt x="116801" y="390220"/>
                    <a:pt x="118078" y="386708"/>
                  </a:cubicBezTo>
                  <a:cubicBezTo>
                    <a:pt x="118717" y="384473"/>
                    <a:pt x="120633" y="382557"/>
                    <a:pt x="121910" y="380641"/>
                  </a:cubicBezTo>
                  <a:cubicBezTo>
                    <a:pt x="123188" y="378405"/>
                    <a:pt x="125423" y="376170"/>
                    <a:pt x="125742" y="373935"/>
                  </a:cubicBezTo>
                  <a:cubicBezTo>
                    <a:pt x="126062" y="368826"/>
                    <a:pt x="127977" y="364674"/>
                    <a:pt x="130213" y="360523"/>
                  </a:cubicBezTo>
                  <a:cubicBezTo>
                    <a:pt x="133726" y="360523"/>
                    <a:pt x="134045" y="358926"/>
                    <a:pt x="134683" y="357011"/>
                  </a:cubicBezTo>
                  <a:close/>
                  <a:moveTo>
                    <a:pt x="266247" y="261211"/>
                  </a:moveTo>
                  <a:cubicBezTo>
                    <a:pt x="272634" y="263447"/>
                    <a:pt x="278701" y="266321"/>
                    <a:pt x="286684" y="262489"/>
                  </a:cubicBezTo>
                  <a:cubicBezTo>
                    <a:pt x="281256" y="259296"/>
                    <a:pt x="276785" y="256741"/>
                    <a:pt x="272314" y="254186"/>
                  </a:cubicBezTo>
                  <a:cubicBezTo>
                    <a:pt x="268482" y="251951"/>
                    <a:pt x="266247" y="252909"/>
                    <a:pt x="265608" y="257379"/>
                  </a:cubicBezTo>
                  <a:cubicBezTo>
                    <a:pt x="265608" y="258657"/>
                    <a:pt x="265928" y="259934"/>
                    <a:pt x="266247" y="261211"/>
                  </a:cubicBezTo>
                  <a:close/>
                  <a:moveTo>
                    <a:pt x="187373" y="352859"/>
                  </a:moveTo>
                  <a:cubicBezTo>
                    <a:pt x="193759" y="352221"/>
                    <a:pt x="195037" y="351262"/>
                    <a:pt x="195037" y="347431"/>
                  </a:cubicBezTo>
                  <a:cubicBezTo>
                    <a:pt x="195037" y="346472"/>
                    <a:pt x="194079" y="345195"/>
                    <a:pt x="193759" y="344237"/>
                  </a:cubicBezTo>
                  <a:cubicBezTo>
                    <a:pt x="192482" y="344876"/>
                    <a:pt x="191205" y="345195"/>
                    <a:pt x="190566" y="346153"/>
                  </a:cubicBezTo>
                  <a:cubicBezTo>
                    <a:pt x="188969" y="348069"/>
                    <a:pt x="188650" y="349985"/>
                    <a:pt x="187373" y="352859"/>
                  </a:cubicBezTo>
                  <a:close/>
                  <a:moveTo>
                    <a:pt x="262734" y="796089"/>
                  </a:moveTo>
                  <a:cubicBezTo>
                    <a:pt x="265289" y="801836"/>
                    <a:pt x="267205" y="803433"/>
                    <a:pt x="271037" y="802794"/>
                  </a:cubicBezTo>
                  <a:cubicBezTo>
                    <a:pt x="267844" y="795769"/>
                    <a:pt x="266886" y="795450"/>
                    <a:pt x="262734" y="796089"/>
                  </a:cubicBezTo>
                  <a:close/>
                  <a:moveTo>
                    <a:pt x="208768" y="846223"/>
                  </a:moveTo>
                  <a:cubicBezTo>
                    <a:pt x="206532" y="849097"/>
                    <a:pt x="205894" y="851013"/>
                    <a:pt x="208448" y="853568"/>
                  </a:cubicBezTo>
                  <a:cubicBezTo>
                    <a:pt x="211003" y="851652"/>
                    <a:pt x="211322" y="849416"/>
                    <a:pt x="208768" y="846223"/>
                  </a:cubicBezTo>
                  <a:close/>
                  <a:moveTo>
                    <a:pt x="191524" y="652390"/>
                  </a:moveTo>
                  <a:cubicBezTo>
                    <a:pt x="192802" y="650794"/>
                    <a:pt x="193121" y="648877"/>
                    <a:pt x="191205" y="646961"/>
                  </a:cubicBezTo>
                  <a:cubicBezTo>
                    <a:pt x="190885" y="646642"/>
                    <a:pt x="189289" y="646642"/>
                    <a:pt x="188969" y="647281"/>
                  </a:cubicBezTo>
                  <a:cubicBezTo>
                    <a:pt x="187692" y="649516"/>
                    <a:pt x="187692" y="651432"/>
                    <a:pt x="190247" y="652710"/>
                  </a:cubicBezTo>
                  <a:cubicBezTo>
                    <a:pt x="190566" y="652390"/>
                    <a:pt x="190885" y="652390"/>
                    <a:pt x="191524" y="652390"/>
                  </a:cubicBezTo>
                  <a:close/>
                  <a:moveTo>
                    <a:pt x="144902" y="570642"/>
                  </a:moveTo>
                  <a:cubicBezTo>
                    <a:pt x="140751" y="571600"/>
                    <a:pt x="140112" y="573196"/>
                    <a:pt x="141070" y="575112"/>
                  </a:cubicBezTo>
                  <a:cubicBezTo>
                    <a:pt x="141389" y="575751"/>
                    <a:pt x="142347" y="575751"/>
                    <a:pt x="142986" y="576070"/>
                  </a:cubicBezTo>
                  <a:cubicBezTo>
                    <a:pt x="143625" y="574474"/>
                    <a:pt x="143944" y="573196"/>
                    <a:pt x="144902" y="570642"/>
                  </a:cubicBezTo>
                  <a:close/>
                  <a:moveTo>
                    <a:pt x="279340" y="808542"/>
                  </a:moveTo>
                  <a:cubicBezTo>
                    <a:pt x="279020" y="808862"/>
                    <a:pt x="279020" y="809181"/>
                    <a:pt x="278701" y="809820"/>
                  </a:cubicBezTo>
                  <a:cubicBezTo>
                    <a:pt x="279340" y="810458"/>
                    <a:pt x="279659" y="811097"/>
                    <a:pt x="280297" y="811416"/>
                  </a:cubicBezTo>
                  <a:cubicBezTo>
                    <a:pt x="280936" y="811735"/>
                    <a:pt x="281894" y="811416"/>
                    <a:pt x="282533" y="811416"/>
                  </a:cubicBezTo>
                  <a:cubicBezTo>
                    <a:pt x="282533" y="811097"/>
                    <a:pt x="282533" y="810778"/>
                    <a:pt x="282533" y="810458"/>
                  </a:cubicBezTo>
                  <a:cubicBezTo>
                    <a:pt x="281575" y="809500"/>
                    <a:pt x="280297" y="808862"/>
                    <a:pt x="279340" y="808542"/>
                  </a:cubicBezTo>
                  <a:close/>
                  <a:moveTo>
                    <a:pt x="204936" y="594591"/>
                  </a:moveTo>
                  <a:cubicBezTo>
                    <a:pt x="205255" y="594591"/>
                    <a:pt x="205255" y="594591"/>
                    <a:pt x="205575" y="594591"/>
                  </a:cubicBezTo>
                  <a:cubicBezTo>
                    <a:pt x="205575" y="593634"/>
                    <a:pt x="205575" y="592675"/>
                    <a:pt x="205575" y="592037"/>
                  </a:cubicBezTo>
                  <a:cubicBezTo>
                    <a:pt x="205255" y="592037"/>
                    <a:pt x="205255" y="592037"/>
                    <a:pt x="204936" y="592037"/>
                  </a:cubicBezTo>
                  <a:cubicBezTo>
                    <a:pt x="204936" y="592675"/>
                    <a:pt x="204936" y="593634"/>
                    <a:pt x="204936" y="594591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73C47F01-04D3-D12F-770A-8DCC5BC4AD67}"/>
                </a:ext>
              </a:extLst>
            </p:cNvPr>
            <p:cNvSpPr/>
            <p:nvPr/>
          </p:nvSpPr>
          <p:spPr>
            <a:xfrm>
              <a:off x="1533936" y="3412810"/>
              <a:ext cx="854779" cy="2873514"/>
            </a:xfrm>
            <a:custGeom>
              <a:avLst/>
              <a:gdLst>
                <a:gd name="connsiteX0" fmla="*/ 181145 w 542583"/>
                <a:gd name="connsiteY0" fmla="*/ 474843 h 1824004"/>
                <a:gd name="connsiteX1" fmla="*/ 170607 w 542583"/>
                <a:gd name="connsiteY1" fmla="*/ 477078 h 1824004"/>
                <a:gd name="connsiteX2" fmla="*/ 150170 w 542583"/>
                <a:gd name="connsiteY2" fmla="*/ 488894 h 1824004"/>
                <a:gd name="connsiteX3" fmla="*/ 137716 w 542583"/>
                <a:gd name="connsiteY3" fmla="*/ 487935 h 1824004"/>
                <a:gd name="connsiteX4" fmla="*/ 137716 w 542583"/>
                <a:gd name="connsiteY4" fmla="*/ 475162 h 1824004"/>
                <a:gd name="connsiteX5" fmla="*/ 143783 w 542583"/>
                <a:gd name="connsiteY5" fmla="*/ 470692 h 1824004"/>
                <a:gd name="connsiteX6" fmla="*/ 149531 w 542583"/>
                <a:gd name="connsiteY6" fmla="*/ 466221 h 1824004"/>
                <a:gd name="connsiteX7" fmla="*/ 165497 w 542583"/>
                <a:gd name="connsiteY7" fmla="*/ 453448 h 1824004"/>
                <a:gd name="connsiteX8" fmla="*/ 171884 w 542583"/>
                <a:gd name="connsiteY8" fmla="*/ 447700 h 1824004"/>
                <a:gd name="connsiteX9" fmla="*/ 180825 w 542583"/>
                <a:gd name="connsiteY9" fmla="*/ 433969 h 1824004"/>
                <a:gd name="connsiteX10" fmla="*/ 181145 w 542583"/>
                <a:gd name="connsiteY10" fmla="*/ 425347 h 1824004"/>
                <a:gd name="connsiteX11" fmla="*/ 178909 w 542583"/>
                <a:gd name="connsiteY11" fmla="*/ 415448 h 1824004"/>
                <a:gd name="connsiteX12" fmla="*/ 171884 w 542583"/>
                <a:gd name="connsiteY12" fmla="*/ 407145 h 1824004"/>
                <a:gd name="connsiteX13" fmla="*/ 163262 w 542583"/>
                <a:gd name="connsiteY13" fmla="*/ 402036 h 1824004"/>
                <a:gd name="connsiteX14" fmla="*/ 153363 w 542583"/>
                <a:gd name="connsiteY14" fmla="*/ 397885 h 1824004"/>
                <a:gd name="connsiteX15" fmla="*/ 132926 w 542583"/>
                <a:gd name="connsiteY15" fmla="*/ 401397 h 1824004"/>
                <a:gd name="connsiteX16" fmla="*/ 130371 w 542583"/>
                <a:gd name="connsiteY16" fmla="*/ 398204 h 1824004"/>
                <a:gd name="connsiteX17" fmla="*/ 130691 w 542583"/>
                <a:gd name="connsiteY17" fmla="*/ 376490 h 1824004"/>
                <a:gd name="connsiteX18" fmla="*/ 134842 w 542583"/>
                <a:gd name="connsiteY18" fmla="*/ 374254 h 1824004"/>
                <a:gd name="connsiteX19" fmla="*/ 149850 w 542583"/>
                <a:gd name="connsiteY19" fmla="*/ 366910 h 1824004"/>
                <a:gd name="connsiteX20" fmla="*/ 164539 w 542583"/>
                <a:gd name="connsiteY20" fmla="*/ 360523 h 1824004"/>
                <a:gd name="connsiteX21" fmla="*/ 177313 w 542583"/>
                <a:gd name="connsiteY21" fmla="*/ 355414 h 1824004"/>
                <a:gd name="connsiteX22" fmla="*/ 194876 w 542583"/>
                <a:gd name="connsiteY22" fmla="*/ 341044 h 1824004"/>
                <a:gd name="connsiteX23" fmla="*/ 204775 w 542583"/>
                <a:gd name="connsiteY23" fmla="*/ 327951 h 1824004"/>
                <a:gd name="connsiteX24" fmla="*/ 207010 w 542583"/>
                <a:gd name="connsiteY24" fmla="*/ 325716 h 1824004"/>
                <a:gd name="connsiteX25" fmla="*/ 215632 w 542583"/>
                <a:gd name="connsiteY25" fmla="*/ 316456 h 1824004"/>
                <a:gd name="connsiteX26" fmla="*/ 219145 w 542583"/>
                <a:gd name="connsiteY26" fmla="*/ 310069 h 1824004"/>
                <a:gd name="connsiteX27" fmla="*/ 228725 w 542583"/>
                <a:gd name="connsiteY27" fmla="*/ 289951 h 1824004"/>
                <a:gd name="connsiteX28" fmla="*/ 229044 w 542583"/>
                <a:gd name="connsiteY28" fmla="*/ 285800 h 1824004"/>
                <a:gd name="connsiteX29" fmla="*/ 215952 w 542583"/>
                <a:gd name="connsiteY29" fmla="*/ 292825 h 1824004"/>
                <a:gd name="connsiteX30" fmla="*/ 199346 w 542583"/>
                <a:gd name="connsiteY30" fmla="*/ 282926 h 1824004"/>
                <a:gd name="connsiteX31" fmla="*/ 200304 w 542583"/>
                <a:gd name="connsiteY31" fmla="*/ 275901 h 1824004"/>
                <a:gd name="connsiteX32" fmla="*/ 210842 w 542583"/>
                <a:gd name="connsiteY32" fmla="*/ 268237 h 1824004"/>
                <a:gd name="connsiteX33" fmla="*/ 220422 w 542583"/>
                <a:gd name="connsiteY33" fmla="*/ 256741 h 1824004"/>
                <a:gd name="connsiteX34" fmla="*/ 215313 w 542583"/>
                <a:gd name="connsiteY34" fmla="*/ 252270 h 1824004"/>
                <a:gd name="connsiteX35" fmla="*/ 209565 w 542583"/>
                <a:gd name="connsiteY35" fmla="*/ 239817 h 1824004"/>
                <a:gd name="connsiteX36" fmla="*/ 207330 w 542583"/>
                <a:gd name="connsiteY36" fmla="*/ 230875 h 1824004"/>
                <a:gd name="connsiteX37" fmla="*/ 202540 w 542583"/>
                <a:gd name="connsiteY37" fmla="*/ 228640 h 1824004"/>
                <a:gd name="connsiteX38" fmla="*/ 192640 w 542583"/>
                <a:gd name="connsiteY38" fmla="*/ 225766 h 1824004"/>
                <a:gd name="connsiteX39" fmla="*/ 187531 w 542583"/>
                <a:gd name="connsiteY39" fmla="*/ 226405 h 1824004"/>
                <a:gd name="connsiteX40" fmla="*/ 181783 w 542583"/>
                <a:gd name="connsiteY40" fmla="*/ 230875 h 1824004"/>
                <a:gd name="connsiteX41" fmla="*/ 171565 w 542583"/>
                <a:gd name="connsiteY41" fmla="*/ 235027 h 1824004"/>
                <a:gd name="connsiteX42" fmla="*/ 164539 w 542583"/>
                <a:gd name="connsiteY42" fmla="*/ 236304 h 1824004"/>
                <a:gd name="connsiteX43" fmla="*/ 154321 w 542583"/>
                <a:gd name="connsiteY43" fmla="*/ 236304 h 1824004"/>
                <a:gd name="connsiteX44" fmla="*/ 150170 w 542583"/>
                <a:gd name="connsiteY44" fmla="*/ 218741 h 1824004"/>
                <a:gd name="connsiteX45" fmla="*/ 154640 w 542583"/>
                <a:gd name="connsiteY45" fmla="*/ 213951 h 1824004"/>
                <a:gd name="connsiteX46" fmla="*/ 172842 w 542583"/>
                <a:gd name="connsiteY46" fmla="*/ 199581 h 1824004"/>
                <a:gd name="connsiteX47" fmla="*/ 186892 w 542583"/>
                <a:gd name="connsiteY47" fmla="*/ 195749 h 1824004"/>
                <a:gd name="connsiteX48" fmla="*/ 191044 w 542583"/>
                <a:gd name="connsiteY48" fmla="*/ 193833 h 1824004"/>
                <a:gd name="connsiteX49" fmla="*/ 202220 w 542583"/>
                <a:gd name="connsiteY49" fmla="*/ 185850 h 1824004"/>
                <a:gd name="connsiteX50" fmla="*/ 216590 w 542583"/>
                <a:gd name="connsiteY50" fmla="*/ 167009 h 1824004"/>
                <a:gd name="connsiteX51" fmla="*/ 235750 w 542583"/>
                <a:gd name="connsiteY51" fmla="*/ 134438 h 1824004"/>
                <a:gd name="connsiteX52" fmla="*/ 237027 w 542583"/>
                <a:gd name="connsiteY52" fmla="*/ 133160 h 1824004"/>
                <a:gd name="connsiteX53" fmla="*/ 248523 w 542583"/>
                <a:gd name="connsiteY53" fmla="*/ 108253 h 1824004"/>
                <a:gd name="connsiteX54" fmla="*/ 253313 w 542583"/>
                <a:gd name="connsiteY54" fmla="*/ 90051 h 1824004"/>
                <a:gd name="connsiteX55" fmla="*/ 260658 w 542583"/>
                <a:gd name="connsiteY55" fmla="*/ 57160 h 1824004"/>
                <a:gd name="connsiteX56" fmla="*/ 257145 w 542583"/>
                <a:gd name="connsiteY56" fmla="*/ 23630 h 1824004"/>
                <a:gd name="connsiteX57" fmla="*/ 267364 w 542583"/>
                <a:gd name="connsiteY57" fmla="*/ 9261 h 1824004"/>
                <a:gd name="connsiteX58" fmla="*/ 271515 w 542583"/>
                <a:gd name="connsiteY58" fmla="*/ 6706 h 1824004"/>
                <a:gd name="connsiteX59" fmla="*/ 283330 w 542583"/>
                <a:gd name="connsiteY59" fmla="*/ 0 h 1824004"/>
                <a:gd name="connsiteX60" fmla="*/ 288120 w 542583"/>
                <a:gd name="connsiteY60" fmla="*/ 21395 h 1824004"/>
                <a:gd name="connsiteX61" fmla="*/ 291952 w 542583"/>
                <a:gd name="connsiteY61" fmla="*/ 40555 h 1824004"/>
                <a:gd name="connsiteX62" fmla="*/ 294187 w 542583"/>
                <a:gd name="connsiteY62" fmla="*/ 49177 h 1824004"/>
                <a:gd name="connsiteX63" fmla="*/ 298019 w 542583"/>
                <a:gd name="connsiteY63" fmla="*/ 61631 h 1824004"/>
                <a:gd name="connsiteX64" fmla="*/ 298658 w 542583"/>
                <a:gd name="connsiteY64" fmla="*/ 66420 h 1824004"/>
                <a:gd name="connsiteX65" fmla="*/ 298338 w 542583"/>
                <a:gd name="connsiteY65" fmla="*/ 93244 h 1824004"/>
                <a:gd name="connsiteX66" fmla="*/ 298338 w 542583"/>
                <a:gd name="connsiteY66" fmla="*/ 94841 h 1824004"/>
                <a:gd name="connsiteX67" fmla="*/ 307280 w 542583"/>
                <a:gd name="connsiteY67" fmla="*/ 126455 h 1824004"/>
                <a:gd name="connsiteX68" fmla="*/ 309515 w 542583"/>
                <a:gd name="connsiteY68" fmla="*/ 130606 h 1824004"/>
                <a:gd name="connsiteX69" fmla="*/ 320053 w 542583"/>
                <a:gd name="connsiteY69" fmla="*/ 146892 h 1824004"/>
                <a:gd name="connsiteX70" fmla="*/ 323246 w 542583"/>
                <a:gd name="connsiteY70" fmla="*/ 150404 h 1824004"/>
                <a:gd name="connsiteX71" fmla="*/ 328355 w 542583"/>
                <a:gd name="connsiteY71" fmla="*/ 155833 h 1824004"/>
                <a:gd name="connsiteX72" fmla="*/ 343364 w 542583"/>
                <a:gd name="connsiteY72" fmla="*/ 173715 h 1824004"/>
                <a:gd name="connsiteX73" fmla="*/ 356457 w 542583"/>
                <a:gd name="connsiteY73" fmla="*/ 188085 h 1824004"/>
                <a:gd name="connsiteX74" fmla="*/ 353902 w 542583"/>
                <a:gd name="connsiteY74" fmla="*/ 195430 h 1824004"/>
                <a:gd name="connsiteX75" fmla="*/ 335381 w 542583"/>
                <a:gd name="connsiteY75" fmla="*/ 202136 h 1824004"/>
                <a:gd name="connsiteX76" fmla="*/ 342087 w 542583"/>
                <a:gd name="connsiteY76" fmla="*/ 217783 h 1824004"/>
                <a:gd name="connsiteX77" fmla="*/ 345280 w 542583"/>
                <a:gd name="connsiteY77" fmla="*/ 220337 h 1824004"/>
                <a:gd name="connsiteX78" fmla="*/ 352305 w 542583"/>
                <a:gd name="connsiteY78" fmla="*/ 236943 h 1824004"/>
                <a:gd name="connsiteX79" fmla="*/ 357095 w 542583"/>
                <a:gd name="connsiteY79" fmla="*/ 241732 h 1824004"/>
                <a:gd name="connsiteX80" fmla="*/ 361885 w 542583"/>
                <a:gd name="connsiteY80" fmla="*/ 255783 h 1824004"/>
                <a:gd name="connsiteX81" fmla="*/ 363482 w 542583"/>
                <a:gd name="connsiteY81" fmla="*/ 258657 h 1824004"/>
                <a:gd name="connsiteX82" fmla="*/ 359969 w 542583"/>
                <a:gd name="connsiteY82" fmla="*/ 271111 h 1824004"/>
                <a:gd name="connsiteX83" fmla="*/ 347196 w 542583"/>
                <a:gd name="connsiteY83" fmla="*/ 266960 h 1824004"/>
                <a:gd name="connsiteX84" fmla="*/ 344322 w 542583"/>
                <a:gd name="connsiteY84" fmla="*/ 263128 h 1824004"/>
                <a:gd name="connsiteX85" fmla="*/ 336658 w 542583"/>
                <a:gd name="connsiteY85" fmla="*/ 266960 h 1824004"/>
                <a:gd name="connsiteX86" fmla="*/ 335061 w 542583"/>
                <a:gd name="connsiteY86" fmla="*/ 285800 h 1824004"/>
                <a:gd name="connsiteX87" fmla="*/ 340490 w 542583"/>
                <a:gd name="connsiteY87" fmla="*/ 293144 h 1824004"/>
                <a:gd name="connsiteX88" fmla="*/ 349751 w 542583"/>
                <a:gd name="connsiteY88" fmla="*/ 305918 h 1824004"/>
                <a:gd name="connsiteX89" fmla="*/ 359969 w 542583"/>
                <a:gd name="connsiteY89" fmla="*/ 306556 h 1824004"/>
                <a:gd name="connsiteX90" fmla="*/ 374977 w 542583"/>
                <a:gd name="connsiteY90" fmla="*/ 314220 h 1824004"/>
                <a:gd name="connsiteX91" fmla="*/ 377213 w 542583"/>
                <a:gd name="connsiteY91" fmla="*/ 314540 h 1824004"/>
                <a:gd name="connsiteX92" fmla="*/ 395415 w 542583"/>
                <a:gd name="connsiteY92" fmla="*/ 320287 h 1824004"/>
                <a:gd name="connsiteX93" fmla="*/ 404356 w 542583"/>
                <a:gd name="connsiteY93" fmla="*/ 331145 h 1824004"/>
                <a:gd name="connsiteX94" fmla="*/ 404675 w 542583"/>
                <a:gd name="connsiteY94" fmla="*/ 336893 h 1824004"/>
                <a:gd name="connsiteX95" fmla="*/ 397330 w 542583"/>
                <a:gd name="connsiteY95" fmla="*/ 345195 h 1824004"/>
                <a:gd name="connsiteX96" fmla="*/ 391264 w 542583"/>
                <a:gd name="connsiteY96" fmla="*/ 353817 h 1824004"/>
                <a:gd name="connsiteX97" fmla="*/ 399566 w 542583"/>
                <a:gd name="connsiteY97" fmla="*/ 364674 h 1824004"/>
                <a:gd name="connsiteX98" fmla="*/ 397969 w 542583"/>
                <a:gd name="connsiteY98" fmla="*/ 371061 h 1824004"/>
                <a:gd name="connsiteX99" fmla="*/ 404994 w 542583"/>
                <a:gd name="connsiteY99" fmla="*/ 383515 h 1824004"/>
                <a:gd name="connsiteX100" fmla="*/ 409784 w 542583"/>
                <a:gd name="connsiteY100" fmla="*/ 384473 h 1824004"/>
                <a:gd name="connsiteX101" fmla="*/ 419364 w 542583"/>
                <a:gd name="connsiteY101" fmla="*/ 387347 h 1824004"/>
                <a:gd name="connsiteX102" fmla="*/ 431499 w 542583"/>
                <a:gd name="connsiteY102" fmla="*/ 387666 h 1824004"/>
                <a:gd name="connsiteX103" fmla="*/ 437566 w 542583"/>
                <a:gd name="connsiteY103" fmla="*/ 386069 h 1824004"/>
                <a:gd name="connsiteX104" fmla="*/ 449381 w 542583"/>
                <a:gd name="connsiteY104" fmla="*/ 384153 h 1824004"/>
                <a:gd name="connsiteX105" fmla="*/ 454810 w 542583"/>
                <a:gd name="connsiteY105" fmla="*/ 395649 h 1824004"/>
                <a:gd name="connsiteX106" fmla="*/ 448104 w 542583"/>
                <a:gd name="connsiteY106" fmla="*/ 407784 h 1824004"/>
                <a:gd name="connsiteX107" fmla="*/ 433734 w 542583"/>
                <a:gd name="connsiteY107" fmla="*/ 413212 h 1824004"/>
                <a:gd name="connsiteX108" fmla="*/ 415213 w 542583"/>
                <a:gd name="connsiteY108" fmla="*/ 412574 h 1824004"/>
                <a:gd name="connsiteX109" fmla="*/ 407230 w 542583"/>
                <a:gd name="connsiteY109" fmla="*/ 415128 h 1824004"/>
                <a:gd name="connsiteX110" fmla="*/ 390625 w 542583"/>
                <a:gd name="connsiteY110" fmla="*/ 422154 h 1824004"/>
                <a:gd name="connsiteX111" fmla="*/ 370826 w 542583"/>
                <a:gd name="connsiteY111" fmla="*/ 421515 h 1824004"/>
                <a:gd name="connsiteX112" fmla="*/ 357095 w 542583"/>
                <a:gd name="connsiteY112" fmla="*/ 424070 h 1824004"/>
                <a:gd name="connsiteX113" fmla="*/ 347515 w 542583"/>
                <a:gd name="connsiteY113" fmla="*/ 421515 h 1824004"/>
                <a:gd name="connsiteX114" fmla="*/ 345599 w 542583"/>
                <a:gd name="connsiteY114" fmla="*/ 419918 h 1824004"/>
                <a:gd name="connsiteX115" fmla="*/ 336658 w 542583"/>
                <a:gd name="connsiteY115" fmla="*/ 420238 h 1824004"/>
                <a:gd name="connsiteX116" fmla="*/ 341129 w 542583"/>
                <a:gd name="connsiteY116" fmla="*/ 427263 h 1824004"/>
                <a:gd name="connsiteX117" fmla="*/ 344961 w 542583"/>
                <a:gd name="connsiteY117" fmla="*/ 429179 h 1824004"/>
                <a:gd name="connsiteX118" fmla="*/ 358692 w 542583"/>
                <a:gd name="connsiteY118" fmla="*/ 438439 h 1824004"/>
                <a:gd name="connsiteX119" fmla="*/ 365398 w 542583"/>
                <a:gd name="connsiteY119" fmla="*/ 441952 h 1824004"/>
                <a:gd name="connsiteX120" fmla="*/ 376574 w 542583"/>
                <a:gd name="connsiteY120" fmla="*/ 449297 h 1824004"/>
                <a:gd name="connsiteX121" fmla="*/ 382641 w 542583"/>
                <a:gd name="connsiteY121" fmla="*/ 450893 h 1824004"/>
                <a:gd name="connsiteX122" fmla="*/ 403079 w 542583"/>
                <a:gd name="connsiteY122" fmla="*/ 453448 h 1824004"/>
                <a:gd name="connsiteX123" fmla="*/ 421600 w 542583"/>
                <a:gd name="connsiteY123" fmla="*/ 459196 h 1824004"/>
                <a:gd name="connsiteX124" fmla="*/ 420961 w 542583"/>
                <a:gd name="connsiteY124" fmla="*/ 475482 h 1824004"/>
                <a:gd name="connsiteX125" fmla="*/ 399566 w 542583"/>
                <a:gd name="connsiteY125" fmla="*/ 481868 h 1824004"/>
                <a:gd name="connsiteX126" fmla="*/ 379129 w 542583"/>
                <a:gd name="connsiteY126" fmla="*/ 475801 h 1824004"/>
                <a:gd name="connsiteX127" fmla="*/ 361566 w 542583"/>
                <a:gd name="connsiteY127" fmla="*/ 483465 h 1824004"/>
                <a:gd name="connsiteX128" fmla="*/ 367314 w 542583"/>
                <a:gd name="connsiteY128" fmla="*/ 499431 h 1824004"/>
                <a:gd name="connsiteX129" fmla="*/ 375297 w 542583"/>
                <a:gd name="connsiteY129" fmla="*/ 503263 h 1824004"/>
                <a:gd name="connsiteX130" fmla="*/ 392541 w 542583"/>
                <a:gd name="connsiteY130" fmla="*/ 514120 h 1824004"/>
                <a:gd name="connsiteX131" fmla="*/ 399566 w 542583"/>
                <a:gd name="connsiteY131" fmla="*/ 517952 h 1824004"/>
                <a:gd name="connsiteX132" fmla="*/ 422238 w 542583"/>
                <a:gd name="connsiteY132" fmla="*/ 524978 h 1824004"/>
                <a:gd name="connsiteX133" fmla="*/ 423835 w 542583"/>
                <a:gd name="connsiteY133" fmla="*/ 525616 h 1824004"/>
                <a:gd name="connsiteX134" fmla="*/ 434053 w 542583"/>
                <a:gd name="connsiteY134" fmla="*/ 524339 h 1824004"/>
                <a:gd name="connsiteX135" fmla="*/ 442037 w 542583"/>
                <a:gd name="connsiteY135" fmla="*/ 528810 h 1824004"/>
                <a:gd name="connsiteX136" fmla="*/ 480995 w 542583"/>
                <a:gd name="connsiteY136" fmla="*/ 529129 h 1824004"/>
                <a:gd name="connsiteX137" fmla="*/ 506222 w 542583"/>
                <a:gd name="connsiteY137" fmla="*/ 526255 h 1824004"/>
                <a:gd name="connsiteX138" fmla="*/ 511651 w 542583"/>
                <a:gd name="connsiteY138" fmla="*/ 524339 h 1824004"/>
                <a:gd name="connsiteX139" fmla="*/ 514205 w 542583"/>
                <a:gd name="connsiteY139" fmla="*/ 526574 h 1824004"/>
                <a:gd name="connsiteX140" fmla="*/ 506541 w 542583"/>
                <a:gd name="connsiteY140" fmla="*/ 550205 h 1824004"/>
                <a:gd name="connsiteX141" fmla="*/ 496323 w 542583"/>
                <a:gd name="connsiteY141" fmla="*/ 553717 h 1824004"/>
                <a:gd name="connsiteX142" fmla="*/ 487701 w 542583"/>
                <a:gd name="connsiteY142" fmla="*/ 554037 h 1824004"/>
                <a:gd name="connsiteX143" fmla="*/ 478121 w 542583"/>
                <a:gd name="connsiteY143" fmla="*/ 552759 h 1824004"/>
                <a:gd name="connsiteX144" fmla="*/ 457045 w 542583"/>
                <a:gd name="connsiteY144" fmla="*/ 555633 h 1824004"/>
                <a:gd name="connsiteX145" fmla="*/ 449701 w 542583"/>
                <a:gd name="connsiteY145" fmla="*/ 555314 h 1824004"/>
                <a:gd name="connsiteX146" fmla="*/ 427986 w 542583"/>
                <a:gd name="connsiteY146" fmla="*/ 552121 h 1824004"/>
                <a:gd name="connsiteX147" fmla="*/ 408188 w 542583"/>
                <a:gd name="connsiteY147" fmla="*/ 558507 h 1824004"/>
                <a:gd name="connsiteX148" fmla="*/ 411381 w 542583"/>
                <a:gd name="connsiteY148" fmla="*/ 569684 h 1824004"/>
                <a:gd name="connsiteX149" fmla="*/ 426070 w 542583"/>
                <a:gd name="connsiteY149" fmla="*/ 577028 h 1824004"/>
                <a:gd name="connsiteX150" fmla="*/ 434373 w 542583"/>
                <a:gd name="connsiteY150" fmla="*/ 588844 h 1824004"/>
                <a:gd name="connsiteX151" fmla="*/ 423196 w 542583"/>
                <a:gd name="connsiteY151" fmla="*/ 600020 h 1824004"/>
                <a:gd name="connsiteX152" fmla="*/ 412339 w 542583"/>
                <a:gd name="connsiteY152" fmla="*/ 602894 h 1824004"/>
                <a:gd name="connsiteX153" fmla="*/ 400843 w 542583"/>
                <a:gd name="connsiteY153" fmla="*/ 597785 h 1824004"/>
                <a:gd name="connsiteX154" fmla="*/ 381364 w 542583"/>
                <a:gd name="connsiteY154" fmla="*/ 592037 h 1824004"/>
                <a:gd name="connsiteX155" fmla="*/ 374339 w 542583"/>
                <a:gd name="connsiteY155" fmla="*/ 595550 h 1824004"/>
                <a:gd name="connsiteX156" fmla="*/ 373381 w 542583"/>
                <a:gd name="connsiteY156" fmla="*/ 601936 h 1824004"/>
                <a:gd name="connsiteX157" fmla="*/ 379767 w 542583"/>
                <a:gd name="connsiteY157" fmla="*/ 613432 h 1824004"/>
                <a:gd name="connsiteX158" fmla="*/ 383919 w 542583"/>
                <a:gd name="connsiteY158" fmla="*/ 615987 h 1824004"/>
                <a:gd name="connsiteX159" fmla="*/ 398289 w 542583"/>
                <a:gd name="connsiteY159" fmla="*/ 626205 h 1824004"/>
                <a:gd name="connsiteX160" fmla="*/ 414255 w 542583"/>
                <a:gd name="connsiteY160" fmla="*/ 636104 h 1824004"/>
                <a:gd name="connsiteX161" fmla="*/ 443314 w 542583"/>
                <a:gd name="connsiteY161" fmla="*/ 648878 h 1824004"/>
                <a:gd name="connsiteX162" fmla="*/ 448743 w 542583"/>
                <a:gd name="connsiteY162" fmla="*/ 650474 h 1824004"/>
                <a:gd name="connsiteX163" fmla="*/ 467903 w 542583"/>
                <a:gd name="connsiteY163" fmla="*/ 653668 h 1824004"/>
                <a:gd name="connsiteX164" fmla="*/ 503348 w 542583"/>
                <a:gd name="connsiteY164" fmla="*/ 655903 h 1824004"/>
                <a:gd name="connsiteX165" fmla="*/ 508138 w 542583"/>
                <a:gd name="connsiteY165" fmla="*/ 654945 h 1824004"/>
                <a:gd name="connsiteX166" fmla="*/ 533684 w 542583"/>
                <a:gd name="connsiteY166" fmla="*/ 653668 h 1824004"/>
                <a:gd name="connsiteX167" fmla="*/ 540390 w 542583"/>
                <a:gd name="connsiteY167" fmla="*/ 672508 h 1824004"/>
                <a:gd name="connsiteX168" fmla="*/ 523466 w 542583"/>
                <a:gd name="connsiteY168" fmla="*/ 679853 h 1824004"/>
                <a:gd name="connsiteX169" fmla="*/ 517079 w 542583"/>
                <a:gd name="connsiteY169" fmla="*/ 680811 h 1824004"/>
                <a:gd name="connsiteX170" fmla="*/ 498558 w 542583"/>
                <a:gd name="connsiteY170" fmla="*/ 682407 h 1824004"/>
                <a:gd name="connsiteX171" fmla="*/ 462474 w 542583"/>
                <a:gd name="connsiteY171" fmla="*/ 680491 h 1824004"/>
                <a:gd name="connsiteX172" fmla="*/ 451936 w 542583"/>
                <a:gd name="connsiteY172" fmla="*/ 679214 h 1824004"/>
                <a:gd name="connsiteX173" fmla="*/ 417448 w 542583"/>
                <a:gd name="connsiteY173" fmla="*/ 671550 h 1824004"/>
                <a:gd name="connsiteX174" fmla="*/ 412339 w 542583"/>
                <a:gd name="connsiteY174" fmla="*/ 671869 h 1824004"/>
                <a:gd name="connsiteX175" fmla="*/ 412020 w 542583"/>
                <a:gd name="connsiteY175" fmla="*/ 677617 h 1824004"/>
                <a:gd name="connsiteX176" fmla="*/ 412020 w 542583"/>
                <a:gd name="connsiteY176" fmla="*/ 688475 h 1824004"/>
                <a:gd name="connsiteX177" fmla="*/ 414894 w 542583"/>
                <a:gd name="connsiteY177" fmla="*/ 697096 h 1824004"/>
                <a:gd name="connsiteX178" fmla="*/ 419364 w 542583"/>
                <a:gd name="connsiteY178" fmla="*/ 708592 h 1824004"/>
                <a:gd name="connsiteX179" fmla="*/ 406272 w 542583"/>
                <a:gd name="connsiteY179" fmla="*/ 714979 h 1824004"/>
                <a:gd name="connsiteX180" fmla="*/ 389986 w 542583"/>
                <a:gd name="connsiteY180" fmla="*/ 709550 h 1824004"/>
                <a:gd name="connsiteX181" fmla="*/ 378490 w 542583"/>
                <a:gd name="connsiteY181" fmla="*/ 712105 h 1824004"/>
                <a:gd name="connsiteX182" fmla="*/ 372742 w 542583"/>
                <a:gd name="connsiteY182" fmla="*/ 724239 h 1824004"/>
                <a:gd name="connsiteX183" fmla="*/ 378171 w 542583"/>
                <a:gd name="connsiteY183" fmla="*/ 729668 h 1824004"/>
                <a:gd name="connsiteX184" fmla="*/ 407230 w 542583"/>
                <a:gd name="connsiteY184" fmla="*/ 749147 h 1824004"/>
                <a:gd name="connsiteX185" fmla="*/ 427986 w 542583"/>
                <a:gd name="connsiteY185" fmla="*/ 760324 h 1824004"/>
                <a:gd name="connsiteX186" fmla="*/ 428625 w 542583"/>
                <a:gd name="connsiteY186" fmla="*/ 760643 h 1824004"/>
                <a:gd name="connsiteX187" fmla="*/ 450978 w 542583"/>
                <a:gd name="connsiteY187" fmla="*/ 769584 h 1824004"/>
                <a:gd name="connsiteX188" fmla="*/ 463751 w 542583"/>
                <a:gd name="connsiteY188" fmla="*/ 780441 h 1824004"/>
                <a:gd name="connsiteX189" fmla="*/ 460239 w 542583"/>
                <a:gd name="connsiteY189" fmla="*/ 792257 h 1824004"/>
                <a:gd name="connsiteX190" fmla="*/ 450978 w 542583"/>
                <a:gd name="connsiteY190" fmla="*/ 799282 h 1824004"/>
                <a:gd name="connsiteX191" fmla="*/ 431818 w 542583"/>
                <a:gd name="connsiteY191" fmla="*/ 793214 h 1824004"/>
                <a:gd name="connsiteX192" fmla="*/ 427028 w 542583"/>
                <a:gd name="connsiteY192" fmla="*/ 796408 h 1824004"/>
                <a:gd name="connsiteX193" fmla="*/ 416810 w 542583"/>
                <a:gd name="connsiteY193" fmla="*/ 804391 h 1824004"/>
                <a:gd name="connsiteX194" fmla="*/ 408188 w 542583"/>
                <a:gd name="connsiteY194" fmla="*/ 813652 h 1824004"/>
                <a:gd name="connsiteX195" fmla="*/ 405953 w 542583"/>
                <a:gd name="connsiteY195" fmla="*/ 820677 h 1824004"/>
                <a:gd name="connsiteX196" fmla="*/ 412339 w 542583"/>
                <a:gd name="connsiteY196" fmla="*/ 832173 h 1824004"/>
                <a:gd name="connsiteX197" fmla="*/ 421280 w 542583"/>
                <a:gd name="connsiteY197" fmla="*/ 835366 h 1824004"/>
                <a:gd name="connsiteX198" fmla="*/ 428944 w 542583"/>
                <a:gd name="connsiteY198" fmla="*/ 855164 h 1824004"/>
                <a:gd name="connsiteX199" fmla="*/ 416490 w 542583"/>
                <a:gd name="connsiteY199" fmla="*/ 854526 h 1824004"/>
                <a:gd name="connsiteX200" fmla="*/ 406272 w 542583"/>
                <a:gd name="connsiteY200" fmla="*/ 858997 h 1824004"/>
                <a:gd name="connsiteX201" fmla="*/ 401482 w 542583"/>
                <a:gd name="connsiteY201" fmla="*/ 863786 h 1824004"/>
                <a:gd name="connsiteX202" fmla="*/ 393499 w 542583"/>
                <a:gd name="connsiteY202" fmla="*/ 865063 h 1824004"/>
                <a:gd name="connsiteX203" fmla="*/ 386474 w 542583"/>
                <a:gd name="connsiteY203" fmla="*/ 869215 h 1824004"/>
                <a:gd name="connsiteX204" fmla="*/ 389667 w 542583"/>
                <a:gd name="connsiteY204" fmla="*/ 879433 h 1824004"/>
                <a:gd name="connsiteX205" fmla="*/ 391902 w 542583"/>
                <a:gd name="connsiteY205" fmla="*/ 880391 h 1824004"/>
                <a:gd name="connsiteX206" fmla="*/ 410743 w 542583"/>
                <a:gd name="connsiteY206" fmla="*/ 892206 h 1824004"/>
                <a:gd name="connsiteX207" fmla="*/ 414255 w 542583"/>
                <a:gd name="connsiteY207" fmla="*/ 893803 h 1824004"/>
                <a:gd name="connsiteX208" fmla="*/ 446827 w 542583"/>
                <a:gd name="connsiteY208" fmla="*/ 904660 h 1824004"/>
                <a:gd name="connsiteX209" fmla="*/ 451936 w 542583"/>
                <a:gd name="connsiteY209" fmla="*/ 906896 h 1824004"/>
                <a:gd name="connsiteX210" fmla="*/ 482592 w 542583"/>
                <a:gd name="connsiteY210" fmla="*/ 916156 h 1824004"/>
                <a:gd name="connsiteX211" fmla="*/ 496962 w 542583"/>
                <a:gd name="connsiteY211" fmla="*/ 919669 h 1824004"/>
                <a:gd name="connsiteX212" fmla="*/ 524105 w 542583"/>
                <a:gd name="connsiteY212" fmla="*/ 924459 h 1824004"/>
                <a:gd name="connsiteX213" fmla="*/ 536558 w 542583"/>
                <a:gd name="connsiteY213" fmla="*/ 934997 h 1824004"/>
                <a:gd name="connsiteX214" fmla="*/ 537835 w 542583"/>
                <a:gd name="connsiteY214" fmla="*/ 937871 h 1824004"/>
                <a:gd name="connsiteX215" fmla="*/ 537516 w 542583"/>
                <a:gd name="connsiteY215" fmla="*/ 947451 h 1824004"/>
                <a:gd name="connsiteX216" fmla="*/ 526020 w 542583"/>
                <a:gd name="connsiteY216" fmla="*/ 950005 h 1824004"/>
                <a:gd name="connsiteX217" fmla="*/ 511970 w 542583"/>
                <a:gd name="connsiteY217" fmla="*/ 946492 h 1824004"/>
                <a:gd name="connsiteX218" fmla="*/ 487382 w 542583"/>
                <a:gd name="connsiteY218" fmla="*/ 940106 h 1824004"/>
                <a:gd name="connsiteX219" fmla="*/ 484827 w 542583"/>
                <a:gd name="connsiteY219" fmla="*/ 939787 h 1824004"/>
                <a:gd name="connsiteX220" fmla="*/ 444911 w 542583"/>
                <a:gd name="connsiteY220" fmla="*/ 935316 h 1824004"/>
                <a:gd name="connsiteX221" fmla="*/ 434053 w 542583"/>
                <a:gd name="connsiteY221" fmla="*/ 940426 h 1824004"/>
                <a:gd name="connsiteX222" fmla="*/ 429583 w 542583"/>
                <a:gd name="connsiteY222" fmla="*/ 945215 h 1824004"/>
                <a:gd name="connsiteX223" fmla="*/ 421280 w 542583"/>
                <a:gd name="connsiteY223" fmla="*/ 958308 h 1824004"/>
                <a:gd name="connsiteX224" fmla="*/ 421919 w 542583"/>
                <a:gd name="connsiteY224" fmla="*/ 964375 h 1824004"/>
                <a:gd name="connsiteX225" fmla="*/ 431180 w 542583"/>
                <a:gd name="connsiteY225" fmla="*/ 972358 h 1824004"/>
                <a:gd name="connsiteX226" fmla="*/ 451616 w 542583"/>
                <a:gd name="connsiteY226" fmla="*/ 980342 h 1824004"/>
                <a:gd name="connsiteX227" fmla="*/ 457045 w 542583"/>
                <a:gd name="connsiteY227" fmla="*/ 987367 h 1824004"/>
                <a:gd name="connsiteX228" fmla="*/ 453852 w 542583"/>
                <a:gd name="connsiteY228" fmla="*/ 997905 h 1824004"/>
                <a:gd name="connsiteX229" fmla="*/ 444591 w 542583"/>
                <a:gd name="connsiteY229" fmla="*/ 1000459 h 1824004"/>
                <a:gd name="connsiteX230" fmla="*/ 406272 w 542583"/>
                <a:gd name="connsiteY230" fmla="*/ 992795 h 1824004"/>
                <a:gd name="connsiteX231" fmla="*/ 402120 w 542583"/>
                <a:gd name="connsiteY231" fmla="*/ 993115 h 1824004"/>
                <a:gd name="connsiteX232" fmla="*/ 381364 w 542583"/>
                <a:gd name="connsiteY232" fmla="*/ 1006846 h 1824004"/>
                <a:gd name="connsiteX233" fmla="*/ 380087 w 542583"/>
                <a:gd name="connsiteY233" fmla="*/ 1011955 h 1824004"/>
                <a:gd name="connsiteX234" fmla="*/ 374977 w 542583"/>
                <a:gd name="connsiteY234" fmla="*/ 1024409 h 1824004"/>
                <a:gd name="connsiteX235" fmla="*/ 372742 w 542583"/>
                <a:gd name="connsiteY235" fmla="*/ 1027922 h 1824004"/>
                <a:gd name="connsiteX236" fmla="*/ 380087 w 542583"/>
                <a:gd name="connsiteY236" fmla="*/ 1054745 h 1824004"/>
                <a:gd name="connsiteX237" fmla="*/ 387431 w 542583"/>
                <a:gd name="connsiteY237" fmla="*/ 1059854 h 1824004"/>
                <a:gd name="connsiteX238" fmla="*/ 391264 w 542583"/>
                <a:gd name="connsiteY238" fmla="*/ 1062729 h 1824004"/>
                <a:gd name="connsiteX239" fmla="*/ 422877 w 542583"/>
                <a:gd name="connsiteY239" fmla="*/ 1078376 h 1824004"/>
                <a:gd name="connsiteX240" fmla="*/ 429263 w 542583"/>
                <a:gd name="connsiteY240" fmla="*/ 1081888 h 1824004"/>
                <a:gd name="connsiteX241" fmla="*/ 442676 w 542583"/>
                <a:gd name="connsiteY241" fmla="*/ 1087317 h 1824004"/>
                <a:gd name="connsiteX242" fmla="*/ 461835 w 542583"/>
                <a:gd name="connsiteY242" fmla="*/ 1092107 h 1824004"/>
                <a:gd name="connsiteX243" fmla="*/ 472054 w 542583"/>
                <a:gd name="connsiteY243" fmla="*/ 1109670 h 1824004"/>
                <a:gd name="connsiteX244" fmla="*/ 462793 w 542583"/>
                <a:gd name="connsiteY244" fmla="*/ 1117334 h 1824004"/>
                <a:gd name="connsiteX245" fmla="*/ 450020 w 542583"/>
                <a:gd name="connsiteY245" fmla="*/ 1119569 h 1824004"/>
                <a:gd name="connsiteX246" fmla="*/ 440760 w 542583"/>
                <a:gd name="connsiteY246" fmla="*/ 1114460 h 1824004"/>
                <a:gd name="connsiteX247" fmla="*/ 409784 w 542583"/>
                <a:gd name="connsiteY247" fmla="*/ 1107754 h 1824004"/>
                <a:gd name="connsiteX248" fmla="*/ 400524 w 542583"/>
                <a:gd name="connsiteY248" fmla="*/ 1111586 h 1824004"/>
                <a:gd name="connsiteX249" fmla="*/ 395734 w 542583"/>
                <a:gd name="connsiteY249" fmla="*/ 1114140 h 1824004"/>
                <a:gd name="connsiteX250" fmla="*/ 384238 w 542583"/>
                <a:gd name="connsiteY250" fmla="*/ 1115737 h 1824004"/>
                <a:gd name="connsiteX251" fmla="*/ 372104 w 542583"/>
                <a:gd name="connsiteY251" fmla="*/ 1112544 h 1824004"/>
                <a:gd name="connsiteX252" fmla="*/ 356776 w 542583"/>
                <a:gd name="connsiteY252" fmla="*/ 1113183 h 1824004"/>
                <a:gd name="connsiteX253" fmla="*/ 355818 w 542583"/>
                <a:gd name="connsiteY253" fmla="*/ 1122124 h 1824004"/>
                <a:gd name="connsiteX254" fmla="*/ 362524 w 542583"/>
                <a:gd name="connsiteY254" fmla="*/ 1130427 h 1824004"/>
                <a:gd name="connsiteX255" fmla="*/ 382641 w 542583"/>
                <a:gd name="connsiteY255" fmla="*/ 1147032 h 1824004"/>
                <a:gd name="connsiteX256" fmla="*/ 403717 w 542583"/>
                <a:gd name="connsiteY256" fmla="*/ 1158208 h 1824004"/>
                <a:gd name="connsiteX257" fmla="*/ 409465 w 542583"/>
                <a:gd name="connsiteY257" fmla="*/ 1161082 h 1824004"/>
                <a:gd name="connsiteX258" fmla="*/ 439163 w 542583"/>
                <a:gd name="connsiteY258" fmla="*/ 1178006 h 1824004"/>
                <a:gd name="connsiteX259" fmla="*/ 467583 w 542583"/>
                <a:gd name="connsiteY259" fmla="*/ 1184074 h 1824004"/>
                <a:gd name="connsiteX260" fmla="*/ 498877 w 542583"/>
                <a:gd name="connsiteY260" fmla="*/ 1182158 h 1824004"/>
                <a:gd name="connsiteX261" fmla="*/ 521230 w 542583"/>
                <a:gd name="connsiteY261" fmla="*/ 1187906 h 1824004"/>
                <a:gd name="connsiteX262" fmla="*/ 526340 w 542583"/>
                <a:gd name="connsiteY262" fmla="*/ 1198444 h 1824004"/>
                <a:gd name="connsiteX263" fmla="*/ 519315 w 542583"/>
                <a:gd name="connsiteY263" fmla="*/ 1207704 h 1824004"/>
                <a:gd name="connsiteX264" fmla="*/ 491533 w 542583"/>
                <a:gd name="connsiteY264" fmla="*/ 1212813 h 1824004"/>
                <a:gd name="connsiteX265" fmla="*/ 474608 w 542583"/>
                <a:gd name="connsiteY265" fmla="*/ 1216007 h 1824004"/>
                <a:gd name="connsiteX266" fmla="*/ 462793 w 542583"/>
                <a:gd name="connsiteY266" fmla="*/ 1213133 h 1824004"/>
                <a:gd name="connsiteX267" fmla="*/ 456406 w 542583"/>
                <a:gd name="connsiteY267" fmla="*/ 1208982 h 1824004"/>
                <a:gd name="connsiteX268" fmla="*/ 424473 w 542583"/>
                <a:gd name="connsiteY268" fmla="*/ 1205788 h 1824004"/>
                <a:gd name="connsiteX269" fmla="*/ 414574 w 542583"/>
                <a:gd name="connsiteY269" fmla="*/ 1212175 h 1824004"/>
                <a:gd name="connsiteX270" fmla="*/ 391902 w 542583"/>
                <a:gd name="connsiteY270" fmla="*/ 1218242 h 1824004"/>
                <a:gd name="connsiteX271" fmla="*/ 389028 w 542583"/>
                <a:gd name="connsiteY271" fmla="*/ 1216326 h 1824004"/>
                <a:gd name="connsiteX272" fmla="*/ 362524 w 542583"/>
                <a:gd name="connsiteY272" fmla="*/ 1205788 h 1824004"/>
                <a:gd name="connsiteX273" fmla="*/ 327717 w 542583"/>
                <a:gd name="connsiteY273" fmla="*/ 1186309 h 1824004"/>
                <a:gd name="connsiteX274" fmla="*/ 310792 w 542583"/>
                <a:gd name="connsiteY274" fmla="*/ 1180561 h 1824004"/>
                <a:gd name="connsiteX275" fmla="*/ 302171 w 542583"/>
                <a:gd name="connsiteY275" fmla="*/ 1190460 h 1824004"/>
                <a:gd name="connsiteX276" fmla="*/ 298338 w 542583"/>
                <a:gd name="connsiteY276" fmla="*/ 1232292 h 1824004"/>
                <a:gd name="connsiteX277" fmla="*/ 297061 w 542583"/>
                <a:gd name="connsiteY277" fmla="*/ 1252091 h 1824004"/>
                <a:gd name="connsiteX278" fmla="*/ 296742 w 542583"/>
                <a:gd name="connsiteY278" fmla="*/ 1269335 h 1824004"/>
                <a:gd name="connsiteX279" fmla="*/ 296422 w 542583"/>
                <a:gd name="connsiteY279" fmla="*/ 1280831 h 1824004"/>
                <a:gd name="connsiteX280" fmla="*/ 296103 w 542583"/>
                <a:gd name="connsiteY280" fmla="*/ 1286578 h 1824004"/>
                <a:gd name="connsiteX281" fmla="*/ 290994 w 542583"/>
                <a:gd name="connsiteY281" fmla="*/ 1354276 h 1824004"/>
                <a:gd name="connsiteX282" fmla="*/ 290355 w 542583"/>
                <a:gd name="connsiteY282" fmla="*/ 1359066 h 1824004"/>
                <a:gd name="connsiteX283" fmla="*/ 290036 w 542583"/>
                <a:gd name="connsiteY283" fmla="*/ 1385251 h 1824004"/>
                <a:gd name="connsiteX284" fmla="*/ 286523 w 542583"/>
                <a:gd name="connsiteY284" fmla="*/ 1450075 h 1824004"/>
                <a:gd name="connsiteX285" fmla="*/ 284927 w 542583"/>
                <a:gd name="connsiteY285" fmla="*/ 1513302 h 1824004"/>
                <a:gd name="connsiteX286" fmla="*/ 284927 w 542583"/>
                <a:gd name="connsiteY286" fmla="*/ 1558647 h 1824004"/>
                <a:gd name="connsiteX287" fmla="*/ 283330 w 542583"/>
                <a:gd name="connsiteY287" fmla="*/ 1597925 h 1824004"/>
                <a:gd name="connsiteX288" fmla="*/ 283649 w 542583"/>
                <a:gd name="connsiteY288" fmla="*/ 1623471 h 1824004"/>
                <a:gd name="connsiteX289" fmla="*/ 283649 w 542583"/>
                <a:gd name="connsiteY289" fmla="*/ 1647101 h 1824004"/>
                <a:gd name="connsiteX290" fmla="*/ 286523 w 542583"/>
                <a:gd name="connsiteY290" fmla="*/ 1659875 h 1824004"/>
                <a:gd name="connsiteX291" fmla="*/ 287801 w 542583"/>
                <a:gd name="connsiteY291" fmla="*/ 1670413 h 1824004"/>
                <a:gd name="connsiteX292" fmla="*/ 287162 w 542583"/>
                <a:gd name="connsiteY292" fmla="*/ 1698833 h 1824004"/>
                <a:gd name="connsiteX293" fmla="*/ 288758 w 542583"/>
                <a:gd name="connsiteY293" fmla="*/ 1737472 h 1824004"/>
                <a:gd name="connsiteX294" fmla="*/ 295465 w 542583"/>
                <a:gd name="connsiteY294" fmla="*/ 1776111 h 1824004"/>
                <a:gd name="connsiteX295" fmla="*/ 298658 w 542583"/>
                <a:gd name="connsiteY295" fmla="*/ 1801338 h 1824004"/>
                <a:gd name="connsiteX296" fmla="*/ 294826 w 542583"/>
                <a:gd name="connsiteY296" fmla="*/ 1819539 h 1824004"/>
                <a:gd name="connsiteX297" fmla="*/ 293229 w 542583"/>
                <a:gd name="connsiteY297" fmla="*/ 1821136 h 1824004"/>
                <a:gd name="connsiteX298" fmla="*/ 274389 w 542583"/>
                <a:gd name="connsiteY298" fmla="*/ 1822413 h 1824004"/>
                <a:gd name="connsiteX299" fmla="*/ 269599 w 542583"/>
                <a:gd name="connsiteY299" fmla="*/ 1818262 h 1824004"/>
                <a:gd name="connsiteX300" fmla="*/ 265128 w 542583"/>
                <a:gd name="connsiteY300" fmla="*/ 1793993 h 1824004"/>
                <a:gd name="connsiteX301" fmla="*/ 265767 w 542583"/>
                <a:gd name="connsiteY301" fmla="*/ 1787606 h 1824004"/>
                <a:gd name="connsiteX302" fmla="*/ 262574 w 542583"/>
                <a:gd name="connsiteY302" fmla="*/ 1755035 h 1824004"/>
                <a:gd name="connsiteX303" fmla="*/ 262574 w 542583"/>
                <a:gd name="connsiteY303" fmla="*/ 1747690 h 1824004"/>
                <a:gd name="connsiteX304" fmla="*/ 261935 w 542583"/>
                <a:gd name="connsiteY304" fmla="*/ 1728211 h 1824004"/>
                <a:gd name="connsiteX305" fmla="*/ 260019 w 542583"/>
                <a:gd name="connsiteY305" fmla="*/ 1693404 h 1824004"/>
                <a:gd name="connsiteX306" fmla="*/ 261296 w 542583"/>
                <a:gd name="connsiteY306" fmla="*/ 1679354 h 1824004"/>
                <a:gd name="connsiteX307" fmla="*/ 258422 w 542583"/>
                <a:gd name="connsiteY307" fmla="*/ 1654446 h 1824004"/>
                <a:gd name="connsiteX308" fmla="*/ 256506 w 542583"/>
                <a:gd name="connsiteY308" fmla="*/ 1634967 h 1824004"/>
                <a:gd name="connsiteX309" fmla="*/ 259061 w 542583"/>
                <a:gd name="connsiteY309" fmla="*/ 1546193 h 1824004"/>
                <a:gd name="connsiteX310" fmla="*/ 262254 w 542583"/>
                <a:gd name="connsiteY310" fmla="*/ 1478815 h 1824004"/>
                <a:gd name="connsiteX311" fmla="*/ 264170 w 542583"/>
                <a:gd name="connsiteY311" fmla="*/ 1431235 h 1824004"/>
                <a:gd name="connsiteX312" fmla="*/ 266725 w 542583"/>
                <a:gd name="connsiteY312" fmla="*/ 1388764 h 1824004"/>
                <a:gd name="connsiteX313" fmla="*/ 266725 w 542583"/>
                <a:gd name="connsiteY313" fmla="*/ 1374075 h 1824004"/>
                <a:gd name="connsiteX314" fmla="*/ 269279 w 542583"/>
                <a:gd name="connsiteY314" fmla="*/ 1341503 h 1824004"/>
                <a:gd name="connsiteX315" fmla="*/ 271834 w 542583"/>
                <a:gd name="connsiteY315" fmla="*/ 1288495 h 1824004"/>
                <a:gd name="connsiteX316" fmla="*/ 271834 w 542583"/>
                <a:gd name="connsiteY316" fmla="*/ 1256562 h 1824004"/>
                <a:gd name="connsiteX317" fmla="*/ 275028 w 542583"/>
                <a:gd name="connsiteY317" fmla="*/ 1202276 h 1824004"/>
                <a:gd name="connsiteX318" fmla="*/ 273750 w 542583"/>
                <a:gd name="connsiteY318" fmla="*/ 1186629 h 1824004"/>
                <a:gd name="connsiteX319" fmla="*/ 260338 w 542583"/>
                <a:gd name="connsiteY319" fmla="*/ 1183116 h 1824004"/>
                <a:gd name="connsiteX320" fmla="*/ 252994 w 542583"/>
                <a:gd name="connsiteY320" fmla="*/ 1186948 h 1824004"/>
                <a:gd name="connsiteX321" fmla="*/ 246607 w 542583"/>
                <a:gd name="connsiteY321" fmla="*/ 1193973 h 1824004"/>
                <a:gd name="connsiteX322" fmla="*/ 235111 w 542583"/>
                <a:gd name="connsiteY322" fmla="*/ 1187906 h 1824004"/>
                <a:gd name="connsiteX323" fmla="*/ 234473 w 542583"/>
                <a:gd name="connsiteY323" fmla="*/ 1178965 h 1824004"/>
                <a:gd name="connsiteX324" fmla="*/ 234153 w 542583"/>
                <a:gd name="connsiteY324" fmla="*/ 1170662 h 1824004"/>
                <a:gd name="connsiteX325" fmla="*/ 222338 w 542583"/>
                <a:gd name="connsiteY325" fmla="*/ 1172897 h 1824004"/>
                <a:gd name="connsiteX326" fmla="*/ 201901 w 542583"/>
                <a:gd name="connsiteY326" fmla="*/ 1191418 h 1824004"/>
                <a:gd name="connsiteX327" fmla="*/ 200943 w 542583"/>
                <a:gd name="connsiteY327" fmla="*/ 1192696 h 1824004"/>
                <a:gd name="connsiteX328" fmla="*/ 174439 w 542583"/>
                <a:gd name="connsiteY328" fmla="*/ 1203872 h 1824004"/>
                <a:gd name="connsiteX329" fmla="*/ 168691 w 542583"/>
                <a:gd name="connsiteY329" fmla="*/ 1200040 h 1824004"/>
                <a:gd name="connsiteX330" fmla="*/ 164220 w 542583"/>
                <a:gd name="connsiteY330" fmla="*/ 1190460 h 1824004"/>
                <a:gd name="connsiteX331" fmla="*/ 155279 w 542583"/>
                <a:gd name="connsiteY331" fmla="*/ 1186948 h 1824004"/>
                <a:gd name="connsiteX332" fmla="*/ 133564 w 542583"/>
                <a:gd name="connsiteY332" fmla="*/ 1195570 h 1824004"/>
                <a:gd name="connsiteX333" fmla="*/ 119833 w 542583"/>
                <a:gd name="connsiteY333" fmla="*/ 1195570 h 1824004"/>
                <a:gd name="connsiteX334" fmla="*/ 117279 w 542583"/>
                <a:gd name="connsiteY334" fmla="*/ 1179284 h 1824004"/>
                <a:gd name="connsiteX335" fmla="*/ 122069 w 542583"/>
                <a:gd name="connsiteY335" fmla="*/ 1176090 h 1824004"/>
                <a:gd name="connsiteX336" fmla="*/ 122069 w 542583"/>
                <a:gd name="connsiteY336" fmla="*/ 1166830 h 1824004"/>
                <a:gd name="connsiteX337" fmla="*/ 112489 w 542583"/>
                <a:gd name="connsiteY337" fmla="*/ 1159486 h 1824004"/>
                <a:gd name="connsiteX338" fmla="*/ 99077 w 542583"/>
                <a:gd name="connsiteY338" fmla="*/ 1155015 h 1824004"/>
                <a:gd name="connsiteX339" fmla="*/ 58841 w 542583"/>
                <a:gd name="connsiteY339" fmla="*/ 1167469 h 1824004"/>
                <a:gd name="connsiteX340" fmla="*/ 16371 w 542583"/>
                <a:gd name="connsiteY340" fmla="*/ 1172259 h 1824004"/>
                <a:gd name="connsiteX341" fmla="*/ 2001 w 542583"/>
                <a:gd name="connsiteY341" fmla="*/ 1164275 h 1824004"/>
                <a:gd name="connsiteX342" fmla="*/ 723 w 542583"/>
                <a:gd name="connsiteY342" fmla="*/ 1159486 h 1824004"/>
                <a:gd name="connsiteX343" fmla="*/ 14135 w 542583"/>
                <a:gd name="connsiteY343" fmla="*/ 1145754 h 1824004"/>
                <a:gd name="connsiteX344" fmla="*/ 22119 w 542583"/>
                <a:gd name="connsiteY344" fmla="*/ 1146073 h 1824004"/>
                <a:gd name="connsiteX345" fmla="*/ 37446 w 542583"/>
                <a:gd name="connsiteY345" fmla="*/ 1144158 h 1824004"/>
                <a:gd name="connsiteX346" fmla="*/ 71295 w 542583"/>
                <a:gd name="connsiteY346" fmla="*/ 1132981 h 1824004"/>
                <a:gd name="connsiteX347" fmla="*/ 85665 w 542583"/>
                <a:gd name="connsiteY347" fmla="*/ 1127872 h 1824004"/>
                <a:gd name="connsiteX348" fmla="*/ 95564 w 542583"/>
                <a:gd name="connsiteY348" fmla="*/ 1124679 h 1824004"/>
                <a:gd name="connsiteX349" fmla="*/ 128136 w 542583"/>
                <a:gd name="connsiteY349" fmla="*/ 1097536 h 1824004"/>
                <a:gd name="connsiteX350" fmla="*/ 129413 w 542583"/>
                <a:gd name="connsiteY350" fmla="*/ 1086997 h 1824004"/>
                <a:gd name="connsiteX351" fmla="*/ 132606 w 542583"/>
                <a:gd name="connsiteY351" fmla="*/ 1064325 h 1824004"/>
                <a:gd name="connsiteX352" fmla="*/ 135161 w 542583"/>
                <a:gd name="connsiteY352" fmla="*/ 1062090 h 1824004"/>
                <a:gd name="connsiteX353" fmla="*/ 144102 w 542583"/>
                <a:gd name="connsiteY353" fmla="*/ 1054107 h 1824004"/>
                <a:gd name="connsiteX354" fmla="*/ 148892 w 542583"/>
                <a:gd name="connsiteY354" fmla="*/ 1050275 h 1824004"/>
                <a:gd name="connsiteX355" fmla="*/ 159430 w 542583"/>
                <a:gd name="connsiteY355" fmla="*/ 1038460 h 1824004"/>
                <a:gd name="connsiteX356" fmla="*/ 159749 w 542583"/>
                <a:gd name="connsiteY356" fmla="*/ 1035585 h 1824004"/>
                <a:gd name="connsiteX357" fmla="*/ 175077 w 542583"/>
                <a:gd name="connsiteY357" fmla="*/ 1017384 h 1824004"/>
                <a:gd name="connsiteX358" fmla="*/ 156556 w 542583"/>
                <a:gd name="connsiteY358" fmla="*/ 1030157 h 1824004"/>
                <a:gd name="connsiteX359" fmla="*/ 138035 w 542583"/>
                <a:gd name="connsiteY359" fmla="*/ 1041653 h 1824004"/>
                <a:gd name="connsiteX360" fmla="*/ 113127 w 542583"/>
                <a:gd name="connsiteY360" fmla="*/ 1057300 h 1824004"/>
                <a:gd name="connsiteX361" fmla="*/ 109615 w 542583"/>
                <a:gd name="connsiteY361" fmla="*/ 1058897 h 1824004"/>
                <a:gd name="connsiteX362" fmla="*/ 90136 w 542583"/>
                <a:gd name="connsiteY362" fmla="*/ 1067199 h 1824004"/>
                <a:gd name="connsiteX363" fmla="*/ 84707 w 542583"/>
                <a:gd name="connsiteY363" fmla="*/ 1069115 h 1824004"/>
                <a:gd name="connsiteX364" fmla="*/ 67144 w 542583"/>
                <a:gd name="connsiteY364" fmla="*/ 1064964 h 1824004"/>
                <a:gd name="connsiteX365" fmla="*/ 67783 w 542583"/>
                <a:gd name="connsiteY365" fmla="*/ 1048039 h 1824004"/>
                <a:gd name="connsiteX366" fmla="*/ 72892 w 542583"/>
                <a:gd name="connsiteY366" fmla="*/ 1040695 h 1824004"/>
                <a:gd name="connsiteX367" fmla="*/ 76405 w 542583"/>
                <a:gd name="connsiteY367" fmla="*/ 1036224 h 1824004"/>
                <a:gd name="connsiteX368" fmla="*/ 99716 w 542583"/>
                <a:gd name="connsiteY368" fmla="*/ 1013871 h 1824004"/>
                <a:gd name="connsiteX369" fmla="*/ 110573 w 542583"/>
                <a:gd name="connsiteY369" fmla="*/ 1003014 h 1824004"/>
                <a:gd name="connsiteX370" fmla="*/ 131329 w 542583"/>
                <a:gd name="connsiteY370" fmla="*/ 977468 h 1824004"/>
                <a:gd name="connsiteX371" fmla="*/ 146018 w 542583"/>
                <a:gd name="connsiteY371" fmla="*/ 953518 h 1824004"/>
                <a:gd name="connsiteX372" fmla="*/ 146976 w 542583"/>
                <a:gd name="connsiteY372" fmla="*/ 951282 h 1824004"/>
                <a:gd name="connsiteX373" fmla="*/ 146018 w 542583"/>
                <a:gd name="connsiteY373" fmla="*/ 949047 h 1824004"/>
                <a:gd name="connsiteX374" fmla="*/ 147615 w 542583"/>
                <a:gd name="connsiteY374" fmla="*/ 929249 h 1824004"/>
                <a:gd name="connsiteX375" fmla="*/ 157514 w 542583"/>
                <a:gd name="connsiteY375" fmla="*/ 919349 h 1824004"/>
                <a:gd name="connsiteX376" fmla="*/ 158472 w 542583"/>
                <a:gd name="connsiteY376" fmla="*/ 910408 h 1824004"/>
                <a:gd name="connsiteX377" fmla="*/ 150170 w 542583"/>
                <a:gd name="connsiteY377" fmla="*/ 907534 h 1824004"/>
                <a:gd name="connsiteX378" fmla="*/ 143464 w 542583"/>
                <a:gd name="connsiteY378" fmla="*/ 902425 h 1824004"/>
                <a:gd name="connsiteX379" fmla="*/ 144422 w 542583"/>
                <a:gd name="connsiteY379" fmla="*/ 890291 h 1824004"/>
                <a:gd name="connsiteX380" fmla="*/ 142186 w 542583"/>
                <a:gd name="connsiteY380" fmla="*/ 889333 h 1824004"/>
                <a:gd name="connsiteX381" fmla="*/ 120472 w 542583"/>
                <a:gd name="connsiteY381" fmla="*/ 899870 h 1824004"/>
                <a:gd name="connsiteX382" fmla="*/ 100673 w 542583"/>
                <a:gd name="connsiteY382" fmla="*/ 907534 h 1824004"/>
                <a:gd name="connsiteX383" fmla="*/ 85984 w 542583"/>
                <a:gd name="connsiteY383" fmla="*/ 908173 h 1824004"/>
                <a:gd name="connsiteX384" fmla="*/ 72573 w 542583"/>
                <a:gd name="connsiteY384" fmla="*/ 889652 h 1824004"/>
                <a:gd name="connsiteX385" fmla="*/ 79278 w 542583"/>
                <a:gd name="connsiteY385" fmla="*/ 883904 h 1824004"/>
                <a:gd name="connsiteX386" fmla="*/ 101951 w 542583"/>
                <a:gd name="connsiteY386" fmla="*/ 872727 h 1824004"/>
                <a:gd name="connsiteX387" fmla="*/ 105463 w 542583"/>
                <a:gd name="connsiteY387" fmla="*/ 870812 h 1824004"/>
                <a:gd name="connsiteX388" fmla="*/ 116640 w 542583"/>
                <a:gd name="connsiteY388" fmla="*/ 860912 h 1824004"/>
                <a:gd name="connsiteX389" fmla="*/ 127178 w 542583"/>
                <a:gd name="connsiteY389" fmla="*/ 853887 h 1824004"/>
                <a:gd name="connsiteX390" fmla="*/ 138035 w 542583"/>
                <a:gd name="connsiteY390" fmla="*/ 842072 h 1824004"/>
                <a:gd name="connsiteX391" fmla="*/ 144741 w 542583"/>
                <a:gd name="connsiteY391" fmla="*/ 828021 h 1824004"/>
                <a:gd name="connsiteX392" fmla="*/ 156237 w 542583"/>
                <a:gd name="connsiteY392" fmla="*/ 812374 h 1824004"/>
                <a:gd name="connsiteX393" fmla="*/ 169329 w 542583"/>
                <a:gd name="connsiteY393" fmla="*/ 790979 h 1824004"/>
                <a:gd name="connsiteX394" fmla="*/ 164220 w 542583"/>
                <a:gd name="connsiteY394" fmla="*/ 782357 h 1824004"/>
                <a:gd name="connsiteX395" fmla="*/ 161027 w 542583"/>
                <a:gd name="connsiteY395" fmla="*/ 782038 h 1824004"/>
                <a:gd name="connsiteX396" fmla="*/ 153682 w 542583"/>
                <a:gd name="connsiteY396" fmla="*/ 766710 h 1824004"/>
                <a:gd name="connsiteX397" fmla="*/ 166775 w 542583"/>
                <a:gd name="connsiteY397" fmla="*/ 747231 h 1824004"/>
                <a:gd name="connsiteX398" fmla="*/ 167733 w 542583"/>
                <a:gd name="connsiteY398" fmla="*/ 745954 h 1824004"/>
                <a:gd name="connsiteX399" fmla="*/ 182422 w 542583"/>
                <a:gd name="connsiteY399" fmla="*/ 712424 h 1824004"/>
                <a:gd name="connsiteX400" fmla="*/ 179867 w 542583"/>
                <a:gd name="connsiteY400" fmla="*/ 702525 h 1824004"/>
                <a:gd name="connsiteX401" fmla="*/ 175397 w 542583"/>
                <a:gd name="connsiteY401" fmla="*/ 694861 h 1824004"/>
                <a:gd name="connsiteX402" fmla="*/ 168052 w 542583"/>
                <a:gd name="connsiteY402" fmla="*/ 690071 h 1824004"/>
                <a:gd name="connsiteX403" fmla="*/ 157834 w 542583"/>
                <a:gd name="connsiteY403" fmla="*/ 688155 h 1824004"/>
                <a:gd name="connsiteX404" fmla="*/ 146657 w 542583"/>
                <a:gd name="connsiteY404" fmla="*/ 688475 h 1824004"/>
                <a:gd name="connsiteX405" fmla="*/ 133245 w 542583"/>
                <a:gd name="connsiteY405" fmla="*/ 686239 h 1824004"/>
                <a:gd name="connsiteX406" fmla="*/ 130052 w 542583"/>
                <a:gd name="connsiteY406" fmla="*/ 675701 h 1824004"/>
                <a:gd name="connsiteX407" fmla="*/ 136438 w 542583"/>
                <a:gd name="connsiteY407" fmla="*/ 661970 h 1824004"/>
                <a:gd name="connsiteX408" fmla="*/ 140590 w 542583"/>
                <a:gd name="connsiteY408" fmla="*/ 656222 h 1824004"/>
                <a:gd name="connsiteX409" fmla="*/ 136438 w 542583"/>
                <a:gd name="connsiteY409" fmla="*/ 651113 h 1824004"/>
                <a:gd name="connsiteX410" fmla="*/ 121111 w 542583"/>
                <a:gd name="connsiteY410" fmla="*/ 658138 h 1824004"/>
                <a:gd name="connsiteX411" fmla="*/ 110253 w 542583"/>
                <a:gd name="connsiteY411" fmla="*/ 664525 h 1824004"/>
                <a:gd name="connsiteX412" fmla="*/ 100673 w 542583"/>
                <a:gd name="connsiteY412" fmla="*/ 666760 h 1824004"/>
                <a:gd name="connsiteX413" fmla="*/ 90774 w 542583"/>
                <a:gd name="connsiteY413" fmla="*/ 659415 h 1824004"/>
                <a:gd name="connsiteX414" fmla="*/ 100673 w 542583"/>
                <a:gd name="connsiteY414" fmla="*/ 640894 h 1824004"/>
                <a:gd name="connsiteX415" fmla="*/ 122069 w 542583"/>
                <a:gd name="connsiteY415" fmla="*/ 621096 h 1824004"/>
                <a:gd name="connsiteX416" fmla="*/ 132926 w 542583"/>
                <a:gd name="connsiteY416" fmla="*/ 608003 h 1824004"/>
                <a:gd name="connsiteX417" fmla="*/ 144422 w 542583"/>
                <a:gd name="connsiteY417" fmla="*/ 596507 h 1824004"/>
                <a:gd name="connsiteX418" fmla="*/ 154321 w 542583"/>
                <a:gd name="connsiteY418" fmla="*/ 584692 h 1824004"/>
                <a:gd name="connsiteX419" fmla="*/ 155279 w 542583"/>
                <a:gd name="connsiteY419" fmla="*/ 582457 h 1824004"/>
                <a:gd name="connsiteX420" fmla="*/ 169010 w 542583"/>
                <a:gd name="connsiteY420" fmla="*/ 562339 h 1824004"/>
                <a:gd name="connsiteX421" fmla="*/ 180825 w 542583"/>
                <a:gd name="connsiteY421" fmla="*/ 543818 h 1824004"/>
                <a:gd name="connsiteX422" fmla="*/ 179229 w 542583"/>
                <a:gd name="connsiteY422" fmla="*/ 525616 h 1824004"/>
                <a:gd name="connsiteX423" fmla="*/ 171245 w 542583"/>
                <a:gd name="connsiteY423" fmla="*/ 524339 h 1824004"/>
                <a:gd name="connsiteX424" fmla="*/ 162304 w 542583"/>
                <a:gd name="connsiteY424" fmla="*/ 524978 h 1824004"/>
                <a:gd name="connsiteX425" fmla="*/ 157514 w 542583"/>
                <a:gd name="connsiteY425" fmla="*/ 513482 h 1824004"/>
                <a:gd name="connsiteX426" fmla="*/ 162623 w 542583"/>
                <a:gd name="connsiteY426" fmla="*/ 505179 h 1824004"/>
                <a:gd name="connsiteX427" fmla="*/ 167413 w 542583"/>
                <a:gd name="connsiteY427" fmla="*/ 496238 h 1824004"/>
                <a:gd name="connsiteX428" fmla="*/ 173481 w 542583"/>
                <a:gd name="connsiteY428" fmla="*/ 478675 h 1824004"/>
                <a:gd name="connsiteX429" fmla="*/ 181145 w 542583"/>
                <a:gd name="connsiteY429" fmla="*/ 474843 h 1824004"/>
                <a:gd name="connsiteX430" fmla="*/ 356137 w 542583"/>
                <a:gd name="connsiteY430" fmla="*/ 347111 h 1824004"/>
                <a:gd name="connsiteX431" fmla="*/ 383280 w 542583"/>
                <a:gd name="connsiteY431" fmla="*/ 348708 h 1824004"/>
                <a:gd name="connsiteX432" fmla="*/ 364121 w 542583"/>
                <a:gd name="connsiteY432" fmla="*/ 337531 h 1824004"/>
                <a:gd name="connsiteX433" fmla="*/ 355179 w 542583"/>
                <a:gd name="connsiteY433" fmla="*/ 342002 h 1824004"/>
                <a:gd name="connsiteX434" fmla="*/ 356137 w 542583"/>
                <a:gd name="connsiteY434" fmla="*/ 347111 h 1824004"/>
                <a:gd name="connsiteX435" fmla="*/ 251078 w 542583"/>
                <a:gd name="connsiteY435" fmla="*/ 469414 h 1824004"/>
                <a:gd name="connsiteX436" fmla="*/ 261296 w 542583"/>
                <a:gd name="connsiteY436" fmla="*/ 462389 h 1824004"/>
                <a:gd name="connsiteX437" fmla="*/ 259380 w 542583"/>
                <a:gd name="connsiteY437" fmla="*/ 458238 h 1824004"/>
                <a:gd name="connsiteX438" fmla="*/ 254910 w 542583"/>
                <a:gd name="connsiteY438" fmla="*/ 460792 h 1824004"/>
                <a:gd name="connsiteX439" fmla="*/ 251078 w 542583"/>
                <a:gd name="connsiteY439" fmla="*/ 469414 h 1824004"/>
                <a:gd name="connsiteX440" fmla="*/ 351667 w 542583"/>
                <a:gd name="connsiteY440" fmla="*/ 1059535 h 1824004"/>
                <a:gd name="connsiteX441" fmla="*/ 362843 w 542583"/>
                <a:gd name="connsiteY441" fmla="*/ 1068477 h 1824004"/>
                <a:gd name="connsiteX442" fmla="*/ 351667 w 542583"/>
                <a:gd name="connsiteY442" fmla="*/ 1059535 h 1824004"/>
                <a:gd name="connsiteX443" fmla="*/ 279817 w 542583"/>
                <a:gd name="connsiteY443" fmla="*/ 1126275 h 1824004"/>
                <a:gd name="connsiteX444" fmla="*/ 279498 w 542583"/>
                <a:gd name="connsiteY444" fmla="*/ 1135855 h 1824004"/>
                <a:gd name="connsiteX445" fmla="*/ 279817 w 542583"/>
                <a:gd name="connsiteY445" fmla="*/ 1126275 h 1824004"/>
                <a:gd name="connsiteX446" fmla="*/ 256506 w 542583"/>
                <a:gd name="connsiteY446" fmla="*/ 867938 h 1824004"/>
                <a:gd name="connsiteX447" fmla="*/ 256187 w 542583"/>
                <a:gd name="connsiteY447" fmla="*/ 860593 h 1824004"/>
                <a:gd name="connsiteX448" fmla="*/ 253313 w 542583"/>
                <a:gd name="connsiteY448" fmla="*/ 860912 h 1824004"/>
                <a:gd name="connsiteX449" fmla="*/ 254910 w 542583"/>
                <a:gd name="connsiteY449" fmla="*/ 868257 h 1824004"/>
                <a:gd name="connsiteX450" fmla="*/ 256506 w 542583"/>
                <a:gd name="connsiteY450" fmla="*/ 867938 h 1824004"/>
                <a:gd name="connsiteX451" fmla="*/ 194556 w 542583"/>
                <a:gd name="connsiteY451" fmla="*/ 759046 h 1824004"/>
                <a:gd name="connsiteX452" fmla="*/ 189447 w 542583"/>
                <a:gd name="connsiteY452" fmla="*/ 764794 h 1824004"/>
                <a:gd name="connsiteX453" fmla="*/ 192002 w 542583"/>
                <a:gd name="connsiteY453" fmla="*/ 766071 h 1824004"/>
                <a:gd name="connsiteX454" fmla="*/ 194556 w 542583"/>
                <a:gd name="connsiteY454" fmla="*/ 759046 h 1824004"/>
                <a:gd name="connsiteX455" fmla="*/ 373381 w 542583"/>
                <a:gd name="connsiteY455" fmla="*/ 1075821 h 1824004"/>
                <a:gd name="connsiteX456" fmla="*/ 372423 w 542583"/>
                <a:gd name="connsiteY456" fmla="*/ 1077418 h 1824004"/>
                <a:gd name="connsiteX457" fmla="*/ 374658 w 542583"/>
                <a:gd name="connsiteY457" fmla="*/ 1079334 h 1824004"/>
                <a:gd name="connsiteX458" fmla="*/ 377532 w 542583"/>
                <a:gd name="connsiteY458" fmla="*/ 1079334 h 1824004"/>
                <a:gd name="connsiteX459" fmla="*/ 377532 w 542583"/>
                <a:gd name="connsiteY459" fmla="*/ 1078056 h 1824004"/>
                <a:gd name="connsiteX460" fmla="*/ 373381 w 542583"/>
                <a:gd name="connsiteY460" fmla="*/ 1075821 h 1824004"/>
                <a:gd name="connsiteX461" fmla="*/ 274389 w 542583"/>
                <a:gd name="connsiteY461" fmla="*/ 790979 h 1824004"/>
                <a:gd name="connsiteX462" fmla="*/ 275347 w 542583"/>
                <a:gd name="connsiteY462" fmla="*/ 790979 h 1824004"/>
                <a:gd name="connsiteX463" fmla="*/ 275347 w 542583"/>
                <a:gd name="connsiteY463" fmla="*/ 787467 h 1824004"/>
                <a:gd name="connsiteX464" fmla="*/ 274389 w 542583"/>
                <a:gd name="connsiteY464" fmla="*/ 787467 h 1824004"/>
                <a:gd name="connsiteX465" fmla="*/ 274389 w 542583"/>
                <a:gd name="connsiteY465" fmla="*/ 790979 h 182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542583" h="1824004">
                  <a:moveTo>
                    <a:pt x="181145" y="474843"/>
                  </a:moveTo>
                  <a:cubicBezTo>
                    <a:pt x="176674" y="473566"/>
                    <a:pt x="173800" y="474843"/>
                    <a:pt x="170607" y="477078"/>
                  </a:cubicBezTo>
                  <a:cubicBezTo>
                    <a:pt x="163901" y="481230"/>
                    <a:pt x="157195" y="486020"/>
                    <a:pt x="150170" y="488894"/>
                  </a:cubicBezTo>
                  <a:cubicBezTo>
                    <a:pt x="146657" y="490490"/>
                    <a:pt x="141548" y="489532"/>
                    <a:pt x="137716" y="487935"/>
                  </a:cubicBezTo>
                  <a:cubicBezTo>
                    <a:pt x="133245" y="486020"/>
                    <a:pt x="133564" y="479314"/>
                    <a:pt x="137716" y="475162"/>
                  </a:cubicBezTo>
                  <a:cubicBezTo>
                    <a:pt x="139312" y="473566"/>
                    <a:pt x="141867" y="472288"/>
                    <a:pt x="143783" y="470692"/>
                  </a:cubicBezTo>
                  <a:cubicBezTo>
                    <a:pt x="145699" y="469095"/>
                    <a:pt x="148892" y="468137"/>
                    <a:pt x="149531" y="466221"/>
                  </a:cubicBezTo>
                  <a:cubicBezTo>
                    <a:pt x="152086" y="457919"/>
                    <a:pt x="160069" y="457599"/>
                    <a:pt x="165497" y="453448"/>
                  </a:cubicBezTo>
                  <a:cubicBezTo>
                    <a:pt x="167733" y="451851"/>
                    <a:pt x="170287" y="449935"/>
                    <a:pt x="171884" y="447700"/>
                  </a:cubicBezTo>
                  <a:cubicBezTo>
                    <a:pt x="175077" y="443229"/>
                    <a:pt x="177632" y="438439"/>
                    <a:pt x="180825" y="433969"/>
                  </a:cubicBezTo>
                  <a:cubicBezTo>
                    <a:pt x="183060" y="430776"/>
                    <a:pt x="184019" y="428221"/>
                    <a:pt x="181145" y="425347"/>
                  </a:cubicBezTo>
                  <a:cubicBezTo>
                    <a:pt x="178590" y="422473"/>
                    <a:pt x="178590" y="418960"/>
                    <a:pt x="178909" y="415448"/>
                  </a:cubicBezTo>
                  <a:cubicBezTo>
                    <a:pt x="179548" y="409061"/>
                    <a:pt x="178590" y="407465"/>
                    <a:pt x="171884" y="407145"/>
                  </a:cubicBezTo>
                  <a:cubicBezTo>
                    <a:pt x="168052" y="406826"/>
                    <a:pt x="165178" y="405229"/>
                    <a:pt x="163262" y="402036"/>
                  </a:cubicBezTo>
                  <a:cubicBezTo>
                    <a:pt x="161027" y="398204"/>
                    <a:pt x="157834" y="396927"/>
                    <a:pt x="153363" y="397885"/>
                  </a:cubicBezTo>
                  <a:cubicBezTo>
                    <a:pt x="146657" y="399481"/>
                    <a:pt x="139951" y="400120"/>
                    <a:pt x="132926" y="401397"/>
                  </a:cubicBezTo>
                  <a:cubicBezTo>
                    <a:pt x="131968" y="400120"/>
                    <a:pt x="131329" y="399162"/>
                    <a:pt x="130371" y="398204"/>
                  </a:cubicBezTo>
                  <a:cubicBezTo>
                    <a:pt x="123985" y="391179"/>
                    <a:pt x="123985" y="383195"/>
                    <a:pt x="130691" y="376490"/>
                  </a:cubicBezTo>
                  <a:cubicBezTo>
                    <a:pt x="131648" y="375532"/>
                    <a:pt x="133564" y="373935"/>
                    <a:pt x="134842" y="374254"/>
                  </a:cubicBezTo>
                  <a:cubicBezTo>
                    <a:pt x="141548" y="374893"/>
                    <a:pt x="145380" y="370422"/>
                    <a:pt x="149850" y="366910"/>
                  </a:cubicBezTo>
                  <a:cubicBezTo>
                    <a:pt x="154321" y="363397"/>
                    <a:pt x="158153" y="360523"/>
                    <a:pt x="164539" y="360523"/>
                  </a:cubicBezTo>
                  <a:cubicBezTo>
                    <a:pt x="168691" y="360523"/>
                    <a:pt x="173481" y="357968"/>
                    <a:pt x="177313" y="355414"/>
                  </a:cubicBezTo>
                  <a:cubicBezTo>
                    <a:pt x="183380" y="351262"/>
                    <a:pt x="190405" y="347750"/>
                    <a:pt x="194876" y="341044"/>
                  </a:cubicBezTo>
                  <a:cubicBezTo>
                    <a:pt x="197750" y="336573"/>
                    <a:pt x="201582" y="332422"/>
                    <a:pt x="204775" y="327951"/>
                  </a:cubicBezTo>
                  <a:cubicBezTo>
                    <a:pt x="205414" y="326993"/>
                    <a:pt x="206372" y="325716"/>
                    <a:pt x="207010" y="325716"/>
                  </a:cubicBezTo>
                  <a:cubicBezTo>
                    <a:pt x="213078" y="325397"/>
                    <a:pt x="214035" y="320607"/>
                    <a:pt x="215632" y="316456"/>
                  </a:cubicBezTo>
                  <a:cubicBezTo>
                    <a:pt x="216590" y="314220"/>
                    <a:pt x="217548" y="311346"/>
                    <a:pt x="219145" y="310069"/>
                  </a:cubicBezTo>
                  <a:cubicBezTo>
                    <a:pt x="226170" y="305279"/>
                    <a:pt x="225531" y="296657"/>
                    <a:pt x="228725" y="289951"/>
                  </a:cubicBezTo>
                  <a:cubicBezTo>
                    <a:pt x="229363" y="288993"/>
                    <a:pt x="228725" y="287397"/>
                    <a:pt x="229044" y="285800"/>
                  </a:cubicBezTo>
                  <a:cubicBezTo>
                    <a:pt x="222019" y="284203"/>
                    <a:pt x="218506" y="288354"/>
                    <a:pt x="215952" y="292825"/>
                  </a:cubicBezTo>
                  <a:cubicBezTo>
                    <a:pt x="207649" y="293464"/>
                    <a:pt x="204136" y="287077"/>
                    <a:pt x="199346" y="282926"/>
                  </a:cubicBezTo>
                  <a:cubicBezTo>
                    <a:pt x="197111" y="281010"/>
                    <a:pt x="197111" y="278136"/>
                    <a:pt x="200304" y="275901"/>
                  </a:cubicBezTo>
                  <a:cubicBezTo>
                    <a:pt x="203817" y="273346"/>
                    <a:pt x="207330" y="270791"/>
                    <a:pt x="210842" y="268237"/>
                  </a:cubicBezTo>
                  <a:cubicBezTo>
                    <a:pt x="214674" y="265363"/>
                    <a:pt x="219145" y="262808"/>
                    <a:pt x="220422" y="256741"/>
                  </a:cubicBezTo>
                  <a:cubicBezTo>
                    <a:pt x="218825" y="255464"/>
                    <a:pt x="217229" y="253228"/>
                    <a:pt x="215313" y="252270"/>
                  </a:cubicBezTo>
                  <a:cubicBezTo>
                    <a:pt x="210203" y="249396"/>
                    <a:pt x="208607" y="245564"/>
                    <a:pt x="209565" y="239817"/>
                  </a:cubicBezTo>
                  <a:cubicBezTo>
                    <a:pt x="210203" y="236304"/>
                    <a:pt x="210523" y="233111"/>
                    <a:pt x="207330" y="230875"/>
                  </a:cubicBezTo>
                  <a:cubicBezTo>
                    <a:pt x="205733" y="229917"/>
                    <a:pt x="204136" y="228321"/>
                    <a:pt x="202540" y="228640"/>
                  </a:cubicBezTo>
                  <a:cubicBezTo>
                    <a:pt x="198708" y="228959"/>
                    <a:pt x="195514" y="228959"/>
                    <a:pt x="192640" y="225766"/>
                  </a:cubicBezTo>
                  <a:cubicBezTo>
                    <a:pt x="192002" y="225127"/>
                    <a:pt x="188809" y="225766"/>
                    <a:pt x="187531" y="226405"/>
                  </a:cubicBezTo>
                  <a:cubicBezTo>
                    <a:pt x="185296" y="227682"/>
                    <a:pt x="183699" y="229279"/>
                    <a:pt x="181783" y="230875"/>
                  </a:cubicBezTo>
                  <a:cubicBezTo>
                    <a:pt x="178909" y="233430"/>
                    <a:pt x="175716" y="235346"/>
                    <a:pt x="171565" y="235027"/>
                  </a:cubicBezTo>
                  <a:cubicBezTo>
                    <a:pt x="169329" y="234707"/>
                    <a:pt x="166775" y="235346"/>
                    <a:pt x="164539" y="236304"/>
                  </a:cubicBezTo>
                  <a:cubicBezTo>
                    <a:pt x="161027" y="237581"/>
                    <a:pt x="157834" y="237581"/>
                    <a:pt x="154321" y="236304"/>
                  </a:cubicBezTo>
                  <a:cubicBezTo>
                    <a:pt x="146338" y="233430"/>
                    <a:pt x="144422" y="225127"/>
                    <a:pt x="150170" y="218741"/>
                  </a:cubicBezTo>
                  <a:cubicBezTo>
                    <a:pt x="151766" y="217144"/>
                    <a:pt x="153682" y="215867"/>
                    <a:pt x="154640" y="213951"/>
                  </a:cubicBezTo>
                  <a:cubicBezTo>
                    <a:pt x="158472" y="206287"/>
                    <a:pt x="166136" y="203413"/>
                    <a:pt x="172842" y="199581"/>
                  </a:cubicBezTo>
                  <a:cubicBezTo>
                    <a:pt x="176993" y="197346"/>
                    <a:pt x="182103" y="197026"/>
                    <a:pt x="186892" y="195749"/>
                  </a:cubicBezTo>
                  <a:cubicBezTo>
                    <a:pt x="188489" y="195430"/>
                    <a:pt x="190405" y="194791"/>
                    <a:pt x="191044" y="193833"/>
                  </a:cubicBezTo>
                  <a:cubicBezTo>
                    <a:pt x="193918" y="189682"/>
                    <a:pt x="197750" y="188085"/>
                    <a:pt x="202220" y="185850"/>
                  </a:cubicBezTo>
                  <a:cubicBezTo>
                    <a:pt x="209884" y="182018"/>
                    <a:pt x="214674" y="175312"/>
                    <a:pt x="216590" y="167009"/>
                  </a:cubicBezTo>
                  <a:cubicBezTo>
                    <a:pt x="219464" y="153917"/>
                    <a:pt x="225212" y="142740"/>
                    <a:pt x="235750" y="134438"/>
                  </a:cubicBezTo>
                  <a:cubicBezTo>
                    <a:pt x="236069" y="134118"/>
                    <a:pt x="236708" y="133799"/>
                    <a:pt x="237027" y="133160"/>
                  </a:cubicBezTo>
                  <a:cubicBezTo>
                    <a:pt x="239901" y="124539"/>
                    <a:pt x="247246" y="117833"/>
                    <a:pt x="248523" y="108253"/>
                  </a:cubicBezTo>
                  <a:cubicBezTo>
                    <a:pt x="249162" y="102185"/>
                    <a:pt x="251716" y="96118"/>
                    <a:pt x="253313" y="90051"/>
                  </a:cubicBezTo>
                  <a:cubicBezTo>
                    <a:pt x="256187" y="79194"/>
                    <a:pt x="260977" y="68017"/>
                    <a:pt x="260658" y="57160"/>
                  </a:cubicBezTo>
                  <a:cubicBezTo>
                    <a:pt x="260658" y="46303"/>
                    <a:pt x="263851" y="34807"/>
                    <a:pt x="257145" y="23630"/>
                  </a:cubicBezTo>
                  <a:cubicBezTo>
                    <a:pt x="260338" y="18841"/>
                    <a:pt x="263851" y="14051"/>
                    <a:pt x="267364" y="9261"/>
                  </a:cubicBezTo>
                  <a:cubicBezTo>
                    <a:pt x="268322" y="7983"/>
                    <a:pt x="270238" y="6706"/>
                    <a:pt x="271515" y="6706"/>
                  </a:cubicBezTo>
                  <a:cubicBezTo>
                    <a:pt x="276624" y="7025"/>
                    <a:pt x="280137" y="4790"/>
                    <a:pt x="283330" y="0"/>
                  </a:cubicBezTo>
                  <a:cubicBezTo>
                    <a:pt x="287481" y="7345"/>
                    <a:pt x="288120" y="14370"/>
                    <a:pt x="288120" y="21395"/>
                  </a:cubicBezTo>
                  <a:cubicBezTo>
                    <a:pt x="288120" y="28101"/>
                    <a:pt x="290355" y="34168"/>
                    <a:pt x="291952" y="40555"/>
                  </a:cubicBezTo>
                  <a:cubicBezTo>
                    <a:pt x="292591" y="43429"/>
                    <a:pt x="293548" y="46303"/>
                    <a:pt x="294187" y="49177"/>
                  </a:cubicBezTo>
                  <a:cubicBezTo>
                    <a:pt x="294826" y="53647"/>
                    <a:pt x="293229" y="58437"/>
                    <a:pt x="298019" y="61631"/>
                  </a:cubicBezTo>
                  <a:cubicBezTo>
                    <a:pt x="298977" y="62269"/>
                    <a:pt x="298658" y="64824"/>
                    <a:pt x="298658" y="66420"/>
                  </a:cubicBezTo>
                  <a:cubicBezTo>
                    <a:pt x="298658" y="75362"/>
                    <a:pt x="298338" y="84303"/>
                    <a:pt x="298338" y="93244"/>
                  </a:cubicBezTo>
                  <a:cubicBezTo>
                    <a:pt x="298338" y="93883"/>
                    <a:pt x="298338" y="94522"/>
                    <a:pt x="298338" y="94841"/>
                  </a:cubicBezTo>
                  <a:cubicBezTo>
                    <a:pt x="303448" y="104740"/>
                    <a:pt x="301851" y="116555"/>
                    <a:pt x="307280" y="126455"/>
                  </a:cubicBezTo>
                  <a:cubicBezTo>
                    <a:pt x="307918" y="127732"/>
                    <a:pt x="308557" y="129648"/>
                    <a:pt x="309515" y="130606"/>
                  </a:cubicBezTo>
                  <a:cubicBezTo>
                    <a:pt x="313666" y="135396"/>
                    <a:pt x="319095" y="139547"/>
                    <a:pt x="320053" y="146892"/>
                  </a:cubicBezTo>
                  <a:cubicBezTo>
                    <a:pt x="320372" y="148169"/>
                    <a:pt x="322288" y="149127"/>
                    <a:pt x="323246" y="150404"/>
                  </a:cubicBezTo>
                  <a:cubicBezTo>
                    <a:pt x="324843" y="152320"/>
                    <a:pt x="327398" y="153598"/>
                    <a:pt x="328355" y="155833"/>
                  </a:cubicBezTo>
                  <a:cubicBezTo>
                    <a:pt x="331229" y="163816"/>
                    <a:pt x="336978" y="168606"/>
                    <a:pt x="343364" y="173715"/>
                  </a:cubicBezTo>
                  <a:cubicBezTo>
                    <a:pt x="348154" y="177867"/>
                    <a:pt x="351986" y="183295"/>
                    <a:pt x="356457" y="188085"/>
                  </a:cubicBezTo>
                  <a:cubicBezTo>
                    <a:pt x="355498" y="191278"/>
                    <a:pt x="354541" y="193833"/>
                    <a:pt x="353902" y="195430"/>
                  </a:cubicBezTo>
                  <a:cubicBezTo>
                    <a:pt x="347196" y="197984"/>
                    <a:pt x="341129" y="200220"/>
                    <a:pt x="335381" y="202136"/>
                  </a:cubicBezTo>
                  <a:cubicBezTo>
                    <a:pt x="333465" y="209800"/>
                    <a:pt x="335700" y="214589"/>
                    <a:pt x="342087" y="217783"/>
                  </a:cubicBezTo>
                  <a:cubicBezTo>
                    <a:pt x="343364" y="218421"/>
                    <a:pt x="344322" y="219699"/>
                    <a:pt x="345280" y="220337"/>
                  </a:cubicBezTo>
                  <a:cubicBezTo>
                    <a:pt x="352305" y="223850"/>
                    <a:pt x="354221" y="229598"/>
                    <a:pt x="352305" y="236943"/>
                  </a:cubicBezTo>
                  <a:cubicBezTo>
                    <a:pt x="351347" y="241094"/>
                    <a:pt x="353902" y="241413"/>
                    <a:pt x="357095" y="241732"/>
                  </a:cubicBezTo>
                  <a:cubicBezTo>
                    <a:pt x="357414" y="246842"/>
                    <a:pt x="357414" y="252270"/>
                    <a:pt x="361885" y="255783"/>
                  </a:cubicBezTo>
                  <a:cubicBezTo>
                    <a:pt x="362524" y="256422"/>
                    <a:pt x="363162" y="257699"/>
                    <a:pt x="363482" y="258657"/>
                  </a:cubicBezTo>
                  <a:cubicBezTo>
                    <a:pt x="365398" y="263447"/>
                    <a:pt x="363801" y="269195"/>
                    <a:pt x="359969" y="271111"/>
                  </a:cubicBezTo>
                  <a:cubicBezTo>
                    <a:pt x="356776" y="273027"/>
                    <a:pt x="349751" y="270472"/>
                    <a:pt x="347196" y="266960"/>
                  </a:cubicBezTo>
                  <a:cubicBezTo>
                    <a:pt x="346238" y="265682"/>
                    <a:pt x="345599" y="264086"/>
                    <a:pt x="344322" y="263128"/>
                  </a:cubicBezTo>
                  <a:cubicBezTo>
                    <a:pt x="341448" y="261531"/>
                    <a:pt x="337297" y="263447"/>
                    <a:pt x="336658" y="266960"/>
                  </a:cubicBezTo>
                  <a:cubicBezTo>
                    <a:pt x="335700" y="273027"/>
                    <a:pt x="335061" y="279413"/>
                    <a:pt x="335061" y="285800"/>
                  </a:cubicBezTo>
                  <a:cubicBezTo>
                    <a:pt x="335061" y="289313"/>
                    <a:pt x="336978" y="292186"/>
                    <a:pt x="340490" y="293144"/>
                  </a:cubicBezTo>
                  <a:cubicBezTo>
                    <a:pt x="346557" y="294741"/>
                    <a:pt x="350070" y="298254"/>
                    <a:pt x="349751" y="305918"/>
                  </a:cubicBezTo>
                  <a:cubicBezTo>
                    <a:pt x="354221" y="301766"/>
                    <a:pt x="357095" y="303044"/>
                    <a:pt x="359969" y="306556"/>
                  </a:cubicBezTo>
                  <a:cubicBezTo>
                    <a:pt x="363801" y="311027"/>
                    <a:pt x="368910" y="313582"/>
                    <a:pt x="374977" y="314220"/>
                  </a:cubicBezTo>
                  <a:cubicBezTo>
                    <a:pt x="375936" y="314220"/>
                    <a:pt x="376894" y="314220"/>
                    <a:pt x="377213" y="314540"/>
                  </a:cubicBezTo>
                  <a:cubicBezTo>
                    <a:pt x="382003" y="320287"/>
                    <a:pt x="389347" y="318691"/>
                    <a:pt x="395415" y="320287"/>
                  </a:cubicBezTo>
                  <a:cubicBezTo>
                    <a:pt x="402120" y="322204"/>
                    <a:pt x="404037" y="324119"/>
                    <a:pt x="404356" y="331145"/>
                  </a:cubicBezTo>
                  <a:cubicBezTo>
                    <a:pt x="404356" y="333061"/>
                    <a:pt x="404675" y="334977"/>
                    <a:pt x="404675" y="336893"/>
                  </a:cubicBezTo>
                  <a:cubicBezTo>
                    <a:pt x="404994" y="343599"/>
                    <a:pt x="403717" y="344876"/>
                    <a:pt x="397330" y="345195"/>
                  </a:cubicBezTo>
                  <a:cubicBezTo>
                    <a:pt x="391583" y="345515"/>
                    <a:pt x="389028" y="348069"/>
                    <a:pt x="391264" y="353817"/>
                  </a:cubicBezTo>
                  <a:cubicBezTo>
                    <a:pt x="392860" y="357968"/>
                    <a:pt x="395734" y="361481"/>
                    <a:pt x="399566" y="364674"/>
                  </a:cubicBezTo>
                  <a:cubicBezTo>
                    <a:pt x="398927" y="366910"/>
                    <a:pt x="398608" y="368826"/>
                    <a:pt x="397969" y="371061"/>
                  </a:cubicBezTo>
                  <a:cubicBezTo>
                    <a:pt x="396373" y="377128"/>
                    <a:pt x="398927" y="381599"/>
                    <a:pt x="404994" y="383515"/>
                  </a:cubicBezTo>
                  <a:cubicBezTo>
                    <a:pt x="406591" y="383834"/>
                    <a:pt x="408188" y="384792"/>
                    <a:pt x="409784" y="384473"/>
                  </a:cubicBezTo>
                  <a:cubicBezTo>
                    <a:pt x="413617" y="384153"/>
                    <a:pt x="416490" y="385111"/>
                    <a:pt x="419364" y="387347"/>
                  </a:cubicBezTo>
                  <a:cubicBezTo>
                    <a:pt x="422877" y="389901"/>
                    <a:pt x="427028" y="391498"/>
                    <a:pt x="431499" y="387666"/>
                  </a:cubicBezTo>
                  <a:cubicBezTo>
                    <a:pt x="433096" y="386389"/>
                    <a:pt x="435650" y="386389"/>
                    <a:pt x="437566" y="386069"/>
                  </a:cubicBezTo>
                  <a:cubicBezTo>
                    <a:pt x="441079" y="385431"/>
                    <a:pt x="444911" y="384792"/>
                    <a:pt x="449381" y="384153"/>
                  </a:cubicBezTo>
                  <a:cubicBezTo>
                    <a:pt x="450978" y="387347"/>
                    <a:pt x="453213" y="391179"/>
                    <a:pt x="454810" y="395649"/>
                  </a:cubicBezTo>
                  <a:cubicBezTo>
                    <a:pt x="456406" y="399481"/>
                    <a:pt x="453213" y="405229"/>
                    <a:pt x="448104" y="407784"/>
                  </a:cubicBezTo>
                  <a:cubicBezTo>
                    <a:pt x="443633" y="410019"/>
                    <a:pt x="438524" y="412574"/>
                    <a:pt x="433734" y="413212"/>
                  </a:cubicBezTo>
                  <a:cubicBezTo>
                    <a:pt x="427667" y="414170"/>
                    <a:pt x="421280" y="413532"/>
                    <a:pt x="415213" y="412574"/>
                  </a:cubicBezTo>
                  <a:cubicBezTo>
                    <a:pt x="411700" y="412254"/>
                    <a:pt x="408827" y="412574"/>
                    <a:pt x="407230" y="415128"/>
                  </a:cubicBezTo>
                  <a:cubicBezTo>
                    <a:pt x="403079" y="421515"/>
                    <a:pt x="397011" y="421834"/>
                    <a:pt x="390625" y="422154"/>
                  </a:cubicBezTo>
                  <a:cubicBezTo>
                    <a:pt x="384238" y="422473"/>
                    <a:pt x="377532" y="421515"/>
                    <a:pt x="370826" y="421515"/>
                  </a:cubicBezTo>
                  <a:cubicBezTo>
                    <a:pt x="366356" y="421834"/>
                    <a:pt x="361566" y="422792"/>
                    <a:pt x="357095" y="424070"/>
                  </a:cubicBezTo>
                  <a:cubicBezTo>
                    <a:pt x="353263" y="425028"/>
                    <a:pt x="350070" y="425347"/>
                    <a:pt x="347515" y="421515"/>
                  </a:cubicBezTo>
                  <a:cubicBezTo>
                    <a:pt x="347196" y="420876"/>
                    <a:pt x="346238" y="420238"/>
                    <a:pt x="345599" y="419918"/>
                  </a:cubicBezTo>
                  <a:cubicBezTo>
                    <a:pt x="342406" y="418002"/>
                    <a:pt x="337297" y="418002"/>
                    <a:pt x="336658" y="420238"/>
                  </a:cubicBezTo>
                  <a:cubicBezTo>
                    <a:pt x="335381" y="424070"/>
                    <a:pt x="338574" y="425666"/>
                    <a:pt x="341129" y="427263"/>
                  </a:cubicBezTo>
                  <a:cubicBezTo>
                    <a:pt x="342406" y="427902"/>
                    <a:pt x="343364" y="428859"/>
                    <a:pt x="344961" y="429179"/>
                  </a:cubicBezTo>
                  <a:cubicBezTo>
                    <a:pt x="351028" y="430137"/>
                    <a:pt x="355179" y="433649"/>
                    <a:pt x="358692" y="438439"/>
                  </a:cubicBezTo>
                  <a:cubicBezTo>
                    <a:pt x="359969" y="440355"/>
                    <a:pt x="363162" y="442271"/>
                    <a:pt x="365398" y="441952"/>
                  </a:cubicBezTo>
                  <a:cubicBezTo>
                    <a:pt x="371784" y="441313"/>
                    <a:pt x="375616" y="443549"/>
                    <a:pt x="376574" y="449297"/>
                  </a:cubicBezTo>
                  <a:cubicBezTo>
                    <a:pt x="379129" y="449935"/>
                    <a:pt x="381364" y="449935"/>
                    <a:pt x="382641" y="450893"/>
                  </a:cubicBezTo>
                  <a:cubicBezTo>
                    <a:pt x="389028" y="455364"/>
                    <a:pt x="395415" y="454406"/>
                    <a:pt x="403079" y="453448"/>
                  </a:cubicBezTo>
                  <a:cubicBezTo>
                    <a:pt x="409146" y="452809"/>
                    <a:pt x="415213" y="457599"/>
                    <a:pt x="421600" y="459196"/>
                  </a:cubicBezTo>
                  <a:cubicBezTo>
                    <a:pt x="425432" y="460154"/>
                    <a:pt x="424473" y="471011"/>
                    <a:pt x="420961" y="475482"/>
                  </a:cubicBezTo>
                  <a:cubicBezTo>
                    <a:pt x="415213" y="482507"/>
                    <a:pt x="407549" y="483145"/>
                    <a:pt x="399566" y="481868"/>
                  </a:cubicBezTo>
                  <a:cubicBezTo>
                    <a:pt x="392541" y="480591"/>
                    <a:pt x="385835" y="478356"/>
                    <a:pt x="379129" y="475801"/>
                  </a:cubicBezTo>
                  <a:cubicBezTo>
                    <a:pt x="369549" y="472288"/>
                    <a:pt x="366994" y="473246"/>
                    <a:pt x="361566" y="483465"/>
                  </a:cubicBezTo>
                  <a:cubicBezTo>
                    <a:pt x="358692" y="488894"/>
                    <a:pt x="360927" y="495599"/>
                    <a:pt x="367314" y="499431"/>
                  </a:cubicBezTo>
                  <a:cubicBezTo>
                    <a:pt x="369868" y="501028"/>
                    <a:pt x="372742" y="502305"/>
                    <a:pt x="375297" y="503263"/>
                  </a:cubicBezTo>
                  <a:cubicBezTo>
                    <a:pt x="382003" y="505499"/>
                    <a:pt x="387431" y="509331"/>
                    <a:pt x="392541" y="514120"/>
                  </a:cubicBezTo>
                  <a:cubicBezTo>
                    <a:pt x="394457" y="516037"/>
                    <a:pt x="397011" y="517952"/>
                    <a:pt x="399566" y="517952"/>
                  </a:cubicBezTo>
                  <a:cubicBezTo>
                    <a:pt x="407869" y="518591"/>
                    <a:pt x="414574" y="522423"/>
                    <a:pt x="422238" y="524978"/>
                  </a:cubicBezTo>
                  <a:cubicBezTo>
                    <a:pt x="422877" y="525297"/>
                    <a:pt x="423196" y="525616"/>
                    <a:pt x="423835" y="525616"/>
                  </a:cubicBezTo>
                  <a:cubicBezTo>
                    <a:pt x="427348" y="525297"/>
                    <a:pt x="430860" y="523700"/>
                    <a:pt x="434053" y="524339"/>
                  </a:cubicBezTo>
                  <a:cubicBezTo>
                    <a:pt x="436927" y="524978"/>
                    <a:pt x="440121" y="529448"/>
                    <a:pt x="442037" y="528810"/>
                  </a:cubicBezTo>
                  <a:cubicBezTo>
                    <a:pt x="455129" y="524978"/>
                    <a:pt x="468222" y="533280"/>
                    <a:pt x="480995" y="529129"/>
                  </a:cubicBezTo>
                  <a:cubicBezTo>
                    <a:pt x="489298" y="526574"/>
                    <a:pt x="497281" y="523381"/>
                    <a:pt x="506222" y="526255"/>
                  </a:cubicBezTo>
                  <a:cubicBezTo>
                    <a:pt x="507499" y="526894"/>
                    <a:pt x="509735" y="525297"/>
                    <a:pt x="511651" y="524339"/>
                  </a:cubicBezTo>
                  <a:cubicBezTo>
                    <a:pt x="512609" y="524978"/>
                    <a:pt x="513566" y="525616"/>
                    <a:pt x="514205" y="526574"/>
                  </a:cubicBezTo>
                  <a:cubicBezTo>
                    <a:pt x="521869" y="536154"/>
                    <a:pt x="518356" y="546692"/>
                    <a:pt x="506541" y="550205"/>
                  </a:cubicBezTo>
                  <a:cubicBezTo>
                    <a:pt x="503029" y="551163"/>
                    <a:pt x="499836" y="552759"/>
                    <a:pt x="496323" y="553717"/>
                  </a:cubicBezTo>
                  <a:cubicBezTo>
                    <a:pt x="493449" y="554356"/>
                    <a:pt x="490575" y="554037"/>
                    <a:pt x="487701" y="554037"/>
                  </a:cubicBezTo>
                  <a:cubicBezTo>
                    <a:pt x="484508" y="553717"/>
                    <a:pt x="481314" y="552440"/>
                    <a:pt x="478121" y="552759"/>
                  </a:cubicBezTo>
                  <a:cubicBezTo>
                    <a:pt x="471096" y="553398"/>
                    <a:pt x="464070" y="554995"/>
                    <a:pt x="457045" y="555633"/>
                  </a:cubicBezTo>
                  <a:cubicBezTo>
                    <a:pt x="454491" y="555953"/>
                    <a:pt x="452255" y="555953"/>
                    <a:pt x="449701" y="555314"/>
                  </a:cubicBezTo>
                  <a:cubicBezTo>
                    <a:pt x="442356" y="554356"/>
                    <a:pt x="435331" y="552440"/>
                    <a:pt x="427986" y="552121"/>
                  </a:cubicBezTo>
                  <a:cubicBezTo>
                    <a:pt x="420642" y="551801"/>
                    <a:pt x="413936" y="554037"/>
                    <a:pt x="408188" y="558507"/>
                  </a:cubicBezTo>
                  <a:cubicBezTo>
                    <a:pt x="404675" y="561381"/>
                    <a:pt x="406272" y="567129"/>
                    <a:pt x="411381" y="569684"/>
                  </a:cubicBezTo>
                  <a:cubicBezTo>
                    <a:pt x="416171" y="572238"/>
                    <a:pt x="420961" y="575113"/>
                    <a:pt x="426070" y="577028"/>
                  </a:cubicBezTo>
                  <a:cubicBezTo>
                    <a:pt x="431499" y="579264"/>
                    <a:pt x="435331" y="583415"/>
                    <a:pt x="434373" y="588844"/>
                  </a:cubicBezTo>
                  <a:cubicBezTo>
                    <a:pt x="433415" y="594592"/>
                    <a:pt x="428944" y="598104"/>
                    <a:pt x="423196" y="600020"/>
                  </a:cubicBezTo>
                  <a:cubicBezTo>
                    <a:pt x="420003" y="601297"/>
                    <a:pt x="416490" y="601936"/>
                    <a:pt x="412339" y="602894"/>
                  </a:cubicBezTo>
                  <a:cubicBezTo>
                    <a:pt x="409784" y="599701"/>
                    <a:pt x="405953" y="598424"/>
                    <a:pt x="400843" y="597785"/>
                  </a:cubicBezTo>
                  <a:cubicBezTo>
                    <a:pt x="394137" y="596827"/>
                    <a:pt x="387751" y="593953"/>
                    <a:pt x="381364" y="592037"/>
                  </a:cubicBezTo>
                  <a:cubicBezTo>
                    <a:pt x="376894" y="590440"/>
                    <a:pt x="375297" y="591398"/>
                    <a:pt x="374339" y="595550"/>
                  </a:cubicBezTo>
                  <a:cubicBezTo>
                    <a:pt x="374020" y="597785"/>
                    <a:pt x="374020" y="600020"/>
                    <a:pt x="373381" y="601936"/>
                  </a:cubicBezTo>
                  <a:cubicBezTo>
                    <a:pt x="372104" y="609919"/>
                    <a:pt x="372104" y="610239"/>
                    <a:pt x="379767" y="613432"/>
                  </a:cubicBezTo>
                  <a:cubicBezTo>
                    <a:pt x="381364" y="614071"/>
                    <a:pt x="382961" y="614709"/>
                    <a:pt x="383919" y="615987"/>
                  </a:cubicBezTo>
                  <a:cubicBezTo>
                    <a:pt x="387431" y="621096"/>
                    <a:pt x="393179" y="623650"/>
                    <a:pt x="398289" y="626205"/>
                  </a:cubicBezTo>
                  <a:cubicBezTo>
                    <a:pt x="403717" y="629079"/>
                    <a:pt x="408827" y="632911"/>
                    <a:pt x="414255" y="636104"/>
                  </a:cubicBezTo>
                  <a:cubicBezTo>
                    <a:pt x="423516" y="641852"/>
                    <a:pt x="433096" y="646004"/>
                    <a:pt x="443314" y="648878"/>
                  </a:cubicBezTo>
                  <a:cubicBezTo>
                    <a:pt x="445230" y="649516"/>
                    <a:pt x="446827" y="650155"/>
                    <a:pt x="448743" y="650474"/>
                  </a:cubicBezTo>
                  <a:cubicBezTo>
                    <a:pt x="455129" y="651432"/>
                    <a:pt x="462155" y="651113"/>
                    <a:pt x="467903" y="653668"/>
                  </a:cubicBezTo>
                  <a:cubicBezTo>
                    <a:pt x="479718" y="658777"/>
                    <a:pt x="491533" y="656542"/>
                    <a:pt x="503348" y="655903"/>
                  </a:cubicBezTo>
                  <a:cubicBezTo>
                    <a:pt x="504945" y="655903"/>
                    <a:pt x="506861" y="655903"/>
                    <a:pt x="508138" y="654945"/>
                  </a:cubicBezTo>
                  <a:cubicBezTo>
                    <a:pt x="516441" y="649516"/>
                    <a:pt x="525382" y="653029"/>
                    <a:pt x="533684" y="653668"/>
                  </a:cubicBezTo>
                  <a:cubicBezTo>
                    <a:pt x="541029" y="654306"/>
                    <a:pt x="545499" y="667079"/>
                    <a:pt x="540390" y="672508"/>
                  </a:cubicBezTo>
                  <a:cubicBezTo>
                    <a:pt x="535920" y="677298"/>
                    <a:pt x="531130" y="682088"/>
                    <a:pt x="523466" y="679853"/>
                  </a:cubicBezTo>
                  <a:cubicBezTo>
                    <a:pt x="521550" y="679214"/>
                    <a:pt x="518995" y="680172"/>
                    <a:pt x="517079" y="680811"/>
                  </a:cubicBezTo>
                  <a:cubicBezTo>
                    <a:pt x="511012" y="683685"/>
                    <a:pt x="504945" y="683046"/>
                    <a:pt x="498558" y="682407"/>
                  </a:cubicBezTo>
                  <a:cubicBezTo>
                    <a:pt x="486743" y="681130"/>
                    <a:pt x="474608" y="681130"/>
                    <a:pt x="462474" y="680491"/>
                  </a:cubicBezTo>
                  <a:cubicBezTo>
                    <a:pt x="458961" y="680172"/>
                    <a:pt x="455449" y="679853"/>
                    <a:pt x="451936" y="679214"/>
                  </a:cubicBezTo>
                  <a:cubicBezTo>
                    <a:pt x="440440" y="676659"/>
                    <a:pt x="428944" y="674105"/>
                    <a:pt x="417448" y="671550"/>
                  </a:cubicBezTo>
                  <a:cubicBezTo>
                    <a:pt x="415852" y="671231"/>
                    <a:pt x="412658" y="671231"/>
                    <a:pt x="412339" y="671869"/>
                  </a:cubicBezTo>
                  <a:cubicBezTo>
                    <a:pt x="411381" y="673466"/>
                    <a:pt x="411381" y="676340"/>
                    <a:pt x="412020" y="677617"/>
                  </a:cubicBezTo>
                  <a:cubicBezTo>
                    <a:pt x="414255" y="681449"/>
                    <a:pt x="414255" y="684643"/>
                    <a:pt x="412020" y="688475"/>
                  </a:cubicBezTo>
                  <a:cubicBezTo>
                    <a:pt x="409784" y="692306"/>
                    <a:pt x="411062" y="694861"/>
                    <a:pt x="414894" y="697096"/>
                  </a:cubicBezTo>
                  <a:cubicBezTo>
                    <a:pt x="420003" y="700290"/>
                    <a:pt x="421600" y="704760"/>
                    <a:pt x="419364" y="708592"/>
                  </a:cubicBezTo>
                  <a:cubicBezTo>
                    <a:pt x="417448" y="712424"/>
                    <a:pt x="410104" y="716256"/>
                    <a:pt x="406272" y="714979"/>
                  </a:cubicBezTo>
                  <a:cubicBezTo>
                    <a:pt x="400843" y="713382"/>
                    <a:pt x="395415" y="711466"/>
                    <a:pt x="389986" y="709550"/>
                  </a:cubicBezTo>
                  <a:cubicBezTo>
                    <a:pt x="385835" y="708273"/>
                    <a:pt x="381684" y="709231"/>
                    <a:pt x="378490" y="712105"/>
                  </a:cubicBezTo>
                  <a:cubicBezTo>
                    <a:pt x="374977" y="715298"/>
                    <a:pt x="371465" y="719130"/>
                    <a:pt x="372742" y="724239"/>
                  </a:cubicBezTo>
                  <a:cubicBezTo>
                    <a:pt x="373062" y="726475"/>
                    <a:pt x="375936" y="729029"/>
                    <a:pt x="378171" y="729668"/>
                  </a:cubicBezTo>
                  <a:cubicBezTo>
                    <a:pt x="389986" y="733181"/>
                    <a:pt x="397969" y="741802"/>
                    <a:pt x="407230" y="749147"/>
                  </a:cubicBezTo>
                  <a:cubicBezTo>
                    <a:pt x="413297" y="753937"/>
                    <a:pt x="420961" y="756811"/>
                    <a:pt x="427986" y="760324"/>
                  </a:cubicBezTo>
                  <a:cubicBezTo>
                    <a:pt x="428306" y="760324"/>
                    <a:pt x="428625" y="760324"/>
                    <a:pt x="428625" y="760643"/>
                  </a:cubicBezTo>
                  <a:cubicBezTo>
                    <a:pt x="435331" y="765433"/>
                    <a:pt x="443953" y="766071"/>
                    <a:pt x="450978" y="769584"/>
                  </a:cubicBezTo>
                  <a:cubicBezTo>
                    <a:pt x="455768" y="771819"/>
                    <a:pt x="460558" y="775971"/>
                    <a:pt x="463751" y="780441"/>
                  </a:cubicBezTo>
                  <a:cubicBezTo>
                    <a:pt x="466306" y="784273"/>
                    <a:pt x="463432" y="789063"/>
                    <a:pt x="460239" y="792257"/>
                  </a:cubicBezTo>
                  <a:cubicBezTo>
                    <a:pt x="457365" y="795131"/>
                    <a:pt x="453852" y="797366"/>
                    <a:pt x="450978" y="799282"/>
                  </a:cubicBezTo>
                  <a:cubicBezTo>
                    <a:pt x="444272" y="797047"/>
                    <a:pt x="438205" y="794811"/>
                    <a:pt x="431818" y="793214"/>
                  </a:cubicBezTo>
                  <a:cubicBezTo>
                    <a:pt x="430541" y="792895"/>
                    <a:pt x="427667" y="794811"/>
                    <a:pt x="427028" y="796408"/>
                  </a:cubicBezTo>
                  <a:cubicBezTo>
                    <a:pt x="425432" y="801517"/>
                    <a:pt x="421919" y="803752"/>
                    <a:pt x="416810" y="804391"/>
                  </a:cubicBezTo>
                  <a:cubicBezTo>
                    <a:pt x="411381" y="805030"/>
                    <a:pt x="408507" y="807904"/>
                    <a:pt x="408188" y="813652"/>
                  </a:cubicBezTo>
                  <a:cubicBezTo>
                    <a:pt x="408188" y="815887"/>
                    <a:pt x="406910" y="818441"/>
                    <a:pt x="405953" y="820677"/>
                  </a:cubicBezTo>
                  <a:cubicBezTo>
                    <a:pt x="403079" y="827383"/>
                    <a:pt x="404994" y="830576"/>
                    <a:pt x="412339" y="832173"/>
                  </a:cubicBezTo>
                  <a:cubicBezTo>
                    <a:pt x="415532" y="832811"/>
                    <a:pt x="418726" y="833769"/>
                    <a:pt x="421280" y="835366"/>
                  </a:cubicBezTo>
                  <a:cubicBezTo>
                    <a:pt x="430541" y="840475"/>
                    <a:pt x="431818" y="844307"/>
                    <a:pt x="428944" y="855164"/>
                  </a:cubicBezTo>
                  <a:cubicBezTo>
                    <a:pt x="424793" y="857400"/>
                    <a:pt x="420642" y="856442"/>
                    <a:pt x="416490" y="854526"/>
                  </a:cubicBezTo>
                  <a:cubicBezTo>
                    <a:pt x="409465" y="851652"/>
                    <a:pt x="409146" y="852290"/>
                    <a:pt x="406272" y="858997"/>
                  </a:cubicBezTo>
                  <a:cubicBezTo>
                    <a:pt x="405314" y="860912"/>
                    <a:pt x="403398" y="863148"/>
                    <a:pt x="401482" y="863786"/>
                  </a:cubicBezTo>
                  <a:cubicBezTo>
                    <a:pt x="399247" y="864744"/>
                    <a:pt x="396053" y="865063"/>
                    <a:pt x="393499" y="865063"/>
                  </a:cubicBezTo>
                  <a:cubicBezTo>
                    <a:pt x="390305" y="865063"/>
                    <a:pt x="387431" y="865383"/>
                    <a:pt x="386474" y="869215"/>
                  </a:cubicBezTo>
                  <a:cubicBezTo>
                    <a:pt x="385515" y="873047"/>
                    <a:pt x="386793" y="877198"/>
                    <a:pt x="389667" y="879433"/>
                  </a:cubicBezTo>
                  <a:cubicBezTo>
                    <a:pt x="390305" y="879753"/>
                    <a:pt x="391264" y="880072"/>
                    <a:pt x="391902" y="880391"/>
                  </a:cubicBezTo>
                  <a:cubicBezTo>
                    <a:pt x="398289" y="883904"/>
                    <a:pt x="406591" y="884543"/>
                    <a:pt x="410743" y="892206"/>
                  </a:cubicBezTo>
                  <a:cubicBezTo>
                    <a:pt x="411381" y="893165"/>
                    <a:pt x="412978" y="893484"/>
                    <a:pt x="414255" y="893803"/>
                  </a:cubicBezTo>
                  <a:cubicBezTo>
                    <a:pt x="425432" y="896358"/>
                    <a:pt x="435331" y="902745"/>
                    <a:pt x="446827" y="904660"/>
                  </a:cubicBezTo>
                  <a:cubicBezTo>
                    <a:pt x="448743" y="904980"/>
                    <a:pt x="450339" y="905938"/>
                    <a:pt x="451936" y="906896"/>
                  </a:cubicBezTo>
                  <a:cubicBezTo>
                    <a:pt x="461196" y="913283"/>
                    <a:pt x="471096" y="916795"/>
                    <a:pt x="482592" y="916156"/>
                  </a:cubicBezTo>
                  <a:cubicBezTo>
                    <a:pt x="487382" y="915837"/>
                    <a:pt x="492172" y="918072"/>
                    <a:pt x="496962" y="919669"/>
                  </a:cubicBezTo>
                  <a:cubicBezTo>
                    <a:pt x="505903" y="922543"/>
                    <a:pt x="514844" y="923820"/>
                    <a:pt x="524105" y="924459"/>
                  </a:cubicBezTo>
                  <a:cubicBezTo>
                    <a:pt x="531130" y="924778"/>
                    <a:pt x="535281" y="927972"/>
                    <a:pt x="536558" y="934997"/>
                  </a:cubicBezTo>
                  <a:cubicBezTo>
                    <a:pt x="536558" y="935955"/>
                    <a:pt x="537197" y="936913"/>
                    <a:pt x="537835" y="937871"/>
                  </a:cubicBezTo>
                  <a:cubicBezTo>
                    <a:pt x="539752" y="941064"/>
                    <a:pt x="541029" y="944257"/>
                    <a:pt x="537516" y="947451"/>
                  </a:cubicBezTo>
                  <a:cubicBezTo>
                    <a:pt x="533365" y="951282"/>
                    <a:pt x="530810" y="952241"/>
                    <a:pt x="526020" y="950005"/>
                  </a:cubicBezTo>
                  <a:cubicBezTo>
                    <a:pt x="521550" y="947770"/>
                    <a:pt x="516760" y="948728"/>
                    <a:pt x="511970" y="946492"/>
                  </a:cubicBezTo>
                  <a:cubicBezTo>
                    <a:pt x="504626" y="942980"/>
                    <a:pt x="495684" y="942022"/>
                    <a:pt x="487382" y="940106"/>
                  </a:cubicBezTo>
                  <a:cubicBezTo>
                    <a:pt x="486743" y="939787"/>
                    <a:pt x="485785" y="940106"/>
                    <a:pt x="484827" y="939787"/>
                  </a:cubicBezTo>
                  <a:cubicBezTo>
                    <a:pt x="472054" y="934677"/>
                    <a:pt x="458003" y="937551"/>
                    <a:pt x="444911" y="935316"/>
                  </a:cubicBezTo>
                  <a:cubicBezTo>
                    <a:pt x="440121" y="934358"/>
                    <a:pt x="436289" y="935636"/>
                    <a:pt x="434053" y="940426"/>
                  </a:cubicBezTo>
                  <a:cubicBezTo>
                    <a:pt x="433096" y="942341"/>
                    <a:pt x="430860" y="943619"/>
                    <a:pt x="429583" y="945215"/>
                  </a:cubicBezTo>
                  <a:cubicBezTo>
                    <a:pt x="426709" y="949367"/>
                    <a:pt x="423516" y="953837"/>
                    <a:pt x="421280" y="958308"/>
                  </a:cubicBezTo>
                  <a:cubicBezTo>
                    <a:pt x="420642" y="959905"/>
                    <a:pt x="420642" y="963098"/>
                    <a:pt x="421919" y="964375"/>
                  </a:cubicBezTo>
                  <a:cubicBezTo>
                    <a:pt x="424473" y="967569"/>
                    <a:pt x="427667" y="970762"/>
                    <a:pt x="431180" y="972358"/>
                  </a:cubicBezTo>
                  <a:cubicBezTo>
                    <a:pt x="437566" y="975552"/>
                    <a:pt x="444591" y="978106"/>
                    <a:pt x="451616" y="980342"/>
                  </a:cubicBezTo>
                  <a:cubicBezTo>
                    <a:pt x="455449" y="981619"/>
                    <a:pt x="457684" y="983535"/>
                    <a:pt x="457045" y="987367"/>
                  </a:cubicBezTo>
                  <a:cubicBezTo>
                    <a:pt x="456406" y="990879"/>
                    <a:pt x="455449" y="994712"/>
                    <a:pt x="453852" y="997905"/>
                  </a:cubicBezTo>
                  <a:cubicBezTo>
                    <a:pt x="451936" y="1001417"/>
                    <a:pt x="448743" y="1001737"/>
                    <a:pt x="444591" y="1000459"/>
                  </a:cubicBezTo>
                  <a:cubicBezTo>
                    <a:pt x="431818" y="997266"/>
                    <a:pt x="419364" y="993115"/>
                    <a:pt x="406272" y="992795"/>
                  </a:cubicBezTo>
                  <a:cubicBezTo>
                    <a:pt x="404994" y="992795"/>
                    <a:pt x="403079" y="992476"/>
                    <a:pt x="402120" y="993115"/>
                  </a:cubicBezTo>
                  <a:cubicBezTo>
                    <a:pt x="395415" y="997905"/>
                    <a:pt x="386793" y="1000140"/>
                    <a:pt x="381364" y="1006846"/>
                  </a:cubicBezTo>
                  <a:cubicBezTo>
                    <a:pt x="380406" y="1008123"/>
                    <a:pt x="380087" y="1010358"/>
                    <a:pt x="380087" y="1011955"/>
                  </a:cubicBezTo>
                  <a:cubicBezTo>
                    <a:pt x="380087" y="1016745"/>
                    <a:pt x="378810" y="1021216"/>
                    <a:pt x="374977" y="1024409"/>
                  </a:cubicBezTo>
                  <a:cubicBezTo>
                    <a:pt x="374020" y="1025367"/>
                    <a:pt x="373381" y="1026644"/>
                    <a:pt x="372742" y="1027922"/>
                  </a:cubicBezTo>
                  <a:cubicBezTo>
                    <a:pt x="365398" y="1039418"/>
                    <a:pt x="367952" y="1048359"/>
                    <a:pt x="380087" y="1054745"/>
                  </a:cubicBezTo>
                  <a:cubicBezTo>
                    <a:pt x="382641" y="1056023"/>
                    <a:pt x="384877" y="1058258"/>
                    <a:pt x="387431" y="1059854"/>
                  </a:cubicBezTo>
                  <a:cubicBezTo>
                    <a:pt x="388709" y="1060813"/>
                    <a:pt x="389986" y="1062090"/>
                    <a:pt x="391264" y="1062729"/>
                  </a:cubicBezTo>
                  <a:cubicBezTo>
                    <a:pt x="401801" y="1067838"/>
                    <a:pt x="412339" y="1072947"/>
                    <a:pt x="422877" y="1078376"/>
                  </a:cubicBezTo>
                  <a:cubicBezTo>
                    <a:pt x="425112" y="1079334"/>
                    <a:pt x="427028" y="1080931"/>
                    <a:pt x="429263" y="1081888"/>
                  </a:cubicBezTo>
                  <a:cubicBezTo>
                    <a:pt x="433734" y="1083804"/>
                    <a:pt x="438205" y="1086040"/>
                    <a:pt x="442676" y="1087317"/>
                  </a:cubicBezTo>
                  <a:cubicBezTo>
                    <a:pt x="449062" y="1089233"/>
                    <a:pt x="455449" y="1090510"/>
                    <a:pt x="461835" y="1092107"/>
                  </a:cubicBezTo>
                  <a:cubicBezTo>
                    <a:pt x="469499" y="1094342"/>
                    <a:pt x="473012" y="1100090"/>
                    <a:pt x="472054" y="1109670"/>
                  </a:cubicBezTo>
                  <a:cubicBezTo>
                    <a:pt x="468541" y="1111267"/>
                    <a:pt x="464709" y="1112863"/>
                    <a:pt x="462793" y="1117334"/>
                  </a:cubicBezTo>
                  <a:cubicBezTo>
                    <a:pt x="460877" y="1121804"/>
                    <a:pt x="454810" y="1122443"/>
                    <a:pt x="450020" y="1119569"/>
                  </a:cubicBezTo>
                  <a:cubicBezTo>
                    <a:pt x="446827" y="1117973"/>
                    <a:pt x="443633" y="1116376"/>
                    <a:pt x="440760" y="1114460"/>
                  </a:cubicBezTo>
                  <a:cubicBezTo>
                    <a:pt x="431180" y="1108712"/>
                    <a:pt x="420003" y="1109670"/>
                    <a:pt x="409784" y="1107754"/>
                  </a:cubicBezTo>
                  <a:cubicBezTo>
                    <a:pt x="406272" y="1107115"/>
                    <a:pt x="402759" y="1107754"/>
                    <a:pt x="400524" y="1111586"/>
                  </a:cubicBezTo>
                  <a:cubicBezTo>
                    <a:pt x="399566" y="1112863"/>
                    <a:pt x="397330" y="1113821"/>
                    <a:pt x="395734" y="1114140"/>
                  </a:cubicBezTo>
                  <a:cubicBezTo>
                    <a:pt x="391902" y="1114779"/>
                    <a:pt x="388070" y="1114779"/>
                    <a:pt x="384238" y="1115737"/>
                  </a:cubicBezTo>
                  <a:cubicBezTo>
                    <a:pt x="379129" y="1117334"/>
                    <a:pt x="375616" y="1117015"/>
                    <a:pt x="372104" y="1112544"/>
                  </a:cubicBezTo>
                  <a:cubicBezTo>
                    <a:pt x="369549" y="1109351"/>
                    <a:pt x="359650" y="1110309"/>
                    <a:pt x="356776" y="1113183"/>
                  </a:cubicBezTo>
                  <a:cubicBezTo>
                    <a:pt x="353902" y="1115737"/>
                    <a:pt x="353902" y="1119250"/>
                    <a:pt x="355818" y="1122124"/>
                  </a:cubicBezTo>
                  <a:cubicBezTo>
                    <a:pt x="357734" y="1124998"/>
                    <a:pt x="359969" y="1128191"/>
                    <a:pt x="362524" y="1130427"/>
                  </a:cubicBezTo>
                  <a:cubicBezTo>
                    <a:pt x="369230" y="1136174"/>
                    <a:pt x="375616" y="1142242"/>
                    <a:pt x="382641" y="1147032"/>
                  </a:cubicBezTo>
                  <a:cubicBezTo>
                    <a:pt x="389028" y="1151502"/>
                    <a:pt x="396692" y="1154696"/>
                    <a:pt x="403717" y="1158208"/>
                  </a:cubicBezTo>
                  <a:cubicBezTo>
                    <a:pt x="405633" y="1159166"/>
                    <a:pt x="407869" y="1159805"/>
                    <a:pt x="409465" y="1161082"/>
                  </a:cubicBezTo>
                  <a:cubicBezTo>
                    <a:pt x="418407" y="1168427"/>
                    <a:pt x="428625" y="1173216"/>
                    <a:pt x="439163" y="1178006"/>
                  </a:cubicBezTo>
                  <a:cubicBezTo>
                    <a:pt x="448104" y="1181839"/>
                    <a:pt x="457045" y="1184393"/>
                    <a:pt x="467583" y="1184074"/>
                  </a:cubicBezTo>
                  <a:cubicBezTo>
                    <a:pt x="478121" y="1183435"/>
                    <a:pt x="488339" y="1183754"/>
                    <a:pt x="498877" y="1182158"/>
                  </a:cubicBezTo>
                  <a:cubicBezTo>
                    <a:pt x="506541" y="1180880"/>
                    <a:pt x="514525" y="1182477"/>
                    <a:pt x="521230" y="1187906"/>
                  </a:cubicBezTo>
                  <a:cubicBezTo>
                    <a:pt x="524743" y="1190780"/>
                    <a:pt x="526659" y="1193973"/>
                    <a:pt x="526340" y="1198444"/>
                  </a:cubicBezTo>
                  <a:cubicBezTo>
                    <a:pt x="526020" y="1202914"/>
                    <a:pt x="523466" y="1205788"/>
                    <a:pt x="519315" y="1207704"/>
                  </a:cubicBezTo>
                  <a:cubicBezTo>
                    <a:pt x="510373" y="1211217"/>
                    <a:pt x="500793" y="1212813"/>
                    <a:pt x="491533" y="1212813"/>
                  </a:cubicBezTo>
                  <a:cubicBezTo>
                    <a:pt x="485466" y="1212813"/>
                    <a:pt x="480037" y="1213772"/>
                    <a:pt x="474608" y="1216007"/>
                  </a:cubicBezTo>
                  <a:cubicBezTo>
                    <a:pt x="469819" y="1218242"/>
                    <a:pt x="466306" y="1217284"/>
                    <a:pt x="462793" y="1213133"/>
                  </a:cubicBezTo>
                  <a:cubicBezTo>
                    <a:pt x="461196" y="1211217"/>
                    <a:pt x="458642" y="1209301"/>
                    <a:pt x="456406" y="1208982"/>
                  </a:cubicBezTo>
                  <a:cubicBezTo>
                    <a:pt x="445869" y="1207385"/>
                    <a:pt x="435331" y="1206427"/>
                    <a:pt x="424473" y="1205788"/>
                  </a:cubicBezTo>
                  <a:cubicBezTo>
                    <a:pt x="418087" y="1205469"/>
                    <a:pt x="417129" y="1206427"/>
                    <a:pt x="414574" y="1212175"/>
                  </a:cubicBezTo>
                  <a:cubicBezTo>
                    <a:pt x="410423" y="1222713"/>
                    <a:pt x="400843" y="1225267"/>
                    <a:pt x="391902" y="1218242"/>
                  </a:cubicBezTo>
                  <a:cubicBezTo>
                    <a:pt x="390944" y="1217603"/>
                    <a:pt x="390305" y="1216965"/>
                    <a:pt x="389028" y="1216326"/>
                  </a:cubicBezTo>
                  <a:cubicBezTo>
                    <a:pt x="380087" y="1212813"/>
                    <a:pt x="371146" y="1209939"/>
                    <a:pt x="362524" y="1205788"/>
                  </a:cubicBezTo>
                  <a:cubicBezTo>
                    <a:pt x="350708" y="1200040"/>
                    <a:pt x="337935" y="1195570"/>
                    <a:pt x="327717" y="1186309"/>
                  </a:cubicBezTo>
                  <a:cubicBezTo>
                    <a:pt x="323246" y="1182158"/>
                    <a:pt x="318456" y="1177368"/>
                    <a:pt x="310792" y="1180561"/>
                  </a:cubicBezTo>
                  <a:cubicBezTo>
                    <a:pt x="306002" y="1182477"/>
                    <a:pt x="302809" y="1185351"/>
                    <a:pt x="302171" y="1190460"/>
                  </a:cubicBezTo>
                  <a:cubicBezTo>
                    <a:pt x="300255" y="1204192"/>
                    <a:pt x="297700" y="1217923"/>
                    <a:pt x="298338" y="1232292"/>
                  </a:cubicBezTo>
                  <a:cubicBezTo>
                    <a:pt x="298658" y="1238679"/>
                    <a:pt x="297381" y="1245385"/>
                    <a:pt x="297061" y="1252091"/>
                  </a:cubicBezTo>
                  <a:cubicBezTo>
                    <a:pt x="296742" y="1257839"/>
                    <a:pt x="296742" y="1263587"/>
                    <a:pt x="296742" y="1269335"/>
                  </a:cubicBezTo>
                  <a:cubicBezTo>
                    <a:pt x="296742" y="1273167"/>
                    <a:pt x="296742" y="1276999"/>
                    <a:pt x="296422" y="1280831"/>
                  </a:cubicBezTo>
                  <a:cubicBezTo>
                    <a:pt x="296422" y="1282747"/>
                    <a:pt x="296103" y="1284663"/>
                    <a:pt x="296103" y="1286578"/>
                  </a:cubicBezTo>
                  <a:cubicBezTo>
                    <a:pt x="297061" y="1309251"/>
                    <a:pt x="296103" y="1331923"/>
                    <a:pt x="290994" y="1354276"/>
                  </a:cubicBezTo>
                  <a:cubicBezTo>
                    <a:pt x="290675" y="1355873"/>
                    <a:pt x="290355" y="1357470"/>
                    <a:pt x="290355" y="1359066"/>
                  </a:cubicBezTo>
                  <a:cubicBezTo>
                    <a:pt x="290355" y="1367688"/>
                    <a:pt x="289717" y="1376630"/>
                    <a:pt x="290036" y="1385251"/>
                  </a:cubicBezTo>
                  <a:cubicBezTo>
                    <a:pt x="291313" y="1406966"/>
                    <a:pt x="287801" y="1428361"/>
                    <a:pt x="286523" y="1450075"/>
                  </a:cubicBezTo>
                  <a:cubicBezTo>
                    <a:pt x="285246" y="1471151"/>
                    <a:pt x="285246" y="1492227"/>
                    <a:pt x="284927" y="1513302"/>
                  </a:cubicBezTo>
                  <a:cubicBezTo>
                    <a:pt x="284607" y="1528311"/>
                    <a:pt x="285246" y="1543639"/>
                    <a:pt x="284927" y="1558647"/>
                  </a:cubicBezTo>
                  <a:cubicBezTo>
                    <a:pt x="284607" y="1571740"/>
                    <a:pt x="283649" y="1584832"/>
                    <a:pt x="283330" y="1597925"/>
                  </a:cubicBezTo>
                  <a:cubicBezTo>
                    <a:pt x="283011" y="1606547"/>
                    <a:pt x="283330" y="1614849"/>
                    <a:pt x="283649" y="1623471"/>
                  </a:cubicBezTo>
                  <a:cubicBezTo>
                    <a:pt x="283969" y="1631454"/>
                    <a:pt x="281414" y="1639118"/>
                    <a:pt x="283649" y="1647101"/>
                  </a:cubicBezTo>
                  <a:cubicBezTo>
                    <a:pt x="284927" y="1651253"/>
                    <a:pt x="285885" y="1655724"/>
                    <a:pt x="286523" y="1659875"/>
                  </a:cubicBezTo>
                  <a:cubicBezTo>
                    <a:pt x="287162" y="1663387"/>
                    <a:pt x="288758" y="1667219"/>
                    <a:pt x="287801" y="1670413"/>
                  </a:cubicBezTo>
                  <a:cubicBezTo>
                    <a:pt x="284607" y="1679993"/>
                    <a:pt x="286843" y="1689253"/>
                    <a:pt x="287162" y="1698833"/>
                  </a:cubicBezTo>
                  <a:cubicBezTo>
                    <a:pt x="287801" y="1711606"/>
                    <a:pt x="288439" y="1724699"/>
                    <a:pt x="288758" y="1737472"/>
                  </a:cubicBezTo>
                  <a:cubicBezTo>
                    <a:pt x="289078" y="1750884"/>
                    <a:pt x="292591" y="1763337"/>
                    <a:pt x="295465" y="1776111"/>
                  </a:cubicBezTo>
                  <a:cubicBezTo>
                    <a:pt x="297381" y="1784413"/>
                    <a:pt x="298658" y="1793035"/>
                    <a:pt x="298658" y="1801338"/>
                  </a:cubicBezTo>
                  <a:cubicBezTo>
                    <a:pt x="298658" y="1807405"/>
                    <a:pt x="296103" y="1813472"/>
                    <a:pt x="294826" y="1819539"/>
                  </a:cubicBezTo>
                  <a:cubicBezTo>
                    <a:pt x="294507" y="1820178"/>
                    <a:pt x="293868" y="1821136"/>
                    <a:pt x="293229" y="1821136"/>
                  </a:cubicBezTo>
                  <a:cubicBezTo>
                    <a:pt x="287162" y="1823372"/>
                    <a:pt x="280775" y="1825607"/>
                    <a:pt x="274389" y="1822413"/>
                  </a:cubicBezTo>
                  <a:cubicBezTo>
                    <a:pt x="272473" y="1821455"/>
                    <a:pt x="270557" y="1819859"/>
                    <a:pt x="269599" y="1818262"/>
                  </a:cubicBezTo>
                  <a:cubicBezTo>
                    <a:pt x="265128" y="1810598"/>
                    <a:pt x="262574" y="1802934"/>
                    <a:pt x="265128" y="1793993"/>
                  </a:cubicBezTo>
                  <a:cubicBezTo>
                    <a:pt x="265767" y="1791758"/>
                    <a:pt x="266086" y="1789522"/>
                    <a:pt x="265767" y="1787606"/>
                  </a:cubicBezTo>
                  <a:cubicBezTo>
                    <a:pt x="264809" y="1776749"/>
                    <a:pt x="263851" y="1765892"/>
                    <a:pt x="262574" y="1755035"/>
                  </a:cubicBezTo>
                  <a:cubicBezTo>
                    <a:pt x="262254" y="1752480"/>
                    <a:pt x="262574" y="1750245"/>
                    <a:pt x="262574" y="1747690"/>
                  </a:cubicBezTo>
                  <a:cubicBezTo>
                    <a:pt x="263212" y="1741304"/>
                    <a:pt x="263851" y="1734917"/>
                    <a:pt x="261935" y="1728211"/>
                  </a:cubicBezTo>
                  <a:cubicBezTo>
                    <a:pt x="258103" y="1716715"/>
                    <a:pt x="259380" y="1704900"/>
                    <a:pt x="260019" y="1693404"/>
                  </a:cubicBezTo>
                  <a:cubicBezTo>
                    <a:pt x="260338" y="1688614"/>
                    <a:pt x="260977" y="1684144"/>
                    <a:pt x="261296" y="1679354"/>
                  </a:cubicBezTo>
                  <a:cubicBezTo>
                    <a:pt x="262254" y="1670732"/>
                    <a:pt x="260977" y="1662749"/>
                    <a:pt x="258422" y="1654446"/>
                  </a:cubicBezTo>
                  <a:cubicBezTo>
                    <a:pt x="256506" y="1648379"/>
                    <a:pt x="256187" y="1641354"/>
                    <a:pt x="256506" y="1634967"/>
                  </a:cubicBezTo>
                  <a:cubicBezTo>
                    <a:pt x="257145" y="1605269"/>
                    <a:pt x="258103" y="1575891"/>
                    <a:pt x="259061" y="1546193"/>
                  </a:cubicBezTo>
                  <a:cubicBezTo>
                    <a:pt x="260019" y="1523840"/>
                    <a:pt x="260977" y="1501168"/>
                    <a:pt x="262254" y="1478815"/>
                  </a:cubicBezTo>
                  <a:cubicBezTo>
                    <a:pt x="262893" y="1462849"/>
                    <a:pt x="264489" y="1447201"/>
                    <a:pt x="264170" y="1431235"/>
                  </a:cubicBezTo>
                  <a:cubicBezTo>
                    <a:pt x="263851" y="1416865"/>
                    <a:pt x="264809" y="1402814"/>
                    <a:pt x="266725" y="1388764"/>
                  </a:cubicBezTo>
                  <a:cubicBezTo>
                    <a:pt x="267364" y="1383974"/>
                    <a:pt x="267044" y="1378865"/>
                    <a:pt x="266725" y="1374075"/>
                  </a:cubicBezTo>
                  <a:cubicBezTo>
                    <a:pt x="266086" y="1363217"/>
                    <a:pt x="267044" y="1352361"/>
                    <a:pt x="269279" y="1341503"/>
                  </a:cubicBezTo>
                  <a:cubicBezTo>
                    <a:pt x="273112" y="1323940"/>
                    <a:pt x="274069" y="1306377"/>
                    <a:pt x="271834" y="1288495"/>
                  </a:cubicBezTo>
                  <a:cubicBezTo>
                    <a:pt x="270557" y="1277957"/>
                    <a:pt x="271515" y="1267099"/>
                    <a:pt x="271834" y="1256562"/>
                  </a:cubicBezTo>
                  <a:cubicBezTo>
                    <a:pt x="272792" y="1238360"/>
                    <a:pt x="274069" y="1220477"/>
                    <a:pt x="275028" y="1202276"/>
                  </a:cubicBezTo>
                  <a:cubicBezTo>
                    <a:pt x="275347" y="1196847"/>
                    <a:pt x="274069" y="1191418"/>
                    <a:pt x="273750" y="1186629"/>
                  </a:cubicBezTo>
                  <a:cubicBezTo>
                    <a:pt x="268641" y="1185351"/>
                    <a:pt x="264489" y="1184393"/>
                    <a:pt x="260338" y="1183116"/>
                  </a:cubicBezTo>
                  <a:cubicBezTo>
                    <a:pt x="256506" y="1182158"/>
                    <a:pt x="254910" y="1184393"/>
                    <a:pt x="252994" y="1186948"/>
                  </a:cubicBezTo>
                  <a:cubicBezTo>
                    <a:pt x="251078" y="1189503"/>
                    <a:pt x="249162" y="1192376"/>
                    <a:pt x="246607" y="1193973"/>
                  </a:cubicBezTo>
                  <a:cubicBezTo>
                    <a:pt x="240221" y="1197486"/>
                    <a:pt x="236069" y="1194931"/>
                    <a:pt x="235111" y="1187906"/>
                  </a:cubicBezTo>
                  <a:cubicBezTo>
                    <a:pt x="234792" y="1185032"/>
                    <a:pt x="234473" y="1181839"/>
                    <a:pt x="234473" y="1178965"/>
                  </a:cubicBezTo>
                  <a:cubicBezTo>
                    <a:pt x="234153" y="1176410"/>
                    <a:pt x="234153" y="1173536"/>
                    <a:pt x="234153" y="1170662"/>
                  </a:cubicBezTo>
                  <a:cubicBezTo>
                    <a:pt x="229683" y="1169065"/>
                    <a:pt x="225531" y="1170662"/>
                    <a:pt x="222338" y="1172897"/>
                  </a:cubicBezTo>
                  <a:cubicBezTo>
                    <a:pt x="214674" y="1178326"/>
                    <a:pt x="206691" y="1183116"/>
                    <a:pt x="201901" y="1191418"/>
                  </a:cubicBezTo>
                  <a:cubicBezTo>
                    <a:pt x="201582" y="1191738"/>
                    <a:pt x="201262" y="1192376"/>
                    <a:pt x="200943" y="1192696"/>
                  </a:cubicBezTo>
                  <a:cubicBezTo>
                    <a:pt x="192640" y="1197486"/>
                    <a:pt x="184977" y="1204511"/>
                    <a:pt x="174439" y="1203872"/>
                  </a:cubicBezTo>
                  <a:cubicBezTo>
                    <a:pt x="172523" y="1203872"/>
                    <a:pt x="169968" y="1201956"/>
                    <a:pt x="168691" y="1200040"/>
                  </a:cubicBezTo>
                  <a:cubicBezTo>
                    <a:pt x="166775" y="1197166"/>
                    <a:pt x="165817" y="1193654"/>
                    <a:pt x="164220" y="1190460"/>
                  </a:cubicBezTo>
                  <a:cubicBezTo>
                    <a:pt x="161666" y="1185670"/>
                    <a:pt x="160069" y="1184713"/>
                    <a:pt x="155279" y="1186948"/>
                  </a:cubicBezTo>
                  <a:cubicBezTo>
                    <a:pt x="148254" y="1190141"/>
                    <a:pt x="140590" y="1192057"/>
                    <a:pt x="133564" y="1195570"/>
                  </a:cubicBezTo>
                  <a:cubicBezTo>
                    <a:pt x="129733" y="1197486"/>
                    <a:pt x="124304" y="1196847"/>
                    <a:pt x="119833" y="1195570"/>
                  </a:cubicBezTo>
                  <a:cubicBezTo>
                    <a:pt x="113447" y="1193654"/>
                    <a:pt x="112169" y="1183754"/>
                    <a:pt x="117279" y="1179284"/>
                  </a:cubicBezTo>
                  <a:cubicBezTo>
                    <a:pt x="118556" y="1178006"/>
                    <a:pt x="120472" y="1177049"/>
                    <a:pt x="122069" y="1176090"/>
                  </a:cubicBezTo>
                  <a:cubicBezTo>
                    <a:pt x="126220" y="1173216"/>
                    <a:pt x="126220" y="1169704"/>
                    <a:pt x="122069" y="1166830"/>
                  </a:cubicBezTo>
                  <a:cubicBezTo>
                    <a:pt x="118875" y="1164595"/>
                    <a:pt x="116001" y="1161401"/>
                    <a:pt x="112489" y="1159486"/>
                  </a:cubicBezTo>
                  <a:cubicBezTo>
                    <a:pt x="108337" y="1157570"/>
                    <a:pt x="103867" y="1156611"/>
                    <a:pt x="99077" y="1155015"/>
                  </a:cubicBezTo>
                  <a:cubicBezTo>
                    <a:pt x="87900" y="1165872"/>
                    <a:pt x="73211" y="1166191"/>
                    <a:pt x="58841" y="1167469"/>
                  </a:cubicBezTo>
                  <a:cubicBezTo>
                    <a:pt x="44791" y="1168746"/>
                    <a:pt x="30421" y="1167788"/>
                    <a:pt x="16371" y="1172259"/>
                  </a:cubicBezTo>
                  <a:cubicBezTo>
                    <a:pt x="11261" y="1173855"/>
                    <a:pt x="3597" y="1169385"/>
                    <a:pt x="2001" y="1164275"/>
                  </a:cubicBezTo>
                  <a:cubicBezTo>
                    <a:pt x="1681" y="1162679"/>
                    <a:pt x="1362" y="1161082"/>
                    <a:pt x="723" y="1159486"/>
                  </a:cubicBezTo>
                  <a:cubicBezTo>
                    <a:pt x="-1831" y="1147670"/>
                    <a:pt x="2320" y="1143519"/>
                    <a:pt x="14135" y="1145754"/>
                  </a:cubicBezTo>
                  <a:cubicBezTo>
                    <a:pt x="16690" y="1146393"/>
                    <a:pt x="19883" y="1147032"/>
                    <a:pt x="22119" y="1146073"/>
                  </a:cubicBezTo>
                  <a:cubicBezTo>
                    <a:pt x="27228" y="1144477"/>
                    <a:pt x="32656" y="1145435"/>
                    <a:pt x="37446" y="1144158"/>
                  </a:cubicBezTo>
                  <a:cubicBezTo>
                    <a:pt x="48942" y="1140964"/>
                    <a:pt x="61396" y="1141603"/>
                    <a:pt x="71295" y="1132981"/>
                  </a:cubicBezTo>
                  <a:cubicBezTo>
                    <a:pt x="75447" y="1129468"/>
                    <a:pt x="80237" y="1128191"/>
                    <a:pt x="85665" y="1127872"/>
                  </a:cubicBezTo>
                  <a:cubicBezTo>
                    <a:pt x="89178" y="1127553"/>
                    <a:pt x="92690" y="1126275"/>
                    <a:pt x="95564" y="1124679"/>
                  </a:cubicBezTo>
                  <a:cubicBezTo>
                    <a:pt x="107699" y="1117334"/>
                    <a:pt x="117917" y="1107115"/>
                    <a:pt x="128136" y="1097536"/>
                  </a:cubicBezTo>
                  <a:cubicBezTo>
                    <a:pt x="131329" y="1094342"/>
                    <a:pt x="131329" y="1091149"/>
                    <a:pt x="129413" y="1086997"/>
                  </a:cubicBezTo>
                  <a:cubicBezTo>
                    <a:pt x="124943" y="1078695"/>
                    <a:pt x="130691" y="1071670"/>
                    <a:pt x="132606" y="1064325"/>
                  </a:cubicBezTo>
                  <a:cubicBezTo>
                    <a:pt x="132926" y="1063367"/>
                    <a:pt x="134203" y="1062409"/>
                    <a:pt x="135161" y="1062090"/>
                  </a:cubicBezTo>
                  <a:cubicBezTo>
                    <a:pt x="139312" y="1060813"/>
                    <a:pt x="141867" y="1057939"/>
                    <a:pt x="144102" y="1054107"/>
                  </a:cubicBezTo>
                  <a:cubicBezTo>
                    <a:pt x="145060" y="1052510"/>
                    <a:pt x="147296" y="1050594"/>
                    <a:pt x="148892" y="1050275"/>
                  </a:cubicBezTo>
                  <a:cubicBezTo>
                    <a:pt x="156237" y="1049636"/>
                    <a:pt x="158153" y="1044208"/>
                    <a:pt x="159430" y="1038460"/>
                  </a:cubicBezTo>
                  <a:cubicBezTo>
                    <a:pt x="159749" y="1037501"/>
                    <a:pt x="159749" y="1036224"/>
                    <a:pt x="159749" y="1035585"/>
                  </a:cubicBezTo>
                  <a:cubicBezTo>
                    <a:pt x="167094" y="1031434"/>
                    <a:pt x="173800" y="1026964"/>
                    <a:pt x="175077" y="1017384"/>
                  </a:cubicBezTo>
                  <a:cubicBezTo>
                    <a:pt x="166775" y="1017703"/>
                    <a:pt x="161027" y="1021855"/>
                    <a:pt x="156556" y="1030157"/>
                  </a:cubicBezTo>
                  <a:cubicBezTo>
                    <a:pt x="147934" y="1029518"/>
                    <a:pt x="142506" y="1035585"/>
                    <a:pt x="138035" y="1041653"/>
                  </a:cubicBezTo>
                  <a:cubicBezTo>
                    <a:pt x="131329" y="1049955"/>
                    <a:pt x="123985" y="1056023"/>
                    <a:pt x="113127" y="1057300"/>
                  </a:cubicBezTo>
                  <a:cubicBezTo>
                    <a:pt x="111850" y="1057300"/>
                    <a:pt x="110253" y="1057939"/>
                    <a:pt x="109615" y="1058897"/>
                  </a:cubicBezTo>
                  <a:cubicBezTo>
                    <a:pt x="104186" y="1064006"/>
                    <a:pt x="97161" y="1065922"/>
                    <a:pt x="90136" y="1067199"/>
                  </a:cubicBezTo>
                  <a:cubicBezTo>
                    <a:pt x="88220" y="1067518"/>
                    <a:pt x="86304" y="1068157"/>
                    <a:pt x="84707" y="1069115"/>
                  </a:cubicBezTo>
                  <a:cubicBezTo>
                    <a:pt x="76085" y="1073267"/>
                    <a:pt x="72573" y="1072308"/>
                    <a:pt x="67144" y="1064964"/>
                  </a:cubicBezTo>
                  <a:cubicBezTo>
                    <a:pt x="62993" y="1059216"/>
                    <a:pt x="63312" y="1053468"/>
                    <a:pt x="67783" y="1048039"/>
                  </a:cubicBezTo>
                  <a:cubicBezTo>
                    <a:pt x="69698" y="1045804"/>
                    <a:pt x="70976" y="1042930"/>
                    <a:pt x="72892" y="1040695"/>
                  </a:cubicBezTo>
                  <a:cubicBezTo>
                    <a:pt x="73850" y="1039098"/>
                    <a:pt x="74808" y="1036863"/>
                    <a:pt x="76405" y="1036224"/>
                  </a:cubicBezTo>
                  <a:cubicBezTo>
                    <a:pt x="87581" y="1032073"/>
                    <a:pt x="92371" y="1021855"/>
                    <a:pt x="99716" y="1013871"/>
                  </a:cubicBezTo>
                  <a:cubicBezTo>
                    <a:pt x="103228" y="1010039"/>
                    <a:pt x="106421" y="1005568"/>
                    <a:pt x="110573" y="1003014"/>
                  </a:cubicBezTo>
                  <a:cubicBezTo>
                    <a:pt x="120791" y="996947"/>
                    <a:pt x="127178" y="988005"/>
                    <a:pt x="131329" y="977468"/>
                  </a:cubicBezTo>
                  <a:cubicBezTo>
                    <a:pt x="134842" y="968526"/>
                    <a:pt x="138993" y="960224"/>
                    <a:pt x="146018" y="953518"/>
                  </a:cubicBezTo>
                  <a:cubicBezTo>
                    <a:pt x="146657" y="952879"/>
                    <a:pt x="146657" y="951921"/>
                    <a:pt x="146976" y="951282"/>
                  </a:cubicBezTo>
                  <a:cubicBezTo>
                    <a:pt x="146657" y="950644"/>
                    <a:pt x="146657" y="949686"/>
                    <a:pt x="146018" y="949047"/>
                  </a:cubicBezTo>
                  <a:cubicBezTo>
                    <a:pt x="137716" y="939148"/>
                    <a:pt x="139632" y="936593"/>
                    <a:pt x="147615" y="929249"/>
                  </a:cubicBezTo>
                  <a:cubicBezTo>
                    <a:pt x="151128" y="926056"/>
                    <a:pt x="154321" y="922862"/>
                    <a:pt x="157514" y="919349"/>
                  </a:cubicBezTo>
                  <a:cubicBezTo>
                    <a:pt x="160069" y="916795"/>
                    <a:pt x="160388" y="913602"/>
                    <a:pt x="158472" y="910408"/>
                  </a:cubicBezTo>
                  <a:cubicBezTo>
                    <a:pt x="156556" y="907215"/>
                    <a:pt x="154002" y="906257"/>
                    <a:pt x="150170" y="907534"/>
                  </a:cubicBezTo>
                  <a:cubicBezTo>
                    <a:pt x="145380" y="908812"/>
                    <a:pt x="143464" y="907534"/>
                    <a:pt x="143464" y="902425"/>
                  </a:cubicBezTo>
                  <a:cubicBezTo>
                    <a:pt x="143144" y="898593"/>
                    <a:pt x="144102" y="894442"/>
                    <a:pt x="144422" y="890291"/>
                  </a:cubicBezTo>
                  <a:cubicBezTo>
                    <a:pt x="143464" y="889971"/>
                    <a:pt x="142506" y="889333"/>
                    <a:pt x="142186" y="889333"/>
                  </a:cubicBezTo>
                  <a:cubicBezTo>
                    <a:pt x="134842" y="892845"/>
                    <a:pt x="126859" y="893803"/>
                    <a:pt x="120472" y="899870"/>
                  </a:cubicBezTo>
                  <a:cubicBezTo>
                    <a:pt x="115363" y="904980"/>
                    <a:pt x="108337" y="907854"/>
                    <a:pt x="100673" y="907534"/>
                  </a:cubicBezTo>
                  <a:cubicBezTo>
                    <a:pt x="95884" y="907534"/>
                    <a:pt x="90774" y="907854"/>
                    <a:pt x="85984" y="908173"/>
                  </a:cubicBezTo>
                  <a:cubicBezTo>
                    <a:pt x="77043" y="908493"/>
                    <a:pt x="69060" y="897635"/>
                    <a:pt x="72573" y="889652"/>
                  </a:cubicBezTo>
                  <a:cubicBezTo>
                    <a:pt x="73530" y="887097"/>
                    <a:pt x="76724" y="885181"/>
                    <a:pt x="79278" y="883904"/>
                  </a:cubicBezTo>
                  <a:cubicBezTo>
                    <a:pt x="86623" y="880072"/>
                    <a:pt x="94606" y="876560"/>
                    <a:pt x="101951" y="872727"/>
                  </a:cubicBezTo>
                  <a:cubicBezTo>
                    <a:pt x="103228" y="872089"/>
                    <a:pt x="105144" y="871770"/>
                    <a:pt x="105463" y="870812"/>
                  </a:cubicBezTo>
                  <a:cubicBezTo>
                    <a:pt x="108018" y="866022"/>
                    <a:pt x="112489" y="863786"/>
                    <a:pt x="116640" y="860912"/>
                  </a:cubicBezTo>
                  <a:cubicBezTo>
                    <a:pt x="120153" y="858358"/>
                    <a:pt x="123346" y="856122"/>
                    <a:pt x="127178" y="853887"/>
                  </a:cubicBezTo>
                  <a:cubicBezTo>
                    <a:pt x="131648" y="851333"/>
                    <a:pt x="135161" y="846543"/>
                    <a:pt x="138035" y="842072"/>
                  </a:cubicBezTo>
                  <a:cubicBezTo>
                    <a:pt x="140909" y="837920"/>
                    <a:pt x="142186" y="832492"/>
                    <a:pt x="144741" y="828021"/>
                  </a:cubicBezTo>
                  <a:cubicBezTo>
                    <a:pt x="148254" y="822593"/>
                    <a:pt x="151128" y="816845"/>
                    <a:pt x="156237" y="812374"/>
                  </a:cubicBezTo>
                  <a:cubicBezTo>
                    <a:pt x="162623" y="806946"/>
                    <a:pt x="167733" y="799921"/>
                    <a:pt x="169329" y="790979"/>
                  </a:cubicBezTo>
                  <a:cubicBezTo>
                    <a:pt x="170607" y="785231"/>
                    <a:pt x="169649" y="783634"/>
                    <a:pt x="164220" y="782357"/>
                  </a:cubicBezTo>
                  <a:cubicBezTo>
                    <a:pt x="163262" y="782038"/>
                    <a:pt x="161985" y="782038"/>
                    <a:pt x="161027" y="782038"/>
                  </a:cubicBezTo>
                  <a:cubicBezTo>
                    <a:pt x="153044" y="780122"/>
                    <a:pt x="149531" y="773735"/>
                    <a:pt x="153682" y="766710"/>
                  </a:cubicBezTo>
                  <a:cubicBezTo>
                    <a:pt x="157514" y="760004"/>
                    <a:pt x="162304" y="753618"/>
                    <a:pt x="166775" y="747231"/>
                  </a:cubicBezTo>
                  <a:cubicBezTo>
                    <a:pt x="167094" y="746912"/>
                    <a:pt x="167413" y="746273"/>
                    <a:pt x="167733" y="745954"/>
                  </a:cubicBezTo>
                  <a:cubicBezTo>
                    <a:pt x="173481" y="735097"/>
                    <a:pt x="180187" y="724878"/>
                    <a:pt x="182422" y="712424"/>
                  </a:cubicBezTo>
                  <a:cubicBezTo>
                    <a:pt x="183060" y="708592"/>
                    <a:pt x="182422" y="705399"/>
                    <a:pt x="179867" y="702525"/>
                  </a:cubicBezTo>
                  <a:cubicBezTo>
                    <a:pt x="177951" y="700290"/>
                    <a:pt x="176355" y="697735"/>
                    <a:pt x="175397" y="694861"/>
                  </a:cubicBezTo>
                  <a:cubicBezTo>
                    <a:pt x="174439" y="690710"/>
                    <a:pt x="171884" y="690071"/>
                    <a:pt x="168052" y="690071"/>
                  </a:cubicBezTo>
                  <a:cubicBezTo>
                    <a:pt x="164539" y="690071"/>
                    <a:pt x="161027" y="689432"/>
                    <a:pt x="157834" y="688155"/>
                  </a:cubicBezTo>
                  <a:cubicBezTo>
                    <a:pt x="154002" y="686878"/>
                    <a:pt x="150489" y="686878"/>
                    <a:pt x="146657" y="688475"/>
                  </a:cubicBezTo>
                  <a:cubicBezTo>
                    <a:pt x="141867" y="690071"/>
                    <a:pt x="136438" y="691668"/>
                    <a:pt x="133245" y="686239"/>
                  </a:cubicBezTo>
                  <a:cubicBezTo>
                    <a:pt x="131329" y="683365"/>
                    <a:pt x="130052" y="679214"/>
                    <a:pt x="130052" y="675701"/>
                  </a:cubicBezTo>
                  <a:cubicBezTo>
                    <a:pt x="130371" y="670592"/>
                    <a:pt x="131968" y="665483"/>
                    <a:pt x="136438" y="661970"/>
                  </a:cubicBezTo>
                  <a:cubicBezTo>
                    <a:pt x="138354" y="660373"/>
                    <a:pt x="139632" y="658138"/>
                    <a:pt x="140590" y="656222"/>
                  </a:cubicBezTo>
                  <a:cubicBezTo>
                    <a:pt x="141867" y="653348"/>
                    <a:pt x="139632" y="650155"/>
                    <a:pt x="136438" y="651113"/>
                  </a:cubicBezTo>
                  <a:cubicBezTo>
                    <a:pt x="131010" y="653029"/>
                    <a:pt x="124623" y="654306"/>
                    <a:pt x="121111" y="658138"/>
                  </a:cubicBezTo>
                  <a:cubicBezTo>
                    <a:pt x="117917" y="661970"/>
                    <a:pt x="114405" y="663247"/>
                    <a:pt x="110253" y="664525"/>
                  </a:cubicBezTo>
                  <a:cubicBezTo>
                    <a:pt x="107060" y="665483"/>
                    <a:pt x="103867" y="666121"/>
                    <a:pt x="100673" y="666760"/>
                  </a:cubicBezTo>
                  <a:cubicBezTo>
                    <a:pt x="95245" y="667718"/>
                    <a:pt x="91732" y="665163"/>
                    <a:pt x="90774" y="659415"/>
                  </a:cubicBezTo>
                  <a:cubicBezTo>
                    <a:pt x="89178" y="650474"/>
                    <a:pt x="94606" y="644407"/>
                    <a:pt x="100673" y="640894"/>
                  </a:cubicBezTo>
                  <a:cubicBezTo>
                    <a:pt x="109615" y="635785"/>
                    <a:pt x="115363" y="628121"/>
                    <a:pt x="122069" y="621096"/>
                  </a:cubicBezTo>
                  <a:cubicBezTo>
                    <a:pt x="125901" y="616945"/>
                    <a:pt x="129094" y="612155"/>
                    <a:pt x="132926" y="608003"/>
                  </a:cubicBezTo>
                  <a:cubicBezTo>
                    <a:pt x="136438" y="603852"/>
                    <a:pt x="140270" y="600020"/>
                    <a:pt x="144422" y="596507"/>
                  </a:cubicBezTo>
                  <a:cubicBezTo>
                    <a:pt x="148573" y="592995"/>
                    <a:pt x="152724" y="590121"/>
                    <a:pt x="154321" y="584692"/>
                  </a:cubicBezTo>
                  <a:cubicBezTo>
                    <a:pt x="154640" y="584054"/>
                    <a:pt x="154960" y="583096"/>
                    <a:pt x="155279" y="582457"/>
                  </a:cubicBezTo>
                  <a:cubicBezTo>
                    <a:pt x="161666" y="577028"/>
                    <a:pt x="165178" y="569684"/>
                    <a:pt x="169010" y="562339"/>
                  </a:cubicBezTo>
                  <a:cubicBezTo>
                    <a:pt x="172203" y="555633"/>
                    <a:pt x="176993" y="550205"/>
                    <a:pt x="180825" y="543818"/>
                  </a:cubicBezTo>
                  <a:cubicBezTo>
                    <a:pt x="184657" y="537751"/>
                    <a:pt x="184019" y="530406"/>
                    <a:pt x="179229" y="525616"/>
                  </a:cubicBezTo>
                  <a:cubicBezTo>
                    <a:pt x="176993" y="523381"/>
                    <a:pt x="174439" y="521784"/>
                    <a:pt x="171245" y="524339"/>
                  </a:cubicBezTo>
                  <a:cubicBezTo>
                    <a:pt x="168371" y="526894"/>
                    <a:pt x="165178" y="527532"/>
                    <a:pt x="162304" y="524978"/>
                  </a:cubicBezTo>
                  <a:cubicBezTo>
                    <a:pt x="158791" y="522104"/>
                    <a:pt x="155917" y="518272"/>
                    <a:pt x="157514" y="513482"/>
                  </a:cubicBezTo>
                  <a:cubicBezTo>
                    <a:pt x="158472" y="510608"/>
                    <a:pt x="161027" y="508053"/>
                    <a:pt x="162623" y="505179"/>
                  </a:cubicBezTo>
                  <a:cubicBezTo>
                    <a:pt x="164539" y="502305"/>
                    <a:pt x="167413" y="499112"/>
                    <a:pt x="167413" y="496238"/>
                  </a:cubicBezTo>
                  <a:cubicBezTo>
                    <a:pt x="167733" y="489532"/>
                    <a:pt x="170287" y="484104"/>
                    <a:pt x="173481" y="478675"/>
                  </a:cubicBezTo>
                  <a:cubicBezTo>
                    <a:pt x="179548" y="479633"/>
                    <a:pt x="180187" y="477078"/>
                    <a:pt x="181145" y="474843"/>
                  </a:cubicBezTo>
                  <a:close/>
                  <a:moveTo>
                    <a:pt x="356137" y="347111"/>
                  </a:moveTo>
                  <a:cubicBezTo>
                    <a:pt x="364759" y="350304"/>
                    <a:pt x="372742" y="353817"/>
                    <a:pt x="383280" y="348708"/>
                  </a:cubicBezTo>
                  <a:cubicBezTo>
                    <a:pt x="375936" y="344557"/>
                    <a:pt x="370187" y="341044"/>
                    <a:pt x="364121" y="337531"/>
                  </a:cubicBezTo>
                  <a:cubicBezTo>
                    <a:pt x="359011" y="334657"/>
                    <a:pt x="355818" y="335935"/>
                    <a:pt x="355179" y="342002"/>
                  </a:cubicBezTo>
                  <a:cubicBezTo>
                    <a:pt x="355179" y="343918"/>
                    <a:pt x="355818" y="345834"/>
                    <a:pt x="356137" y="347111"/>
                  </a:cubicBezTo>
                  <a:close/>
                  <a:moveTo>
                    <a:pt x="251078" y="469414"/>
                  </a:moveTo>
                  <a:cubicBezTo>
                    <a:pt x="259380" y="468776"/>
                    <a:pt x="261615" y="467179"/>
                    <a:pt x="261296" y="462389"/>
                  </a:cubicBezTo>
                  <a:cubicBezTo>
                    <a:pt x="261296" y="461112"/>
                    <a:pt x="260019" y="459515"/>
                    <a:pt x="259380" y="458238"/>
                  </a:cubicBezTo>
                  <a:cubicBezTo>
                    <a:pt x="257784" y="458877"/>
                    <a:pt x="255868" y="459515"/>
                    <a:pt x="254910" y="460792"/>
                  </a:cubicBezTo>
                  <a:cubicBezTo>
                    <a:pt x="253632" y="462709"/>
                    <a:pt x="252674" y="465582"/>
                    <a:pt x="251078" y="469414"/>
                  </a:cubicBezTo>
                  <a:close/>
                  <a:moveTo>
                    <a:pt x="351667" y="1059535"/>
                  </a:moveTo>
                  <a:cubicBezTo>
                    <a:pt x="355179" y="1067199"/>
                    <a:pt x="357734" y="1069115"/>
                    <a:pt x="362843" y="1068477"/>
                  </a:cubicBezTo>
                  <a:cubicBezTo>
                    <a:pt x="358053" y="1059216"/>
                    <a:pt x="357095" y="1058258"/>
                    <a:pt x="351667" y="1059535"/>
                  </a:cubicBezTo>
                  <a:close/>
                  <a:moveTo>
                    <a:pt x="279817" y="1126275"/>
                  </a:moveTo>
                  <a:cubicBezTo>
                    <a:pt x="276943" y="1130427"/>
                    <a:pt x="276305" y="1132981"/>
                    <a:pt x="279498" y="1135855"/>
                  </a:cubicBezTo>
                  <a:cubicBezTo>
                    <a:pt x="282692" y="1133300"/>
                    <a:pt x="283011" y="1130427"/>
                    <a:pt x="279817" y="1126275"/>
                  </a:cubicBezTo>
                  <a:close/>
                  <a:moveTo>
                    <a:pt x="256506" y="867938"/>
                  </a:moveTo>
                  <a:cubicBezTo>
                    <a:pt x="258103" y="865702"/>
                    <a:pt x="258422" y="863148"/>
                    <a:pt x="256187" y="860593"/>
                  </a:cubicBezTo>
                  <a:cubicBezTo>
                    <a:pt x="255868" y="860274"/>
                    <a:pt x="253632" y="860274"/>
                    <a:pt x="253313" y="860912"/>
                  </a:cubicBezTo>
                  <a:cubicBezTo>
                    <a:pt x="251397" y="863786"/>
                    <a:pt x="251716" y="866341"/>
                    <a:pt x="254910" y="868257"/>
                  </a:cubicBezTo>
                  <a:cubicBezTo>
                    <a:pt x="255229" y="868257"/>
                    <a:pt x="255548" y="867938"/>
                    <a:pt x="256506" y="867938"/>
                  </a:cubicBezTo>
                  <a:close/>
                  <a:moveTo>
                    <a:pt x="194556" y="759046"/>
                  </a:moveTo>
                  <a:cubicBezTo>
                    <a:pt x="189128" y="760324"/>
                    <a:pt x="188170" y="762240"/>
                    <a:pt x="189447" y="764794"/>
                  </a:cubicBezTo>
                  <a:cubicBezTo>
                    <a:pt x="189766" y="765433"/>
                    <a:pt x="191044" y="765752"/>
                    <a:pt x="192002" y="766071"/>
                  </a:cubicBezTo>
                  <a:cubicBezTo>
                    <a:pt x="192960" y="764475"/>
                    <a:pt x="193598" y="762559"/>
                    <a:pt x="194556" y="759046"/>
                  </a:cubicBezTo>
                  <a:close/>
                  <a:moveTo>
                    <a:pt x="373381" y="1075821"/>
                  </a:moveTo>
                  <a:cubicBezTo>
                    <a:pt x="373062" y="1076460"/>
                    <a:pt x="372742" y="1076779"/>
                    <a:pt x="372423" y="1077418"/>
                  </a:cubicBezTo>
                  <a:cubicBezTo>
                    <a:pt x="373062" y="1078056"/>
                    <a:pt x="373700" y="1079014"/>
                    <a:pt x="374658" y="1079334"/>
                  </a:cubicBezTo>
                  <a:cubicBezTo>
                    <a:pt x="375616" y="1079653"/>
                    <a:pt x="376574" y="1079334"/>
                    <a:pt x="377532" y="1079334"/>
                  </a:cubicBezTo>
                  <a:cubicBezTo>
                    <a:pt x="377532" y="1079014"/>
                    <a:pt x="377532" y="1078376"/>
                    <a:pt x="377532" y="1078056"/>
                  </a:cubicBezTo>
                  <a:cubicBezTo>
                    <a:pt x="376255" y="1077418"/>
                    <a:pt x="374977" y="1076460"/>
                    <a:pt x="373381" y="1075821"/>
                  </a:cubicBezTo>
                  <a:close/>
                  <a:moveTo>
                    <a:pt x="274389" y="790979"/>
                  </a:moveTo>
                  <a:cubicBezTo>
                    <a:pt x="274708" y="790979"/>
                    <a:pt x="275028" y="790979"/>
                    <a:pt x="275347" y="790979"/>
                  </a:cubicBezTo>
                  <a:cubicBezTo>
                    <a:pt x="275347" y="789702"/>
                    <a:pt x="275347" y="788744"/>
                    <a:pt x="275347" y="787467"/>
                  </a:cubicBezTo>
                  <a:cubicBezTo>
                    <a:pt x="275028" y="787467"/>
                    <a:pt x="274708" y="787467"/>
                    <a:pt x="274389" y="787467"/>
                  </a:cubicBezTo>
                  <a:cubicBezTo>
                    <a:pt x="274708" y="788744"/>
                    <a:pt x="274708" y="790021"/>
                    <a:pt x="274389" y="790979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E31EB693-07B8-99E0-4321-8E974A7F79A0}"/>
                </a:ext>
              </a:extLst>
            </p:cNvPr>
            <p:cNvSpPr/>
            <p:nvPr/>
          </p:nvSpPr>
          <p:spPr>
            <a:xfrm>
              <a:off x="103821" y="2221964"/>
              <a:ext cx="875041" cy="3952066"/>
            </a:xfrm>
            <a:custGeom>
              <a:avLst/>
              <a:gdLst>
                <a:gd name="connsiteX0" fmla="*/ 192572 w 555445"/>
                <a:gd name="connsiteY0" fmla="*/ 982311 h 2508630"/>
                <a:gd name="connsiteX1" fmla="*/ 182992 w 555445"/>
                <a:gd name="connsiteY1" fmla="*/ 975285 h 2508630"/>
                <a:gd name="connsiteX2" fmla="*/ 162555 w 555445"/>
                <a:gd name="connsiteY2" fmla="*/ 980714 h 2508630"/>
                <a:gd name="connsiteX3" fmla="*/ 159043 w 555445"/>
                <a:gd name="connsiteY3" fmla="*/ 989974 h 2508630"/>
                <a:gd name="connsiteX4" fmla="*/ 142118 w 555445"/>
                <a:gd name="connsiteY4" fmla="*/ 1001151 h 2508630"/>
                <a:gd name="connsiteX5" fmla="*/ 122001 w 555445"/>
                <a:gd name="connsiteY5" fmla="*/ 1008496 h 2508630"/>
                <a:gd name="connsiteX6" fmla="*/ 111143 w 555445"/>
                <a:gd name="connsiteY6" fmla="*/ 1010731 h 2508630"/>
                <a:gd name="connsiteX7" fmla="*/ 88790 w 555445"/>
                <a:gd name="connsiteY7" fmla="*/ 1010412 h 2508630"/>
                <a:gd name="connsiteX8" fmla="*/ 76975 w 555445"/>
                <a:gd name="connsiteY8" fmla="*/ 1011370 h 2508630"/>
                <a:gd name="connsiteX9" fmla="*/ 63563 w 555445"/>
                <a:gd name="connsiteY9" fmla="*/ 1001151 h 2508630"/>
                <a:gd name="connsiteX10" fmla="*/ 61647 w 555445"/>
                <a:gd name="connsiteY10" fmla="*/ 991571 h 2508630"/>
                <a:gd name="connsiteX11" fmla="*/ 70908 w 555445"/>
                <a:gd name="connsiteY11" fmla="*/ 981672 h 2508630"/>
                <a:gd name="connsiteX12" fmla="*/ 107950 w 555445"/>
                <a:gd name="connsiteY12" fmla="*/ 969857 h 2508630"/>
                <a:gd name="connsiteX13" fmla="*/ 131580 w 555445"/>
                <a:gd name="connsiteY13" fmla="*/ 958361 h 2508630"/>
                <a:gd name="connsiteX14" fmla="*/ 142438 w 555445"/>
                <a:gd name="connsiteY14" fmla="*/ 947823 h 2508630"/>
                <a:gd name="connsiteX15" fmla="*/ 152656 w 555445"/>
                <a:gd name="connsiteY15" fmla="*/ 931218 h 2508630"/>
                <a:gd name="connsiteX16" fmla="*/ 153614 w 555445"/>
                <a:gd name="connsiteY16" fmla="*/ 916848 h 2508630"/>
                <a:gd name="connsiteX17" fmla="*/ 148186 w 555445"/>
                <a:gd name="connsiteY17" fmla="*/ 906310 h 2508630"/>
                <a:gd name="connsiteX18" fmla="*/ 153933 w 555445"/>
                <a:gd name="connsiteY18" fmla="*/ 896092 h 2508630"/>
                <a:gd name="connsiteX19" fmla="*/ 183312 w 555445"/>
                <a:gd name="connsiteY19" fmla="*/ 887789 h 2508630"/>
                <a:gd name="connsiteX20" fmla="*/ 200875 w 555445"/>
                <a:gd name="connsiteY20" fmla="*/ 871503 h 2508630"/>
                <a:gd name="connsiteX21" fmla="*/ 216522 w 555445"/>
                <a:gd name="connsiteY21" fmla="*/ 849150 h 2508630"/>
                <a:gd name="connsiteX22" fmla="*/ 220673 w 555445"/>
                <a:gd name="connsiteY22" fmla="*/ 824243 h 2508630"/>
                <a:gd name="connsiteX23" fmla="*/ 212051 w 555445"/>
                <a:gd name="connsiteY23" fmla="*/ 816579 h 2508630"/>
                <a:gd name="connsiteX24" fmla="*/ 202791 w 555445"/>
                <a:gd name="connsiteY24" fmla="*/ 821368 h 2508630"/>
                <a:gd name="connsiteX25" fmla="*/ 179160 w 555445"/>
                <a:gd name="connsiteY25" fmla="*/ 837016 h 2508630"/>
                <a:gd name="connsiteX26" fmla="*/ 169581 w 555445"/>
                <a:gd name="connsiteY26" fmla="*/ 833503 h 2508630"/>
                <a:gd name="connsiteX27" fmla="*/ 152656 w 555445"/>
                <a:gd name="connsiteY27" fmla="*/ 831268 h 2508630"/>
                <a:gd name="connsiteX28" fmla="*/ 127748 w 555445"/>
                <a:gd name="connsiteY28" fmla="*/ 834142 h 2508630"/>
                <a:gd name="connsiteX29" fmla="*/ 120084 w 555445"/>
                <a:gd name="connsiteY29" fmla="*/ 834461 h 2508630"/>
                <a:gd name="connsiteX30" fmla="*/ 95815 w 555445"/>
                <a:gd name="connsiteY30" fmla="*/ 839570 h 2508630"/>
                <a:gd name="connsiteX31" fmla="*/ 80807 w 555445"/>
                <a:gd name="connsiteY31" fmla="*/ 837016 h 2508630"/>
                <a:gd name="connsiteX32" fmla="*/ 61328 w 555445"/>
                <a:gd name="connsiteY32" fmla="*/ 830629 h 2508630"/>
                <a:gd name="connsiteX33" fmla="*/ 50471 w 555445"/>
                <a:gd name="connsiteY33" fmla="*/ 815301 h 2508630"/>
                <a:gd name="connsiteX34" fmla="*/ 77294 w 555445"/>
                <a:gd name="connsiteY34" fmla="*/ 797738 h 2508630"/>
                <a:gd name="connsiteX35" fmla="*/ 95496 w 555445"/>
                <a:gd name="connsiteY35" fmla="*/ 801889 h 2508630"/>
                <a:gd name="connsiteX36" fmla="*/ 105715 w 555445"/>
                <a:gd name="connsiteY36" fmla="*/ 799654 h 2508630"/>
                <a:gd name="connsiteX37" fmla="*/ 125194 w 555445"/>
                <a:gd name="connsiteY37" fmla="*/ 787839 h 2508630"/>
                <a:gd name="connsiteX38" fmla="*/ 142118 w 555445"/>
                <a:gd name="connsiteY38" fmla="*/ 782730 h 2508630"/>
                <a:gd name="connsiteX39" fmla="*/ 167984 w 555445"/>
                <a:gd name="connsiteY39" fmla="*/ 776024 h 2508630"/>
                <a:gd name="connsiteX40" fmla="*/ 181396 w 555445"/>
                <a:gd name="connsiteY40" fmla="*/ 764847 h 2508630"/>
                <a:gd name="connsiteX41" fmla="*/ 220354 w 555445"/>
                <a:gd name="connsiteY41" fmla="*/ 737704 h 2508630"/>
                <a:gd name="connsiteX42" fmla="*/ 226421 w 555445"/>
                <a:gd name="connsiteY42" fmla="*/ 734830 h 2508630"/>
                <a:gd name="connsiteX43" fmla="*/ 228656 w 555445"/>
                <a:gd name="connsiteY43" fmla="*/ 727805 h 2508630"/>
                <a:gd name="connsiteX44" fmla="*/ 222270 w 555445"/>
                <a:gd name="connsiteY44" fmla="*/ 723015 h 2508630"/>
                <a:gd name="connsiteX45" fmla="*/ 183312 w 555445"/>
                <a:gd name="connsiteY45" fmla="*/ 738343 h 2508630"/>
                <a:gd name="connsiteX46" fmla="*/ 165429 w 555445"/>
                <a:gd name="connsiteY46" fmla="*/ 735788 h 2508630"/>
                <a:gd name="connsiteX47" fmla="*/ 158404 w 555445"/>
                <a:gd name="connsiteY47" fmla="*/ 726208 h 2508630"/>
                <a:gd name="connsiteX48" fmla="*/ 149782 w 555445"/>
                <a:gd name="connsiteY48" fmla="*/ 702259 h 2508630"/>
                <a:gd name="connsiteX49" fmla="*/ 165749 w 555445"/>
                <a:gd name="connsiteY49" fmla="*/ 691082 h 2508630"/>
                <a:gd name="connsiteX50" fmla="*/ 169261 w 555445"/>
                <a:gd name="connsiteY50" fmla="*/ 692998 h 2508630"/>
                <a:gd name="connsiteX51" fmla="*/ 183312 w 555445"/>
                <a:gd name="connsiteY51" fmla="*/ 690443 h 2508630"/>
                <a:gd name="connsiteX52" fmla="*/ 194169 w 555445"/>
                <a:gd name="connsiteY52" fmla="*/ 677670 h 2508630"/>
                <a:gd name="connsiteX53" fmla="*/ 209816 w 555445"/>
                <a:gd name="connsiteY53" fmla="*/ 665855 h 2508630"/>
                <a:gd name="connsiteX54" fmla="*/ 214287 w 555445"/>
                <a:gd name="connsiteY54" fmla="*/ 653082 h 2508630"/>
                <a:gd name="connsiteX55" fmla="*/ 198320 w 555445"/>
                <a:gd name="connsiteY55" fmla="*/ 653721 h 2508630"/>
                <a:gd name="connsiteX56" fmla="*/ 182992 w 555445"/>
                <a:gd name="connsiteY56" fmla="*/ 647653 h 2508630"/>
                <a:gd name="connsiteX57" fmla="*/ 165749 w 555445"/>
                <a:gd name="connsiteY57" fmla="*/ 644141 h 2508630"/>
                <a:gd name="connsiteX58" fmla="*/ 152337 w 555445"/>
                <a:gd name="connsiteY58" fmla="*/ 645099 h 2508630"/>
                <a:gd name="connsiteX59" fmla="*/ 113379 w 555445"/>
                <a:gd name="connsiteY59" fmla="*/ 652124 h 2508630"/>
                <a:gd name="connsiteX60" fmla="*/ 82084 w 555445"/>
                <a:gd name="connsiteY60" fmla="*/ 648611 h 2508630"/>
                <a:gd name="connsiteX61" fmla="*/ 67395 w 555445"/>
                <a:gd name="connsiteY61" fmla="*/ 649889 h 2508630"/>
                <a:gd name="connsiteX62" fmla="*/ 53983 w 555445"/>
                <a:gd name="connsiteY62" fmla="*/ 648292 h 2508630"/>
                <a:gd name="connsiteX63" fmla="*/ 52067 w 555445"/>
                <a:gd name="connsiteY63" fmla="*/ 628813 h 2508630"/>
                <a:gd name="connsiteX64" fmla="*/ 73143 w 555445"/>
                <a:gd name="connsiteY64" fmla="*/ 610930 h 2508630"/>
                <a:gd name="connsiteX65" fmla="*/ 97093 w 555445"/>
                <a:gd name="connsiteY65" fmla="*/ 609014 h 2508630"/>
                <a:gd name="connsiteX66" fmla="*/ 113698 w 555445"/>
                <a:gd name="connsiteY66" fmla="*/ 604224 h 2508630"/>
                <a:gd name="connsiteX67" fmla="*/ 149144 w 555445"/>
                <a:gd name="connsiteY67" fmla="*/ 590493 h 2508630"/>
                <a:gd name="connsiteX68" fmla="*/ 170858 w 555445"/>
                <a:gd name="connsiteY68" fmla="*/ 579317 h 2508630"/>
                <a:gd name="connsiteX69" fmla="*/ 182992 w 555445"/>
                <a:gd name="connsiteY69" fmla="*/ 568460 h 2508630"/>
                <a:gd name="connsiteX70" fmla="*/ 197362 w 555445"/>
                <a:gd name="connsiteY70" fmla="*/ 550896 h 2508630"/>
                <a:gd name="connsiteX71" fmla="*/ 193850 w 555445"/>
                <a:gd name="connsiteY71" fmla="*/ 540359 h 2508630"/>
                <a:gd name="connsiteX72" fmla="*/ 182034 w 555445"/>
                <a:gd name="connsiteY72" fmla="*/ 529821 h 2508630"/>
                <a:gd name="connsiteX73" fmla="*/ 168623 w 555445"/>
                <a:gd name="connsiteY73" fmla="*/ 525669 h 2508630"/>
                <a:gd name="connsiteX74" fmla="*/ 158085 w 555445"/>
                <a:gd name="connsiteY74" fmla="*/ 525350 h 2508630"/>
                <a:gd name="connsiteX75" fmla="*/ 150101 w 555445"/>
                <a:gd name="connsiteY75" fmla="*/ 509064 h 2508630"/>
                <a:gd name="connsiteX76" fmla="*/ 152017 w 555445"/>
                <a:gd name="connsiteY76" fmla="*/ 498207 h 2508630"/>
                <a:gd name="connsiteX77" fmla="*/ 171497 w 555445"/>
                <a:gd name="connsiteY77" fmla="*/ 486073 h 2508630"/>
                <a:gd name="connsiteX78" fmla="*/ 187782 w 555445"/>
                <a:gd name="connsiteY78" fmla="*/ 489905 h 2508630"/>
                <a:gd name="connsiteX79" fmla="*/ 198640 w 555445"/>
                <a:gd name="connsiteY79" fmla="*/ 494694 h 2508630"/>
                <a:gd name="connsiteX80" fmla="*/ 216203 w 555445"/>
                <a:gd name="connsiteY80" fmla="*/ 486392 h 2508630"/>
                <a:gd name="connsiteX81" fmla="*/ 209177 w 555445"/>
                <a:gd name="connsiteY81" fmla="*/ 464039 h 2508630"/>
                <a:gd name="connsiteX82" fmla="*/ 175009 w 555445"/>
                <a:gd name="connsiteY82" fmla="*/ 448392 h 2508630"/>
                <a:gd name="connsiteX83" fmla="*/ 146589 w 555445"/>
                <a:gd name="connsiteY83" fmla="*/ 448072 h 2508630"/>
                <a:gd name="connsiteX84" fmla="*/ 113698 w 555445"/>
                <a:gd name="connsiteY84" fmla="*/ 435299 h 2508630"/>
                <a:gd name="connsiteX85" fmla="*/ 109866 w 555445"/>
                <a:gd name="connsiteY85" fmla="*/ 421568 h 2508630"/>
                <a:gd name="connsiteX86" fmla="*/ 118807 w 555445"/>
                <a:gd name="connsiteY86" fmla="*/ 412946 h 2508630"/>
                <a:gd name="connsiteX87" fmla="*/ 129664 w 555445"/>
                <a:gd name="connsiteY87" fmla="*/ 411988 h 2508630"/>
                <a:gd name="connsiteX88" fmla="*/ 146908 w 555445"/>
                <a:gd name="connsiteY88" fmla="*/ 407837 h 2508630"/>
                <a:gd name="connsiteX89" fmla="*/ 164471 w 555445"/>
                <a:gd name="connsiteY89" fmla="*/ 404644 h 2508630"/>
                <a:gd name="connsiteX90" fmla="*/ 189060 w 555445"/>
                <a:gd name="connsiteY90" fmla="*/ 396341 h 2508630"/>
                <a:gd name="connsiteX91" fmla="*/ 201833 w 555445"/>
                <a:gd name="connsiteY91" fmla="*/ 392190 h 2508630"/>
                <a:gd name="connsiteX92" fmla="*/ 221312 w 555445"/>
                <a:gd name="connsiteY92" fmla="*/ 373349 h 2508630"/>
                <a:gd name="connsiteX93" fmla="*/ 214925 w 555445"/>
                <a:gd name="connsiteY93" fmla="*/ 361534 h 2508630"/>
                <a:gd name="connsiteX94" fmla="*/ 204707 w 555445"/>
                <a:gd name="connsiteY94" fmla="*/ 358660 h 2508630"/>
                <a:gd name="connsiteX95" fmla="*/ 179160 w 555445"/>
                <a:gd name="connsiteY95" fmla="*/ 359299 h 2508630"/>
                <a:gd name="connsiteX96" fmla="*/ 167026 w 555445"/>
                <a:gd name="connsiteY96" fmla="*/ 355147 h 2508630"/>
                <a:gd name="connsiteX97" fmla="*/ 158085 w 555445"/>
                <a:gd name="connsiteY97" fmla="*/ 342055 h 2508630"/>
                <a:gd name="connsiteX98" fmla="*/ 162555 w 555445"/>
                <a:gd name="connsiteY98" fmla="*/ 325769 h 2508630"/>
                <a:gd name="connsiteX99" fmla="*/ 176287 w 555445"/>
                <a:gd name="connsiteY99" fmla="*/ 318425 h 2508630"/>
                <a:gd name="connsiteX100" fmla="*/ 180119 w 555445"/>
                <a:gd name="connsiteY100" fmla="*/ 317147 h 2508630"/>
                <a:gd name="connsiteX101" fmla="*/ 213009 w 555445"/>
                <a:gd name="connsiteY101" fmla="*/ 304055 h 2508630"/>
                <a:gd name="connsiteX102" fmla="*/ 224825 w 555445"/>
                <a:gd name="connsiteY102" fmla="*/ 292878 h 2508630"/>
                <a:gd name="connsiteX103" fmla="*/ 231211 w 555445"/>
                <a:gd name="connsiteY103" fmla="*/ 277550 h 2508630"/>
                <a:gd name="connsiteX104" fmla="*/ 220035 w 555445"/>
                <a:gd name="connsiteY104" fmla="*/ 263500 h 2508630"/>
                <a:gd name="connsiteX105" fmla="*/ 214606 w 555445"/>
                <a:gd name="connsiteY105" fmla="*/ 256475 h 2508630"/>
                <a:gd name="connsiteX106" fmla="*/ 220673 w 555445"/>
                <a:gd name="connsiteY106" fmla="*/ 240828 h 2508630"/>
                <a:gd name="connsiteX107" fmla="*/ 232808 w 555445"/>
                <a:gd name="connsiteY107" fmla="*/ 231886 h 2508630"/>
                <a:gd name="connsiteX108" fmla="*/ 240152 w 555445"/>
                <a:gd name="connsiteY108" fmla="*/ 220071 h 2508630"/>
                <a:gd name="connsiteX109" fmla="*/ 239514 w 555445"/>
                <a:gd name="connsiteY109" fmla="*/ 213046 h 2508630"/>
                <a:gd name="connsiteX110" fmla="*/ 232488 w 555445"/>
                <a:gd name="connsiteY110" fmla="*/ 211769 h 2508630"/>
                <a:gd name="connsiteX111" fmla="*/ 226421 w 555445"/>
                <a:gd name="connsiteY111" fmla="*/ 214962 h 2508630"/>
                <a:gd name="connsiteX112" fmla="*/ 217161 w 555445"/>
                <a:gd name="connsiteY112" fmla="*/ 215600 h 2508630"/>
                <a:gd name="connsiteX113" fmla="*/ 187463 w 555445"/>
                <a:gd name="connsiteY113" fmla="*/ 209214 h 2508630"/>
                <a:gd name="connsiteX114" fmla="*/ 173732 w 555445"/>
                <a:gd name="connsiteY114" fmla="*/ 198676 h 2508630"/>
                <a:gd name="connsiteX115" fmla="*/ 183631 w 555445"/>
                <a:gd name="connsiteY115" fmla="*/ 183987 h 2508630"/>
                <a:gd name="connsiteX116" fmla="*/ 195446 w 555445"/>
                <a:gd name="connsiteY116" fmla="*/ 183029 h 2508630"/>
                <a:gd name="connsiteX117" fmla="*/ 203110 w 555445"/>
                <a:gd name="connsiteY117" fmla="*/ 181113 h 2508630"/>
                <a:gd name="connsiteX118" fmla="*/ 235682 w 555445"/>
                <a:gd name="connsiteY118" fmla="*/ 165146 h 2508630"/>
                <a:gd name="connsiteX119" fmla="*/ 247497 w 555445"/>
                <a:gd name="connsiteY119" fmla="*/ 156205 h 2508630"/>
                <a:gd name="connsiteX120" fmla="*/ 243026 w 555445"/>
                <a:gd name="connsiteY120" fmla="*/ 137684 h 2508630"/>
                <a:gd name="connsiteX121" fmla="*/ 229615 w 555445"/>
                <a:gd name="connsiteY121" fmla="*/ 134171 h 2508630"/>
                <a:gd name="connsiteX122" fmla="*/ 219077 w 555445"/>
                <a:gd name="connsiteY122" fmla="*/ 122037 h 2508630"/>
                <a:gd name="connsiteX123" fmla="*/ 217799 w 555445"/>
                <a:gd name="connsiteY123" fmla="*/ 103197 h 2508630"/>
                <a:gd name="connsiteX124" fmla="*/ 227379 w 555445"/>
                <a:gd name="connsiteY124" fmla="*/ 90104 h 2508630"/>
                <a:gd name="connsiteX125" fmla="*/ 234724 w 555445"/>
                <a:gd name="connsiteY125" fmla="*/ 82759 h 2508630"/>
                <a:gd name="connsiteX126" fmla="*/ 247178 w 555445"/>
                <a:gd name="connsiteY126" fmla="*/ 70305 h 2508630"/>
                <a:gd name="connsiteX127" fmla="*/ 251010 w 555445"/>
                <a:gd name="connsiteY127" fmla="*/ 69028 h 2508630"/>
                <a:gd name="connsiteX128" fmla="*/ 256438 w 555445"/>
                <a:gd name="connsiteY128" fmla="*/ 51784 h 2508630"/>
                <a:gd name="connsiteX129" fmla="*/ 253564 w 555445"/>
                <a:gd name="connsiteY129" fmla="*/ 14104 h 2508630"/>
                <a:gd name="connsiteX130" fmla="*/ 280707 w 555445"/>
                <a:gd name="connsiteY130" fmla="*/ 1969 h 2508630"/>
                <a:gd name="connsiteX131" fmla="*/ 287732 w 555445"/>
                <a:gd name="connsiteY131" fmla="*/ 10910 h 2508630"/>
                <a:gd name="connsiteX132" fmla="*/ 292842 w 555445"/>
                <a:gd name="connsiteY132" fmla="*/ 21129 h 2508630"/>
                <a:gd name="connsiteX133" fmla="*/ 299228 w 555445"/>
                <a:gd name="connsiteY133" fmla="*/ 46356 h 2508630"/>
                <a:gd name="connsiteX134" fmla="*/ 299228 w 555445"/>
                <a:gd name="connsiteY134" fmla="*/ 82121 h 2508630"/>
                <a:gd name="connsiteX135" fmla="*/ 298909 w 555445"/>
                <a:gd name="connsiteY135" fmla="*/ 95533 h 2508630"/>
                <a:gd name="connsiteX136" fmla="*/ 299228 w 555445"/>
                <a:gd name="connsiteY136" fmla="*/ 108944 h 2508630"/>
                <a:gd name="connsiteX137" fmla="*/ 307212 w 555445"/>
                <a:gd name="connsiteY137" fmla="*/ 130340 h 2508630"/>
                <a:gd name="connsiteX138" fmla="*/ 320304 w 555445"/>
                <a:gd name="connsiteY138" fmla="*/ 143113 h 2508630"/>
                <a:gd name="connsiteX139" fmla="*/ 327329 w 555445"/>
                <a:gd name="connsiteY139" fmla="*/ 146625 h 2508630"/>
                <a:gd name="connsiteX140" fmla="*/ 326371 w 555445"/>
                <a:gd name="connsiteY140" fmla="*/ 171214 h 2508630"/>
                <a:gd name="connsiteX141" fmla="*/ 320304 w 555445"/>
                <a:gd name="connsiteY141" fmla="*/ 174407 h 2508630"/>
                <a:gd name="connsiteX142" fmla="*/ 316472 w 555445"/>
                <a:gd name="connsiteY142" fmla="*/ 184945 h 2508630"/>
                <a:gd name="connsiteX143" fmla="*/ 324455 w 555445"/>
                <a:gd name="connsiteY143" fmla="*/ 184306 h 2508630"/>
                <a:gd name="connsiteX144" fmla="*/ 353514 w 555445"/>
                <a:gd name="connsiteY144" fmla="*/ 208895 h 2508630"/>
                <a:gd name="connsiteX145" fmla="*/ 359901 w 555445"/>
                <a:gd name="connsiteY145" fmla="*/ 228054 h 2508630"/>
                <a:gd name="connsiteX146" fmla="*/ 364052 w 555445"/>
                <a:gd name="connsiteY146" fmla="*/ 243063 h 2508630"/>
                <a:gd name="connsiteX147" fmla="*/ 374590 w 555445"/>
                <a:gd name="connsiteY147" fmla="*/ 253920 h 2508630"/>
                <a:gd name="connsiteX148" fmla="*/ 382573 w 555445"/>
                <a:gd name="connsiteY148" fmla="*/ 253601 h 2508630"/>
                <a:gd name="connsiteX149" fmla="*/ 389599 w 555445"/>
                <a:gd name="connsiteY149" fmla="*/ 253601 h 2508630"/>
                <a:gd name="connsiteX150" fmla="*/ 403010 w 555445"/>
                <a:gd name="connsiteY150" fmla="*/ 265096 h 2508630"/>
                <a:gd name="connsiteX151" fmla="*/ 391515 w 555445"/>
                <a:gd name="connsiteY151" fmla="*/ 283298 h 2508630"/>
                <a:gd name="connsiteX152" fmla="*/ 350321 w 555445"/>
                <a:gd name="connsiteY152" fmla="*/ 286492 h 2508630"/>
                <a:gd name="connsiteX153" fmla="*/ 340741 w 555445"/>
                <a:gd name="connsiteY153" fmla="*/ 284895 h 2508630"/>
                <a:gd name="connsiteX154" fmla="*/ 327010 w 555445"/>
                <a:gd name="connsiteY154" fmla="*/ 280424 h 2508630"/>
                <a:gd name="connsiteX155" fmla="*/ 292522 w 555445"/>
                <a:gd name="connsiteY155" fmla="*/ 297668 h 2508630"/>
                <a:gd name="connsiteX156" fmla="*/ 300506 w 555445"/>
                <a:gd name="connsiteY156" fmla="*/ 321299 h 2508630"/>
                <a:gd name="connsiteX157" fmla="*/ 316472 w 555445"/>
                <a:gd name="connsiteY157" fmla="*/ 332156 h 2508630"/>
                <a:gd name="connsiteX158" fmla="*/ 321581 w 555445"/>
                <a:gd name="connsiteY158" fmla="*/ 335030 h 2508630"/>
                <a:gd name="connsiteX159" fmla="*/ 354153 w 555445"/>
                <a:gd name="connsiteY159" fmla="*/ 345887 h 2508630"/>
                <a:gd name="connsiteX160" fmla="*/ 375867 w 555445"/>
                <a:gd name="connsiteY160" fmla="*/ 350677 h 2508630"/>
                <a:gd name="connsiteX161" fmla="*/ 393111 w 555445"/>
                <a:gd name="connsiteY161" fmla="*/ 351315 h 2508630"/>
                <a:gd name="connsiteX162" fmla="*/ 404607 w 555445"/>
                <a:gd name="connsiteY162" fmla="*/ 349719 h 2508630"/>
                <a:gd name="connsiteX163" fmla="*/ 414506 w 555445"/>
                <a:gd name="connsiteY163" fmla="*/ 362492 h 2508630"/>
                <a:gd name="connsiteX164" fmla="*/ 387363 w 555445"/>
                <a:gd name="connsiteY164" fmla="*/ 393148 h 2508630"/>
                <a:gd name="connsiteX165" fmla="*/ 376187 w 555445"/>
                <a:gd name="connsiteY165" fmla="*/ 391232 h 2508630"/>
                <a:gd name="connsiteX166" fmla="*/ 340103 w 555445"/>
                <a:gd name="connsiteY166" fmla="*/ 395064 h 2508630"/>
                <a:gd name="connsiteX167" fmla="*/ 316472 w 555445"/>
                <a:gd name="connsiteY167" fmla="*/ 401770 h 2508630"/>
                <a:gd name="connsiteX168" fmla="*/ 312640 w 555445"/>
                <a:gd name="connsiteY168" fmla="*/ 402728 h 2508630"/>
                <a:gd name="connsiteX169" fmla="*/ 334355 w 555445"/>
                <a:gd name="connsiteY169" fmla="*/ 429232 h 2508630"/>
                <a:gd name="connsiteX170" fmla="*/ 346489 w 555445"/>
                <a:gd name="connsiteY170" fmla="*/ 444879 h 2508630"/>
                <a:gd name="connsiteX171" fmla="*/ 346808 w 555445"/>
                <a:gd name="connsiteY171" fmla="*/ 447753 h 2508630"/>
                <a:gd name="connsiteX172" fmla="*/ 328607 w 555445"/>
                <a:gd name="connsiteY172" fmla="*/ 460526 h 2508630"/>
                <a:gd name="connsiteX173" fmla="*/ 311682 w 555445"/>
                <a:gd name="connsiteY173" fmla="*/ 465316 h 2508630"/>
                <a:gd name="connsiteX174" fmla="*/ 317749 w 555445"/>
                <a:gd name="connsiteY174" fmla="*/ 484157 h 2508630"/>
                <a:gd name="connsiteX175" fmla="*/ 359582 w 555445"/>
                <a:gd name="connsiteY175" fmla="*/ 495972 h 2508630"/>
                <a:gd name="connsiteX176" fmla="*/ 364372 w 555445"/>
                <a:gd name="connsiteY176" fmla="*/ 496610 h 2508630"/>
                <a:gd name="connsiteX177" fmla="*/ 403330 w 555445"/>
                <a:gd name="connsiteY177" fmla="*/ 497569 h 2508630"/>
                <a:gd name="connsiteX178" fmla="*/ 427918 w 555445"/>
                <a:gd name="connsiteY178" fmla="*/ 496930 h 2508630"/>
                <a:gd name="connsiteX179" fmla="*/ 442607 w 555445"/>
                <a:gd name="connsiteY179" fmla="*/ 501720 h 2508630"/>
                <a:gd name="connsiteX180" fmla="*/ 461129 w 555445"/>
                <a:gd name="connsiteY180" fmla="*/ 510980 h 2508630"/>
                <a:gd name="connsiteX181" fmla="*/ 465599 w 555445"/>
                <a:gd name="connsiteY181" fmla="*/ 531098 h 2508630"/>
                <a:gd name="connsiteX182" fmla="*/ 463044 w 555445"/>
                <a:gd name="connsiteY182" fmla="*/ 533972 h 2508630"/>
                <a:gd name="connsiteX183" fmla="*/ 443885 w 555445"/>
                <a:gd name="connsiteY183" fmla="*/ 540997 h 2508630"/>
                <a:gd name="connsiteX184" fmla="*/ 425044 w 555445"/>
                <a:gd name="connsiteY184" fmla="*/ 536846 h 2508630"/>
                <a:gd name="connsiteX185" fmla="*/ 412910 w 555445"/>
                <a:gd name="connsiteY185" fmla="*/ 541317 h 2508630"/>
                <a:gd name="connsiteX186" fmla="*/ 400136 w 555445"/>
                <a:gd name="connsiteY186" fmla="*/ 550896 h 2508630"/>
                <a:gd name="connsiteX187" fmla="*/ 393750 w 555445"/>
                <a:gd name="connsiteY187" fmla="*/ 553770 h 2508630"/>
                <a:gd name="connsiteX188" fmla="*/ 382893 w 555445"/>
                <a:gd name="connsiteY188" fmla="*/ 558560 h 2508630"/>
                <a:gd name="connsiteX189" fmla="*/ 373313 w 555445"/>
                <a:gd name="connsiteY189" fmla="*/ 566224 h 2508630"/>
                <a:gd name="connsiteX190" fmla="*/ 378422 w 555445"/>
                <a:gd name="connsiteY190" fmla="*/ 569098 h 2508630"/>
                <a:gd name="connsiteX191" fmla="*/ 389918 w 555445"/>
                <a:gd name="connsiteY191" fmla="*/ 574846 h 2508630"/>
                <a:gd name="connsiteX192" fmla="*/ 390557 w 555445"/>
                <a:gd name="connsiteY192" fmla="*/ 594006 h 2508630"/>
                <a:gd name="connsiteX193" fmla="*/ 379380 w 555445"/>
                <a:gd name="connsiteY193" fmla="*/ 606141 h 2508630"/>
                <a:gd name="connsiteX194" fmla="*/ 372674 w 555445"/>
                <a:gd name="connsiteY194" fmla="*/ 609972 h 2508630"/>
                <a:gd name="connsiteX195" fmla="*/ 352556 w 555445"/>
                <a:gd name="connsiteY195" fmla="*/ 611888 h 2508630"/>
                <a:gd name="connsiteX196" fmla="*/ 332119 w 555445"/>
                <a:gd name="connsiteY196" fmla="*/ 608695 h 2508630"/>
                <a:gd name="connsiteX197" fmla="*/ 324775 w 555445"/>
                <a:gd name="connsiteY197" fmla="*/ 620191 h 2508630"/>
                <a:gd name="connsiteX198" fmla="*/ 328607 w 555445"/>
                <a:gd name="connsiteY198" fmla="*/ 624662 h 2508630"/>
                <a:gd name="connsiteX199" fmla="*/ 356708 w 555445"/>
                <a:gd name="connsiteY199" fmla="*/ 640947 h 2508630"/>
                <a:gd name="connsiteX200" fmla="*/ 377783 w 555445"/>
                <a:gd name="connsiteY200" fmla="*/ 649250 h 2508630"/>
                <a:gd name="connsiteX201" fmla="*/ 381615 w 555445"/>
                <a:gd name="connsiteY201" fmla="*/ 652124 h 2508630"/>
                <a:gd name="connsiteX202" fmla="*/ 389918 w 555445"/>
                <a:gd name="connsiteY202" fmla="*/ 659788 h 2508630"/>
                <a:gd name="connsiteX203" fmla="*/ 410355 w 555445"/>
                <a:gd name="connsiteY203" fmla="*/ 658191 h 2508630"/>
                <a:gd name="connsiteX204" fmla="*/ 418338 w 555445"/>
                <a:gd name="connsiteY204" fmla="*/ 654359 h 2508630"/>
                <a:gd name="connsiteX205" fmla="*/ 433347 w 555445"/>
                <a:gd name="connsiteY205" fmla="*/ 649569 h 2508630"/>
                <a:gd name="connsiteX206" fmla="*/ 442607 w 555445"/>
                <a:gd name="connsiteY206" fmla="*/ 657872 h 2508630"/>
                <a:gd name="connsiteX207" fmla="*/ 428237 w 555445"/>
                <a:gd name="connsiteY207" fmla="*/ 692040 h 2508630"/>
                <a:gd name="connsiteX208" fmla="*/ 421532 w 555445"/>
                <a:gd name="connsiteY208" fmla="*/ 699385 h 2508630"/>
                <a:gd name="connsiteX209" fmla="*/ 403649 w 555445"/>
                <a:gd name="connsiteY209" fmla="*/ 702578 h 2508630"/>
                <a:gd name="connsiteX210" fmla="*/ 383531 w 555445"/>
                <a:gd name="connsiteY210" fmla="*/ 699385 h 2508630"/>
                <a:gd name="connsiteX211" fmla="*/ 370758 w 555445"/>
                <a:gd name="connsiteY211" fmla="*/ 699385 h 2508630"/>
                <a:gd name="connsiteX212" fmla="*/ 359901 w 555445"/>
                <a:gd name="connsiteY212" fmla="*/ 699385 h 2508630"/>
                <a:gd name="connsiteX213" fmla="*/ 354153 w 555445"/>
                <a:gd name="connsiteY213" fmla="*/ 714074 h 2508630"/>
                <a:gd name="connsiteX214" fmla="*/ 358943 w 555445"/>
                <a:gd name="connsiteY214" fmla="*/ 722696 h 2508630"/>
                <a:gd name="connsiteX215" fmla="*/ 384489 w 555445"/>
                <a:gd name="connsiteY215" fmla="*/ 740578 h 2508630"/>
                <a:gd name="connsiteX216" fmla="*/ 394389 w 555445"/>
                <a:gd name="connsiteY216" fmla="*/ 743771 h 2508630"/>
                <a:gd name="connsiteX217" fmla="*/ 409078 w 555445"/>
                <a:gd name="connsiteY217" fmla="*/ 746965 h 2508630"/>
                <a:gd name="connsiteX218" fmla="*/ 439095 w 555445"/>
                <a:gd name="connsiteY218" fmla="*/ 747284 h 2508630"/>
                <a:gd name="connsiteX219" fmla="*/ 464002 w 555445"/>
                <a:gd name="connsiteY219" fmla="*/ 736107 h 2508630"/>
                <a:gd name="connsiteX220" fmla="*/ 483482 w 555445"/>
                <a:gd name="connsiteY220" fmla="*/ 726528 h 2508630"/>
                <a:gd name="connsiteX221" fmla="*/ 490187 w 555445"/>
                <a:gd name="connsiteY221" fmla="*/ 726208 h 2508630"/>
                <a:gd name="connsiteX222" fmla="*/ 507751 w 555445"/>
                <a:gd name="connsiteY222" fmla="*/ 740897 h 2508630"/>
                <a:gd name="connsiteX223" fmla="*/ 503919 w 555445"/>
                <a:gd name="connsiteY223" fmla="*/ 753032 h 2508630"/>
                <a:gd name="connsiteX224" fmla="*/ 496893 w 555445"/>
                <a:gd name="connsiteY224" fmla="*/ 766444 h 2508630"/>
                <a:gd name="connsiteX225" fmla="*/ 484759 w 555445"/>
                <a:gd name="connsiteY225" fmla="*/ 779856 h 2508630"/>
                <a:gd name="connsiteX226" fmla="*/ 464322 w 555445"/>
                <a:gd name="connsiteY226" fmla="*/ 789116 h 2508630"/>
                <a:gd name="connsiteX227" fmla="*/ 440053 w 555445"/>
                <a:gd name="connsiteY227" fmla="*/ 794225 h 2508630"/>
                <a:gd name="connsiteX228" fmla="*/ 429196 w 555445"/>
                <a:gd name="connsiteY228" fmla="*/ 788158 h 2508630"/>
                <a:gd name="connsiteX229" fmla="*/ 413548 w 555445"/>
                <a:gd name="connsiteY229" fmla="*/ 784007 h 2508630"/>
                <a:gd name="connsiteX230" fmla="*/ 404926 w 555445"/>
                <a:gd name="connsiteY230" fmla="*/ 799973 h 2508630"/>
                <a:gd name="connsiteX231" fmla="*/ 407481 w 555445"/>
                <a:gd name="connsiteY231" fmla="*/ 816579 h 2508630"/>
                <a:gd name="connsiteX232" fmla="*/ 407162 w 555445"/>
                <a:gd name="connsiteY232" fmla="*/ 824562 h 2508630"/>
                <a:gd name="connsiteX233" fmla="*/ 397263 w 555445"/>
                <a:gd name="connsiteY233" fmla="*/ 822646 h 2508630"/>
                <a:gd name="connsiteX234" fmla="*/ 391515 w 555445"/>
                <a:gd name="connsiteY234" fmla="*/ 824562 h 2508630"/>
                <a:gd name="connsiteX235" fmla="*/ 393431 w 555445"/>
                <a:gd name="connsiteY235" fmla="*/ 831268 h 2508630"/>
                <a:gd name="connsiteX236" fmla="*/ 405884 w 555445"/>
                <a:gd name="connsiteY236" fmla="*/ 830310 h 2508630"/>
                <a:gd name="connsiteX237" fmla="*/ 409078 w 555445"/>
                <a:gd name="connsiteY237" fmla="*/ 831587 h 2508630"/>
                <a:gd name="connsiteX238" fmla="*/ 423128 w 555445"/>
                <a:gd name="connsiteY238" fmla="*/ 829032 h 2508630"/>
                <a:gd name="connsiteX239" fmla="*/ 425683 w 555445"/>
                <a:gd name="connsiteY239" fmla="*/ 824881 h 2508630"/>
                <a:gd name="connsiteX240" fmla="*/ 437817 w 555445"/>
                <a:gd name="connsiteY240" fmla="*/ 819133 h 2508630"/>
                <a:gd name="connsiteX241" fmla="*/ 445162 w 555445"/>
                <a:gd name="connsiteY241" fmla="*/ 827116 h 2508630"/>
                <a:gd name="connsiteX242" fmla="*/ 427599 w 555445"/>
                <a:gd name="connsiteY242" fmla="*/ 863839 h 2508630"/>
                <a:gd name="connsiteX243" fmla="*/ 423767 w 555445"/>
                <a:gd name="connsiteY243" fmla="*/ 864797 h 2508630"/>
                <a:gd name="connsiteX244" fmla="*/ 413868 w 555445"/>
                <a:gd name="connsiteY244" fmla="*/ 881083 h 2508630"/>
                <a:gd name="connsiteX245" fmla="*/ 403649 w 555445"/>
                <a:gd name="connsiteY245" fmla="*/ 904714 h 2508630"/>
                <a:gd name="connsiteX246" fmla="*/ 385447 w 555445"/>
                <a:gd name="connsiteY246" fmla="*/ 916529 h 2508630"/>
                <a:gd name="connsiteX247" fmla="*/ 375229 w 555445"/>
                <a:gd name="connsiteY247" fmla="*/ 920041 h 2508630"/>
                <a:gd name="connsiteX248" fmla="*/ 348724 w 555445"/>
                <a:gd name="connsiteY248" fmla="*/ 939840 h 2508630"/>
                <a:gd name="connsiteX249" fmla="*/ 346489 w 555445"/>
                <a:gd name="connsiteY249" fmla="*/ 944310 h 2508630"/>
                <a:gd name="connsiteX250" fmla="*/ 357027 w 555445"/>
                <a:gd name="connsiteY250" fmla="*/ 966025 h 2508630"/>
                <a:gd name="connsiteX251" fmla="*/ 381615 w 555445"/>
                <a:gd name="connsiteY251" fmla="*/ 967621 h 2508630"/>
                <a:gd name="connsiteX252" fmla="*/ 398540 w 555445"/>
                <a:gd name="connsiteY252" fmla="*/ 973050 h 2508630"/>
                <a:gd name="connsiteX253" fmla="*/ 419935 w 555445"/>
                <a:gd name="connsiteY253" fmla="*/ 974327 h 2508630"/>
                <a:gd name="connsiteX254" fmla="*/ 424725 w 555445"/>
                <a:gd name="connsiteY254" fmla="*/ 970815 h 2508630"/>
                <a:gd name="connsiteX255" fmla="*/ 442288 w 555445"/>
                <a:gd name="connsiteY255" fmla="*/ 969537 h 2508630"/>
                <a:gd name="connsiteX256" fmla="*/ 459212 w 555445"/>
                <a:gd name="connsiteY256" fmla="*/ 979756 h 2508630"/>
                <a:gd name="connsiteX257" fmla="*/ 475818 w 555445"/>
                <a:gd name="connsiteY257" fmla="*/ 982949 h 2508630"/>
                <a:gd name="connsiteX258" fmla="*/ 482523 w 555445"/>
                <a:gd name="connsiteY258" fmla="*/ 981672 h 2508630"/>
                <a:gd name="connsiteX259" fmla="*/ 502003 w 555445"/>
                <a:gd name="connsiteY259" fmla="*/ 978798 h 2508630"/>
                <a:gd name="connsiteX260" fmla="*/ 515734 w 555445"/>
                <a:gd name="connsiteY260" fmla="*/ 980395 h 2508630"/>
                <a:gd name="connsiteX261" fmla="*/ 517650 w 555445"/>
                <a:gd name="connsiteY261" fmla="*/ 999235 h 2508630"/>
                <a:gd name="connsiteX262" fmla="*/ 506793 w 555445"/>
                <a:gd name="connsiteY262" fmla="*/ 1018076 h 2508630"/>
                <a:gd name="connsiteX263" fmla="*/ 496893 w 555445"/>
                <a:gd name="connsiteY263" fmla="*/ 1025420 h 2508630"/>
                <a:gd name="connsiteX264" fmla="*/ 476456 w 555445"/>
                <a:gd name="connsiteY264" fmla="*/ 1029252 h 2508630"/>
                <a:gd name="connsiteX265" fmla="*/ 451229 w 555445"/>
                <a:gd name="connsiteY265" fmla="*/ 1025420 h 2508630"/>
                <a:gd name="connsiteX266" fmla="*/ 433666 w 555445"/>
                <a:gd name="connsiteY266" fmla="*/ 1027975 h 2508630"/>
                <a:gd name="connsiteX267" fmla="*/ 428557 w 555445"/>
                <a:gd name="connsiteY267" fmla="*/ 1032445 h 2508630"/>
                <a:gd name="connsiteX268" fmla="*/ 414187 w 555445"/>
                <a:gd name="connsiteY268" fmla="*/ 1043941 h 2508630"/>
                <a:gd name="connsiteX269" fmla="*/ 400136 w 555445"/>
                <a:gd name="connsiteY269" fmla="*/ 1050328 h 2508630"/>
                <a:gd name="connsiteX270" fmla="*/ 385447 w 555445"/>
                <a:gd name="connsiteY270" fmla="*/ 1060227 h 2508630"/>
                <a:gd name="connsiteX271" fmla="*/ 373313 w 555445"/>
                <a:gd name="connsiteY271" fmla="*/ 1066614 h 2508630"/>
                <a:gd name="connsiteX272" fmla="*/ 355750 w 555445"/>
                <a:gd name="connsiteY272" fmla="*/ 1063101 h 2508630"/>
                <a:gd name="connsiteX273" fmla="*/ 343935 w 555445"/>
                <a:gd name="connsiteY273" fmla="*/ 1053202 h 2508630"/>
                <a:gd name="connsiteX274" fmla="*/ 336909 w 555445"/>
                <a:gd name="connsiteY274" fmla="*/ 1042345 h 2508630"/>
                <a:gd name="connsiteX275" fmla="*/ 317111 w 555445"/>
                <a:gd name="connsiteY275" fmla="*/ 1042664 h 2508630"/>
                <a:gd name="connsiteX276" fmla="*/ 313598 w 555445"/>
                <a:gd name="connsiteY276" fmla="*/ 1048731 h 2508630"/>
                <a:gd name="connsiteX277" fmla="*/ 316792 w 555445"/>
                <a:gd name="connsiteY277" fmla="*/ 1060227 h 2508630"/>
                <a:gd name="connsiteX278" fmla="*/ 338825 w 555445"/>
                <a:gd name="connsiteY278" fmla="*/ 1073320 h 2508630"/>
                <a:gd name="connsiteX279" fmla="*/ 361498 w 555445"/>
                <a:gd name="connsiteY279" fmla="*/ 1079706 h 2508630"/>
                <a:gd name="connsiteX280" fmla="*/ 385447 w 555445"/>
                <a:gd name="connsiteY280" fmla="*/ 1086093 h 2508630"/>
                <a:gd name="connsiteX281" fmla="*/ 395666 w 555445"/>
                <a:gd name="connsiteY281" fmla="*/ 1096950 h 2508630"/>
                <a:gd name="connsiteX282" fmla="*/ 398859 w 555445"/>
                <a:gd name="connsiteY282" fmla="*/ 1111320 h 2508630"/>
                <a:gd name="connsiteX283" fmla="*/ 405565 w 555445"/>
                <a:gd name="connsiteY283" fmla="*/ 1120580 h 2508630"/>
                <a:gd name="connsiteX284" fmla="*/ 422809 w 555445"/>
                <a:gd name="connsiteY284" fmla="*/ 1127286 h 2508630"/>
                <a:gd name="connsiteX285" fmla="*/ 442607 w 555445"/>
                <a:gd name="connsiteY285" fmla="*/ 1133673 h 2508630"/>
                <a:gd name="connsiteX286" fmla="*/ 471986 w 555445"/>
                <a:gd name="connsiteY286" fmla="*/ 1126328 h 2508630"/>
                <a:gd name="connsiteX287" fmla="*/ 496893 w 555445"/>
                <a:gd name="connsiteY287" fmla="*/ 1127606 h 2508630"/>
                <a:gd name="connsiteX288" fmla="*/ 500406 w 555445"/>
                <a:gd name="connsiteY288" fmla="*/ 1132396 h 2508630"/>
                <a:gd name="connsiteX289" fmla="*/ 519246 w 555445"/>
                <a:gd name="connsiteY289" fmla="*/ 1138143 h 2508630"/>
                <a:gd name="connsiteX290" fmla="*/ 529784 w 555445"/>
                <a:gd name="connsiteY290" fmla="*/ 1134950 h 2508630"/>
                <a:gd name="connsiteX291" fmla="*/ 551499 w 555445"/>
                <a:gd name="connsiteY291" fmla="*/ 1153791 h 2508630"/>
                <a:gd name="connsiteX292" fmla="*/ 536171 w 555445"/>
                <a:gd name="connsiteY292" fmla="*/ 1165606 h 2508630"/>
                <a:gd name="connsiteX293" fmla="*/ 507112 w 555445"/>
                <a:gd name="connsiteY293" fmla="*/ 1168480 h 2508630"/>
                <a:gd name="connsiteX294" fmla="*/ 496255 w 555445"/>
                <a:gd name="connsiteY294" fmla="*/ 1182211 h 2508630"/>
                <a:gd name="connsiteX295" fmla="*/ 493381 w 555445"/>
                <a:gd name="connsiteY295" fmla="*/ 1194665 h 2508630"/>
                <a:gd name="connsiteX296" fmla="*/ 482523 w 555445"/>
                <a:gd name="connsiteY296" fmla="*/ 1201051 h 2508630"/>
                <a:gd name="connsiteX297" fmla="*/ 460170 w 555445"/>
                <a:gd name="connsiteY297" fmla="*/ 1207757 h 2508630"/>
                <a:gd name="connsiteX298" fmla="*/ 447078 w 555445"/>
                <a:gd name="connsiteY298" fmla="*/ 1207438 h 2508630"/>
                <a:gd name="connsiteX299" fmla="*/ 434305 w 555445"/>
                <a:gd name="connsiteY299" fmla="*/ 1196581 h 2508630"/>
                <a:gd name="connsiteX300" fmla="*/ 416422 w 555445"/>
                <a:gd name="connsiteY300" fmla="*/ 1194665 h 2508630"/>
                <a:gd name="connsiteX301" fmla="*/ 380338 w 555445"/>
                <a:gd name="connsiteY301" fmla="*/ 1204883 h 2508630"/>
                <a:gd name="connsiteX302" fmla="*/ 365649 w 555445"/>
                <a:gd name="connsiteY302" fmla="*/ 1213186 h 2508630"/>
                <a:gd name="connsiteX303" fmla="*/ 375548 w 555445"/>
                <a:gd name="connsiteY303" fmla="*/ 1225001 h 2508630"/>
                <a:gd name="connsiteX304" fmla="*/ 379380 w 555445"/>
                <a:gd name="connsiteY304" fmla="*/ 1228194 h 2508630"/>
                <a:gd name="connsiteX305" fmla="*/ 399498 w 555445"/>
                <a:gd name="connsiteY305" fmla="*/ 1227875 h 2508630"/>
                <a:gd name="connsiteX306" fmla="*/ 422170 w 555445"/>
                <a:gd name="connsiteY306" fmla="*/ 1219572 h 2508630"/>
                <a:gd name="connsiteX307" fmla="*/ 447717 w 555445"/>
                <a:gd name="connsiteY307" fmla="*/ 1220211 h 2508630"/>
                <a:gd name="connsiteX308" fmla="*/ 452826 w 555445"/>
                <a:gd name="connsiteY308" fmla="*/ 1222127 h 2508630"/>
                <a:gd name="connsiteX309" fmla="*/ 460809 w 555445"/>
                <a:gd name="connsiteY309" fmla="*/ 1245119 h 2508630"/>
                <a:gd name="connsiteX310" fmla="*/ 451229 w 555445"/>
                <a:gd name="connsiteY310" fmla="*/ 1254699 h 2508630"/>
                <a:gd name="connsiteX311" fmla="*/ 437498 w 555445"/>
                <a:gd name="connsiteY311" fmla="*/ 1254379 h 2508630"/>
                <a:gd name="connsiteX312" fmla="*/ 417061 w 555445"/>
                <a:gd name="connsiteY312" fmla="*/ 1256295 h 2508630"/>
                <a:gd name="connsiteX313" fmla="*/ 404607 w 555445"/>
                <a:gd name="connsiteY313" fmla="*/ 1259808 h 2508630"/>
                <a:gd name="connsiteX314" fmla="*/ 402053 w 555445"/>
                <a:gd name="connsiteY314" fmla="*/ 1273858 h 2508630"/>
                <a:gd name="connsiteX315" fmla="*/ 430473 w 555445"/>
                <a:gd name="connsiteY315" fmla="*/ 1284396 h 2508630"/>
                <a:gd name="connsiteX316" fmla="*/ 454742 w 555445"/>
                <a:gd name="connsiteY316" fmla="*/ 1287590 h 2508630"/>
                <a:gd name="connsiteX317" fmla="*/ 478692 w 555445"/>
                <a:gd name="connsiteY317" fmla="*/ 1286312 h 2508630"/>
                <a:gd name="connsiteX318" fmla="*/ 510944 w 555445"/>
                <a:gd name="connsiteY318" fmla="*/ 1288548 h 2508630"/>
                <a:gd name="connsiteX319" fmla="*/ 528507 w 555445"/>
                <a:gd name="connsiteY319" fmla="*/ 1294934 h 2508630"/>
                <a:gd name="connsiteX320" fmla="*/ 538726 w 555445"/>
                <a:gd name="connsiteY320" fmla="*/ 1300363 h 2508630"/>
                <a:gd name="connsiteX321" fmla="*/ 549902 w 555445"/>
                <a:gd name="connsiteY321" fmla="*/ 1311539 h 2508630"/>
                <a:gd name="connsiteX322" fmla="*/ 547986 w 555445"/>
                <a:gd name="connsiteY322" fmla="*/ 1337086 h 2508630"/>
                <a:gd name="connsiteX323" fmla="*/ 535532 w 555445"/>
                <a:gd name="connsiteY323" fmla="*/ 1343153 h 2508630"/>
                <a:gd name="connsiteX324" fmla="*/ 510944 w 555445"/>
                <a:gd name="connsiteY324" fmla="*/ 1350817 h 2508630"/>
                <a:gd name="connsiteX325" fmla="*/ 495297 w 555445"/>
                <a:gd name="connsiteY325" fmla="*/ 1360716 h 2508630"/>
                <a:gd name="connsiteX326" fmla="*/ 486994 w 555445"/>
                <a:gd name="connsiteY326" fmla="*/ 1364867 h 2508630"/>
                <a:gd name="connsiteX327" fmla="*/ 472305 w 555445"/>
                <a:gd name="connsiteY327" fmla="*/ 1363909 h 2508630"/>
                <a:gd name="connsiteX328" fmla="*/ 446120 w 555445"/>
                <a:gd name="connsiteY328" fmla="*/ 1361355 h 2508630"/>
                <a:gd name="connsiteX329" fmla="*/ 430792 w 555445"/>
                <a:gd name="connsiteY329" fmla="*/ 1360077 h 2508630"/>
                <a:gd name="connsiteX330" fmla="*/ 416422 w 555445"/>
                <a:gd name="connsiteY330" fmla="*/ 1361035 h 2508630"/>
                <a:gd name="connsiteX331" fmla="*/ 386405 w 555445"/>
                <a:gd name="connsiteY331" fmla="*/ 1361993 h 2508630"/>
                <a:gd name="connsiteX332" fmla="*/ 376187 w 555445"/>
                <a:gd name="connsiteY332" fmla="*/ 1353691 h 2508630"/>
                <a:gd name="connsiteX333" fmla="*/ 351598 w 555445"/>
                <a:gd name="connsiteY333" fmla="*/ 1331976 h 2508630"/>
                <a:gd name="connsiteX334" fmla="*/ 335632 w 555445"/>
                <a:gd name="connsiteY334" fmla="*/ 1335489 h 2508630"/>
                <a:gd name="connsiteX335" fmla="*/ 339464 w 555445"/>
                <a:gd name="connsiteY335" fmla="*/ 1350498 h 2508630"/>
                <a:gd name="connsiteX336" fmla="*/ 356708 w 555445"/>
                <a:gd name="connsiteY336" fmla="*/ 1373170 h 2508630"/>
                <a:gd name="connsiteX337" fmla="*/ 371716 w 555445"/>
                <a:gd name="connsiteY337" fmla="*/ 1384346 h 2508630"/>
                <a:gd name="connsiteX338" fmla="*/ 392792 w 555445"/>
                <a:gd name="connsiteY338" fmla="*/ 1396162 h 2508630"/>
                <a:gd name="connsiteX339" fmla="*/ 415145 w 555445"/>
                <a:gd name="connsiteY339" fmla="*/ 1410212 h 2508630"/>
                <a:gd name="connsiteX340" fmla="*/ 429196 w 555445"/>
                <a:gd name="connsiteY340" fmla="*/ 1415002 h 2508630"/>
                <a:gd name="connsiteX341" fmla="*/ 446439 w 555445"/>
                <a:gd name="connsiteY341" fmla="*/ 1415002 h 2508630"/>
                <a:gd name="connsiteX342" fmla="*/ 468154 w 555445"/>
                <a:gd name="connsiteY342" fmla="*/ 1426817 h 2508630"/>
                <a:gd name="connsiteX343" fmla="*/ 468792 w 555445"/>
                <a:gd name="connsiteY343" fmla="*/ 1429691 h 2508630"/>
                <a:gd name="connsiteX344" fmla="*/ 483162 w 555445"/>
                <a:gd name="connsiteY344" fmla="*/ 1456515 h 2508630"/>
                <a:gd name="connsiteX345" fmla="*/ 489549 w 555445"/>
                <a:gd name="connsiteY345" fmla="*/ 1473120 h 2508630"/>
                <a:gd name="connsiteX346" fmla="*/ 480288 w 555445"/>
                <a:gd name="connsiteY346" fmla="*/ 1480465 h 2508630"/>
                <a:gd name="connsiteX347" fmla="*/ 469431 w 555445"/>
                <a:gd name="connsiteY347" fmla="*/ 1479507 h 2508630"/>
                <a:gd name="connsiteX348" fmla="*/ 429515 w 555445"/>
                <a:gd name="connsiteY348" fmla="*/ 1473439 h 2508630"/>
                <a:gd name="connsiteX349" fmla="*/ 409716 w 555445"/>
                <a:gd name="connsiteY349" fmla="*/ 1479507 h 2508630"/>
                <a:gd name="connsiteX350" fmla="*/ 393431 w 555445"/>
                <a:gd name="connsiteY350" fmla="*/ 1490045 h 2508630"/>
                <a:gd name="connsiteX351" fmla="*/ 375867 w 555445"/>
                <a:gd name="connsiteY351" fmla="*/ 1490045 h 2508630"/>
                <a:gd name="connsiteX352" fmla="*/ 367246 w 555445"/>
                <a:gd name="connsiteY352" fmla="*/ 1487809 h 2508630"/>
                <a:gd name="connsiteX353" fmla="*/ 357666 w 555445"/>
                <a:gd name="connsiteY353" fmla="*/ 1490045 h 2508630"/>
                <a:gd name="connsiteX354" fmla="*/ 357985 w 555445"/>
                <a:gd name="connsiteY354" fmla="*/ 1500263 h 2508630"/>
                <a:gd name="connsiteX355" fmla="*/ 387683 w 555445"/>
                <a:gd name="connsiteY355" fmla="*/ 1531877 h 2508630"/>
                <a:gd name="connsiteX356" fmla="*/ 401414 w 555445"/>
                <a:gd name="connsiteY356" fmla="*/ 1536667 h 2508630"/>
                <a:gd name="connsiteX357" fmla="*/ 424406 w 555445"/>
                <a:gd name="connsiteY357" fmla="*/ 1546885 h 2508630"/>
                <a:gd name="connsiteX358" fmla="*/ 435901 w 555445"/>
                <a:gd name="connsiteY358" fmla="*/ 1553910 h 2508630"/>
                <a:gd name="connsiteX359" fmla="*/ 449313 w 555445"/>
                <a:gd name="connsiteY359" fmla="*/ 1553591 h 2508630"/>
                <a:gd name="connsiteX360" fmla="*/ 469112 w 555445"/>
                <a:gd name="connsiteY360" fmla="*/ 1553910 h 2508630"/>
                <a:gd name="connsiteX361" fmla="*/ 510625 w 555445"/>
                <a:gd name="connsiteY361" fmla="*/ 1556465 h 2508630"/>
                <a:gd name="connsiteX362" fmla="*/ 532658 w 555445"/>
                <a:gd name="connsiteY362" fmla="*/ 1557742 h 2508630"/>
                <a:gd name="connsiteX363" fmla="*/ 542877 w 555445"/>
                <a:gd name="connsiteY363" fmla="*/ 1563810 h 2508630"/>
                <a:gd name="connsiteX364" fmla="*/ 539045 w 555445"/>
                <a:gd name="connsiteY364" fmla="*/ 1603087 h 2508630"/>
                <a:gd name="connsiteX365" fmla="*/ 532020 w 555445"/>
                <a:gd name="connsiteY365" fmla="*/ 1606919 h 2508630"/>
                <a:gd name="connsiteX366" fmla="*/ 488910 w 555445"/>
                <a:gd name="connsiteY366" fmla="*/ 1614264 h 2508630"/>
                <a:gd name="connsiteX367" fmla="*/ 464002 w 555445"/>
                <a:gd name="connsiteY367" fmla="*/ 1615222 h 2508630"/>
                <a:gd name="connsiteX368" fmla="*/ 454422 w 555445"/>
                <a:gd name="connsiteY368" fmla="*/ 1617457 h 2508630"/>
                <a:gd name="connsiteX369" fmla="*/ 437498 w 555445"/>
                <a:gd name="connsiteY369" fmla="*/ 1624802 h 2508630"/>
                <a:gd name="connsiteX370" fmla="*/ 417380 w 555445"/>
                <a:gd name="connsiteY370" fmla="*/ 1625440 h 2508630"/>
                <a:gd name="connsiteX371" fmla="*/ 412590 w 555445"/>
                <a:gd name="connsiteY371" fmla="*/ 1622247 h 2508630"/>
                <a:gd name="connsiteX372" fmla="*/ 376187 w 555445"/>
                <a:gd name="connsiteY372" fmla="*/ 1607558 h 2508630"/>
                <a:gd name="connsiteX373" fmla="*/ 361498 w 555445"/>
                <a:gd name="connsiteY373" fmla="*/ 1597659 h 2508630"/>
                <a:gd name="connsiteX374" fmla="*/ 360220 w 555445"/>
                <a:gd name="connsiteY374" fmla="*/ 1596062 h 2508630"/>
                <a:gd name="connsiteX375" fmla="*/ 343615 w 555445"/>
                <a:gd name="connsiteY375" fmla="*/ 1590314 h 2508630"/>
                <a:gd name="connsiteX376" fmla="*/ 339464 w 555445"/>
                <a:gd name="connsiteY376" fmla="*/ 1605642 h 2508630"/>
                <a:gd name="connsiteX377" fmla="*/ 344892 w 555445"/>
                <a:gd name="connsiteY377" fmla="*/ 1643642 h 2508630"/>
                <a:gd name="connsiteX378" fmla="*/ 351918 w 555445"/>
                <a:gd name="connsiteY378" fmla="*/ 1653541 h 2508630"/>
                <a:gd name="connsiteX379" fmla="*/ 366607 w 555445"/>
                <a:gd name="connsiteY379" fmla="*/ 1676533 h 2508630"/>
                <a:gd name="connsiteX380" fmla="*/ 373313 w 555445"/>
                <a:gd name="connsiteY380" fmla="*/ 1699205 h 2508630"/>
                <a:gd name="connsiteX381" fmla="*/ 389599 w 555445"/>
                <a:gd name="connsiteY381" fmla="*/ 1711021 h 2508630"/>
                <a:gd name="connsiteX382" fmla="*/ 424406 w 555445"/>
                <a:gd name="connsiteY382" fmla="*/ 1727626 h 2508630"/>
                <a:gd name="connsiteX383" fmla="*/ 431111 w 555445"/>
                <a:gd name="connsiteY383" fmla="*/ 1743592 h 2508630"/>
                <a:gd name="connsiteX384" fmla="*/ 420574 w 555445"/>
                <a:gd name="connsiteY384" fmla="*/ 1754769 h 2508630"/>
                <a:gd name="connsiteX385" fmla="*/ 386405 w 555445"/>
                <a:gd name="connsiteY385" fmla="*/ 1751575 h 2508630"/>
                <a:gd name="connsiteX386" fmla="*/ 365010 w 555445"/>
                <a:gd name="connsiteY386" fmla="*/ 1749979 h 2508630"/>
                <a:gd name="connsiteX387" fmla="*/ 356708 w 555445"/>
                <a:gd name="connsiteY387" fmla="*/ 1755727 h 2508630"/>
                <a:gd name="connsiteX388" fmla="*/ 360540 w 555445"/>
                <a:gd name="connsiteY388" fmla="*/ 1764668 h 2508630"/>
                <a:gd name="connsiteX389" fmla="*/ 386405 w 555445"/>
                <a:gd name="connsiteY389" fmla="*/ 1789256 h 2508630"/>
                <a:gd name="connsiteX390" fmla="*/ 405884 w 555445"/>
                <a:gd name="connsiteY390" fmla="*/ 1803945 h 2508630"/>
                <a:gd name="connsiteX391" fmla="*/ 418019 w 555445"/>
                <a:gd name="connsiteY391" fmla="*/ 1827576 h 2508630"/>
                <a:gd name="connsiteX392" fmla="*/ 417061 w 555445"/>
                <a:gd name="connsiteY392" fmla="*/ 1835559 h 2508630"/>
                <a:gd name="connsiteX393" fmla="*/ 408758 w 555445"/>
                <a:gd name="connsiteY393" fmla="*/ 1840988 h 2508630"/>
                <a:gd name="connsiteX394" fmla="*/ 389918 w 555445"/>
                <a:gd name="connsiteY394" fmla="*/ 1832685 h 2508630"/>
                <a:gd name="connsiteX395" fmla="*/ 369481 w 555445"/>
                <a:gd name="connsiteY395" fmla="*/ 1826298 h 2508630"/>
                <a:gd name="connsiteX396" fmla="*/ 352556 w 555445"/>
                <a:gd name="connsiteY396" fmla="*/ 1833004 h 2508630"/>
                <a:gd name="connsiteX397" fmla="*/ 344254 w 555445"/>
                <a:gd name="connsiteY397" fmla="*/ 1842903 h 2508630"/>
                <a:gd name="connsiteX398" fmla="*/ 343296 w 555445"/>
                <a:gd name="connsiteY398" fmla="*/ 1852164 h 2508630"/>
                <a:gd name="connsiteX399" fmla="*/ 358624 w 555445"/>
                <a:gd name="connsiteY399" fmla="*/ 1885055 h 2508630"/>
                <a:gd name="connsiteX400" fmla="*/ 385767 w 555445"/>
                <a:gd name="connsiteY400" fmla="*/ 1907408 h 2508630"/>
                <a:gd name="connsiteX401" fmla="*/ 403010 w 555445"/>
                <a:gd name="connsiteY401" fmla="*/ 1907408 h 2508630"/>
                <a:gd name="connsiteX402" fmla="*/ 418338 w 555445"/>
                <a:gd name="connsiteY402" fmla="*/ 1904215 h 2508630"/>
                <a:gd name="connsiteX403" fmla="*/ 424725 w 555445"/>
                <a:gd name="connsiteY403" fmla="*/ 1905812 h 2508630"/>
                <a:gd name="connsiteX404" fmla="*/ 455380 w 555445"/>
                <a:gd name="connsiteY404" fmla="*/ 1918904 h 2508630"/>
                <a:gd name="connsiteX405" fmla="*/ 460170 w 555445"/>
                <a:gd name="connsiteY405" fmla="*/ 1920181 h 2508630"/>
                <a:gd name="connsiteX406" fmla="*/ 480288 w 555445"/>
                <a:gd name="connsiteY406" fmla="*/ 1929122 h 2508630"/>
                <a:gd name="connsiteX407" fmla="*/ 486994 w 555445"/>
                <a:gd name="connsiteY407" fmla="*/ 1955627 h 2508630"/>
                <a:gd name="connsiteX408" fmla="*/ 480608 w 555445"/>
                <a:gd name="connsiteY408" fmla="*/ 1960736 h 2508630"/>
                <a:gd name="connsiteX409" fmla="*/ 444204 w 555445"/>
                <a:gd name="connsiteY409" fmla="*/ 1963291 h 2508630"/>
                <a:gd name="connsiteX410" fmla="*/ 413229 w 555445"/>
                <a:gd name="connsiteY410" fmla="*/ 1953711 h 2508630"/>
                <a:gd name="connsiteX411" fmla="*/ 398859 w 555445"/>
                <a:gd name="connsiteY411" fmla="*/ 1947963 h 2508630"/>
                <a:gd name="connsiteX412" fmla="*/ 386725 w 555445"/>
                <a:gd name="connsiteY412" fmla="*/ 1953392 h 2508630"/>
                <a:gd name="connsiteX413" fmla="*/ 386405 w 555445"/>
                <a:gd name="connsiteY413" fmla="*/ 1954349 h 2508630"/>
                <a:gd name="connsiteX414" fmla="*/ 365010 w 555445"/>
                <a:gd name="connsiteY414" fmla="*/ 1971913 h 2508630"/>
                <a:gd name="connsiteX415" fmla="*/ 360220 w 555445"/>
                <a:gd name="connsiteY415" fmla="*/ 1976064 h 2508630"/>
                <a:gd name="connsiteX416" fmla="*/ 363094 w 555445"/>
                <a:gd name="connsiteY416" fmla="*/ 1982770 h 2508630"/>
                <a:gd name="connsiteX417" fmla="*/ 380019 w 555445"/>
                <a:gd name="connsiteY417" fmla="*/ 1985325 h 2508630"/>
                <a:gd name="connsiteX418" fmla="*/ 410355 w 555445"/>
                <a:gd name="connsiteY418" fmla="*/ 1980535 h 2508630"/>
                <a:gd name="connsiteX419" fmla="*/ 433027 w 555445"/>
                <a:gd name="connsiteY419" fmla="*/ 2002568 h 2508630"/>
                <a:gd name="connsiteX420" fmla="*/ 409078 w 555445"/>
                <a:gd name="connsiteY420" fmla="*/ 2010551 h 2508630"/>
                <a:gd name="connsiteX421" fmla="*/ 395985 w 555445"/>
                <a:gd name="connsiteY421" fmla="*/ 2008635 h 2508630"/>
                <a:gd name="connsiteX422" fmla="*/ 380019 w 555445"/>
                <a:gd name="connsiteY422" fmla="*/ 2007678 h 2508630"/>
                <a:gd name="connsiteX423" fmla="*/ 373313 w 555445"/>
                <a:gd name="connsiteY423" fmla="*/ 2009913 h 2508630"/>
                <a:gd name="connsiteX424" fmla="*/ 362775 w 555445"/>
                <a:gd name="connsiteY424" fmla="*/ 2022686 h 2508630"/>
                <a:gd name="connsiteX425" fmla="*/ 353834 w 555445"/>
                <a:gd name="connsiteY425" fmla="*/ 2031947 h 2508630"/>
                <a:gd name="connsiteX426" fmla="*/ 317430 w 555445"/>
                <a:gd name="connsiteY426" fmla="*/ 2051745 h 2508630"/>
                <a:gd name="connsiteX427" fmla="*/ 306573 w 555445"/>
                <a:gd name="connsiteY427" fmla="*/ 2090065 h 2508630"/>
                <a:gd name="connsiteX428" fmla="*/ 306892 w 555445"/>
                <a:gd name="connsiteY428" fmla="*/ 2125510 h 2508630"/>
                <a:gd name="connsiteX429" fmla="*/ 306892 w 555445"/>
                <a:gd name="connsiteY429" fmla="*/ 2140200 h 2508630"/>
                <a:gd name="connsiteX430" fmla="*/ 309128 w 555445"/>
                <a:gd name="connsiteY430" fmla="*/ 2186502 h 2508630"/>
                <a:gd name="connsiteX431" fmla="*/ 309447 w 555445"/>
                <a:gd name="connsiteY431" fmla="*/ 2234082 h 2508630"/>
                <a:gd name="connsiteX432" fmla="*/ 308170 w 555445"/>
                <a:gd name="connsiteY432" fmla="*/ 2259628 h 2508630"/>
                <a:gd name="connsiteX433" fmla="*/ 307850 w 555445"/>
                <a:gd name="connsiteY433" fmla="*/ 2299225 h 2508630"/>
                <a:gd name="connsiteX434" fmla="*/ 306892 w 555445"/>
                <a:gd name="connsiteY434" fmla="*/ 2311999 h 2508630"/>
                <a:gd name="connsiteX435" fmla="*/ 304657 w 555445"/>
                <a:gd name="connsiteY435" fmla="*/ 2359259 h 2508630"/>
                <a:gd name="connsiteX436" fmla="*/ 305296 w 555445"/>
                <a:gd name="connsiteY436" fmla="*/ 2363091 h 2508630"/>
                <a:gd name="connsiteX437" fmla="*/ 305296 w 555445"/>
                <a:gd name="connsiteY437" fmla="*/ 2382251 h 2508630"/>
                <a:gd name="connsiteX438" fmla="*/ 303699 w 555445"/>
                <a:gd name="connsiteY438" fmla="*/ 2401730 h 2508630"/>
                <a:gd name="connsiteX439" fmla="*/ 304338 w 555445"/>
                <a:gd name="connsiteY439" fmla="*/ 2418335 h 2508630"/>
                <a:gd name="connsiteX440" fmla="*/ 307850 w 555445"/>
                <a:gd name="connsiteY440" fmla="*/ 2481562 h 2508630"/>
                <a:gd name="connsiteX441" fmla="*/ 295077 w 555445"/>
                <a:gd name="connsiteY441" fmla="*/ 2506790 h 2508630"/>
                <a:gd name="connsiteX442" fmla="*/ 286136 w 555445"/>
                <a:gd name="connsiteY442" fmla="*/ 2508386 h 2508630"/>
                <a:gd name="connsiteX443" fmla="*/ 271127 w 555445"/>
                <a:gd name="connsiteY443" fmla="*/ 2488269 h 2508630"/>
                <a:gd name="connsiteX444" fmla="*/ 272085 w 555445"/>
                <a:gd name="connsiteY444" fmla="*/ 2443882 h 2508630"/>
                <a:gd name="connsiteX445" fmla="*/ 273363 w 555445"/>
                <a:gd name="connsiteY445" fmla="*/ 2398537 h 2508630"/>
                <a:gd name="connsiteX446" fmla="*/ 272405 w 555445"/>
                <a:gd name="connsiteY446" fmla="*/ 2371075 h 2508630"/>
                <a:gd name="connsiteX447" fmla="*/ 273363 w 555445"/>
                <a:gd name="connsiteY447" fmla="*/ 2341377 h 2508630"/>
                <a:gd name="connsiteX448" fmla="*/ 274959 w 555445"/>
                <a:gd name="connsiteY448" fmla="*/ 2300822 h 2508630"/>
                <a:gd name="connsiteX449" fmla="*/ 275279 w 555445"/>
                <a:gd name="connsiteY449" fmla="*/ 2268251 h 2508630"/>
                <a:gd name="connsiteX450" fmla="*/ 278791 w 555445"/>
                <a:gd name="connsiteY450" fmla="*/ 2219074 h 2508630"/>
                <a:gd name="connsiteX451" fmla="*/ 276556 w 555445"/>
                <a:gd name="connsiteY451" fmla="*/ 2192569 h 2508630"/>
                <a:gd name="connsiteX452" fmla="*/ 275279 w 555445"/>
                <a:gd name="connsiteY452" fmla="*/ 2164149 h 2508630"/>
                <a:gd name="connsiteX453" fmla="*/ 273682 w 555445"/>
                <a:gd name="connsiteY453" fmla="*/ 2130620 h 2508630"/>
                <a:gd name="connsiteX454" fmla="*/ 272085 w 555445"/>
                <a:gd name="connsiteY454" fmla="*/ 2116888 h 2508630"/>
                <a:gd name="connsiteX455" fmla="*/ 272405 w 555445"/>
                <a:gd name="connsiteY455" fmla="*/ 2077291 h 2508630"/>
                <a:gd name="connsiteX456" fmla="*/ 271127 w 555445"/>
                <a:gd name="connsiteY456" fmla="*/ 2070585 h 2508630"/>
                <a:gd name="connsiteX457" fmla="*/ 261867 w 555445"/>
                <a:gd name="connsiteY457" fmla="*/ 2060367 h 2508630"/>
                <a:gd name="connsiteX458" fmla="*/ 248774 w 555445"/>
                <a:gd name="connsiteY458" fmla="*/ 2068031 h 2508630"/>
                <a:gd name="connsiteX459" fmla="*/ 235363 w 555445"/>
                <a:gd name="connsiteY459" fmla="*/ 2088468 h 2508630"/>
                <a:gd name="connsiteX460" fmla="*/ 227699 w 555445"/>
                <a:gd name="connsiteY460" fmla="*/ 2090065 h 2508630"/>
                <a:gd name="connsiteX461" fmla="*/ 217480 w 555445"/>
                <a:gd name="connsiteY461" fmla="*/ 2078569 h 2508630"/>
                <a:gd name="connsiteX462" fmla="*/ 212690 w 555445"/>
                <a:gd name="connsiteY462" fmla="*/ 2061644 h 2508630"/>
                <a:gd name="connsiteX463" fmla="*/ 216203 w 555445"/>
                <a:gd name="connsiteY463" fmla="*/ 2051106 h 2508630"/>
                <a:gd name="connsiteX464" fmla="*/ 240472 w 555445"/>
                <a:gd name="connsiteY464" fmla="*/ 2014384 h 2508630"/>
                <a:gd name="connsiteX465" fmla="*/ 243026 w 555445"/>
                <a:gd name="connsiteY465" fmla="*/ 2004804 h 2508630"/>
                <a:gd name="connsiteX466" fmla="*/ 253564 w 555445"/>
                <a:gd name="connsiteY466" fmla="*/ 1985644 h 2508630"/>
                <a:gd name="connsiteX467" fmla="*/ 251648 w 555445"/>
                <a:gd name="connsiteY467" fmla="*/ 1972551 h 2508630"/>
                <a:gd name="connsiteX468" fmla="*/ 245900 w 555445"/>
                <a:gd name="connsiteY468" fmla="*/ 1971274 h 2508630"/>
                <a:gd name="connsiteX469" fmla="*/ 216203 w 555445"/>
                <a:gd name="connsiteY469" fmla="*/ 1964888 h 2508630"/>
                <a:gd name="connsiteX470" fmla="*/ 198001 w 555445"/>
                <a:gd name="connsiteY470" fmla="*/ 1961694 h 2508630"/>
                <a:gd name="connsiteX471" fmla="*/ 187463 w 555445"/>
                <a:gd name="connsiteY471" fmla="*/ 1952114 h 2508630"/>
                <a:gd name="connsiteX472" fmla="*/ 187144 w 555445"/>
                <a:gd name="connsiteY472" fmla="*/ 1940299 h 2508630"/>
                <a:gd name="connsiteX473" fmla="*/ 201513 w 555445"/>
                <a:gd name="connsiteY473" fmla="*/ 1924652 h 2508630"/>
                <a:gd name="connsiteX474" fmla="*/ 230573 w 555445"/>
                <a:gd name="connsiteY474" fmla="*/ 1902299 h 2508630"/>
                <a:gd name="connsiteX475" fmla="*/ 239833 w 555445"/>
                <a:gd name="connsiteY475" fmla="*/ 1880584 h 2508630"/>
                <a:gd name="connsiteX476" fmla="*/ 251329 w 555445"/>
                <a:gd name="connsiteY476" fmla="*/ 1857912 h 2508630"/>
                <a:gd name="connsiteX477" fmla="*/ 256438 w 555445"/>
                <a:gd name="connsiteY477" fmla="*/ 1832685 h 2508630"/>
                <a:gd name="connsiteX478" fmla="*/ 250371 w 555445"/>
                <a:gd name="connsiteY478" fmla="*/ 1825979 h 2508630"/>
                <a:gd name="connsiteX479" fmla="*/ 242707 w 555445"/>
                <a:gd name="connsiteY479" fmla="*/ 1828853 h 2508630"/>
                <a:gd name="connsiteX480" fmla="*/ 237598 w 555445"/>
                <a:gd name="connsiteY480" fmla="*/ 1837156 h 2508630"/>
                <a:gd name="connsiteX481" fmla="*/ 226741 w 555445"/>
                <a:gd name="connsiteY481" fmla="*/ 1847693 h 2508630"/>
                <a:gd name="connsiteX482" fmla="*/ 216841 w 555445"/>
                <a:gd name="connsiteY482" fmla="*/ 1857593 h 2508630"/>
                <a:gd name="connsiteX483" fmla="*/ 211732 w 555445"/>
                <a:gd name="connsiteY483" fmla="*/ 1869408 h 2508630"/>
                <a:gd name="connsiteX484" fmla="*/ 191295 w 555445"/>
                <a:gd name="connsiteY484" fmla="*/ 1869089 h 2508630"/>
                <a:gd name="connsiteX485" fmla="*/ 187463 w 555445"/>
                <a:gd name="connsiteY485" fmla="*/ 1855996 h 2508630"/>
                <a:gd name="connsiteX486" fmla="*/ 183950 w 555445"/>
                <a:gd name="connsiteY486" fmla="*/ 1839710 h 2508630"/>
                <a:gd name="connsiteX487" fmla="*/ 170539 w 555445"/>
                <a:gd name="connsiteY487" fmla="*/ 1835240 h 2508630"/>
                <a:gd name="connsiteX488" fmla="*/ 151698 w 555445"/>
                <a:gd name="connsiteY488" fmla="*/ 1840349 h 2508630"/>
                <a:gd name="connsiteX489" fmla="*/ 125194 w 555445"/>
                <a:gd name="connsiteY489" fmla="*/ 1850248 h 2508630"/>
                <a:gd name="connsiteX490" fmla="*/ 90068 w 555445"/>
                <a:gd name="connsiteY490" fmla="*/ 1851206 h 2508630"/>
                <a:gd name="connsiteX491" fmla="*/ 80807 w 555445"/>
                <a:gd name="connsiteY491" fmla="*/ 1848332 h 2508630"/>
                <a:gd name="connsiteX492" fmla="*/ 36420 w 555445"/>
                <a:gd name="connsiteY492" fmla="*/ 1847374 h 2508630"/>
                <a:gd name="connsiteX493" fmla="*/ 27798 w 555445"/>
                <a:gd name="connsiteY493" fmla="*/ 1848651 h 2508630"/>
                <a:gd name="connsiteX494" fmla="*/ 2571 w 555445"/>
                <a:gd name="connsiteY494" fmla="*/ 1830130 h 2508630"/>
                <a:gd name="connsiteX495" fmla="*/ 11193 w 555445"/>
                <a:gd name="connsiteY495" fmla="*/ 1809055 h 2508630"/>
                <a:gd name="connsiteX496" fmla="*/ 45042 w 555445"/>
                <a:gd name="connsiteY496" fmla="*/ 1794685 h 2508630"/>
                <a:gd name="connsiteX497" fmla="*/ 81765 w 555445"/>
                <a:gd name="connsiteY497" fmla="*/ 1783827 h 2508630"/>
                <a:gd name="connsiteX498" fmla="*/ 89429 w 555445"/>
                <a:gd name="connsiteY498" fmla="*/ 1781912 h 2508630"/>
                <a:gd name="connsiteX499" fmla="*/ 114017 w 555445"/>
                <a:gd name="connsiteY499" fmla="*/ 1779357 h 2508630"/>
                <a:gd name="connsiteX500" fmla="*/ 130303 w 555445"/>
                <a:gd name="connsiteY500" fmla="*/ 1773290 h 2508630"/>
                <a:gd name="connsiteX501" fmla="*/ 146269 w 555445"/>
                <a:gd name="connsiteY501" fmla="*/ 1770097 h 2508630"/>
                <a:gd name="connsiteX502" fmla="*/ 160001 w 555445"/>
                <a:gd name="connsiteY502" fmla="*/ 1771054 h 2508630"/>
                <a:gd name="connsiteX503" fmla="*/ 170858 w 555445"/>
                <a:gd name="connsiteY503" fmla="*/ 1764348 h 2508630"/>
                <a:gd name="connsiteX504" fmla="*/ 168942 w 555445"/>
                <a:gd name="connsiteY504" fmla="*/ 1753491 h 2508630"/>
                <a:gd name="connsiteX505" fmla="*/ 158404 w 555445"/>
                <a:gd name="connsiteY505" fmla="*/ 1740399 h 2508630"/>
                <a:gd name="connsiteX506" fmla="*/ 157765 w 555445"/>
                <a:gd name="connsiteY506" fmla="*/ 1723794 h 2508630"/>
                <a:gd name="connsiteX507" fmla="*/ 172455 w 555445"/>
                <a:gd name="connsiteY507" fmla="*/ 1716768 h 2508630"/>
                <a:gd name="connsiteX508" fmla="*/ 204388 w 555445"/>
                <a:gd name="connsiteY508" fmla="*/ 1709105 h 2508630"/>
                <a:gd name="connsiteX509" fmla="*/ 211413 w 555445"/>
                <a:gd name="connsiteY509" fmla="*/ 1686432 h 2508630"/>
                <a:gd name="connsiteX510" fmla="*/ 205026 w 555445"/>
                <a:gd name="connsiteY510" fmla="*/ 1680684 h 2508630"/>
                <a:gd name="connsiteX511" fmla="*/ 196085 w 555445"/>
                <a:gd name="connsiteY511" fmla="*/ 1657692 h 2508630"/>
                <a:gd name="connsiteX512" fmla="*/ 193850 w 555445"/>
                <a:gd name="connsiteY512" fmla="*/ 1642365 h 2508630"/>
                <a:gd name="connsiteX513" fmla="*/ 174051 w 555445"/>
                <a:gd name="connsiteY513" fmla="*/ 1640129 h 2508630"/>
                <a:gd name="connsiteX514" fmla="*/ 169261 w 555445"/>
                <a:gd name="connsiteY514" fmla="*/ 1643642 h 2508630"/>
                <a:gd name="connsiteX515" fmla="*/ 154572 w 555445"/>
                <a:gd name="connsiteY515" fmla="*/ 1650348 h 2508630"/>
                <a:gd name="connsiteX516" fmla="*/ 144354 w 555445"/>
                <a:gd name="connsiteY516" fmla="*/ 1655457 h 2508630"/>
                <a:gd name="connsiteX517" fmla="*/ 127429 w 555445"/>
                <a:gd name="connsiteY517" fmla="*/ 1676214 h 2508630"/>
                <a:gd name="connsiteX518" fmla="*/ 117530 w 555445"/>
                <a:gd name="connsiteY518" fmla="*/ 1689625 h 2508630"/>
                <a:gd name="connsiteX519" fmla="*/ 106034 w 555445"/>
                <a:gd name="connsiteY519" fmla="*/ 1691861 h 2508630"/>
                <a:gd name="connsiteX520" fmla="*/ 91983 w 555445"/>
                <a:gd name="connsiteY520" fmla="*/ 1681004 h 2508630"/>
                <a:gd name="connsiteX521" fmla="*/ 75059 w 555445"/>
                <a:gd name="connsiteY521" fmla="*/ 1675575 h 2508630"/>
                <a:gd name="connsiteX522" fmla="*/ 47916 w 555445"/>
                <a:gd name="connsiteY522" fmla="*/ 1668230 h 2508630"/>
                <a:gd name="connsiteX523" fmla="*/ 27160 w 555445"/>
                <a:gd name="connsiteY523" fmla="*/ 1650029 h 2508630"/>
                <a:gd name="connsiteX524" fmla="*/ 24605 w 555445"/>
                <a:gd name="connsiteY524" fmla="*/ 1640129 h 2508630"/>
                <a:gd name="connsiteX525" fmla="*/ 39294 w 555445"/>
                <a:gd name="connsiteY525" fmla="*/ 1626079 h 2508630"/>
                <a:gd name="connsiteX526" fmla="*/ 45042 w 555445"/>
                <a:gd name="connsiteY526" fmla="*/ 1624482 h 2508630"/>
                <a:gd name="connsiteX527" fmla="*/ 58773 w 555445"/>
                <a:gd name="connsiteY527" fmla="*/ 1626398 h 2508630"/>
                <a:gd name="connsiteX528" fmla="*/ 82084 w 555445"/>
                <a:gd name="connsiteY528" fmla="*/ 1628953 h 2508630"/>
                <a:gd name="connsiteX529" fmla="*/ 84958 w 555445"/>
                <a:gd name="connsiteY529" fmla="*/ 1627995 h 2508630"/>
                <a:gd name="connsiteX530" fmla="*/ 108269 w 555445"/>
                <a:gd name="connsiteY530" fmla="*/ 1614583 h 2508630"/>
                <a:gd name="connsiteX531" fmla="*/ 117849 w 555445"/>
                <a:gd name="connsiteY531" fmla="*/ 1608196 h 2508630"/>
                <a:gd name="connsiteX532" fmla="*/ 133177 w 555445"/>
                <a:gd name="connsiteY532" fmla="*/ 1594785 h 2508630"/>
                <a:gd name="connsiteX533" fmla="*/ 146589 w 555445"/>
                <a:gd name="connsiteY533" fmla="*/ 1586163 h 2508630"/>
                <a:gd name="connsiteX534" fmla="*/ 179160 w 555445"/>
                <a:gd name="connsiteY534" fmla="*/ 1555188 h 2508630"/>
                <a:gd name="connsiteX535" fmla="*/ 185228 w 555445"/>
                <a:gd name="connsiteY535" fmla="*/ 1544011 h 2508630"/>
                <a:gd name="connsiteX536" fmla="*/ 179799 w 555445"/>
                <a:gd name="connsiteY536" fmla="*/ 1536667 h 2508630"/>
                <a:gd name="connsiteX537" fmla="*/ 171177 w 555445"/>
                <a:gd name="connsiteY537" fmla="*/ 1538583 h 2508630"/>
                <a:gd name="connsiteX538" fmla="*/ 155530 w 555445"/>
                <a:gd name="connsiteY538" fmla="*/ 1539221 h 2508630"/>
                <a:gd name="connsiteX539" fmla="*/ 148505 w 555445"/>
                <a:gd name="connsiteY539" fmla="*/ 1527087 h 2508630"/>
                <a:gd name="connsiteX540" fmla="*/ 152656 w 555445"/>
                <a:gd name="connsiteY540" fmla="*/ 1518145 h 2508630"/>
                <a:gd name="connsiteX541" fmla="*/ 144034 w 555445"/>
                <a:gd name="connsiteY541" fmla="*/ 1506330 h 2508630"/>
                <a:gd name="connsiteX542" fmla="*/ 141160 w 555445"/>
                <a:gd name="connsiteY542" fmla="*/ 1506969 h 2508630"/>
                <a:gd name="connsiteX543" fmla="*/ 119446 w 555445"/>
                <a:gd name="connsiteY543" fmla="*/ 1503456 h 2508630"/>
                <a:gd name="connsiteX544" fmla="*/ 104437 w 555445"/>
                <a:gd name="connsiteY544" fmla="*/ 1501860 h 2508630"/>
                <a:gd name="connsiteX545" fmla="*/ 83681 w 555445"/>
                <a:gd name="connsiteY545" fmla="*/ 1508566 h 2508630"/>
                <a:gd name="connsiteX546" fmla="*/ 56219 w 555445"/>
                <a:gd name="connsiteY546" fmla="*/ 1496112 h 2508630"/>
                <a:gd name="connsiteX547" fmla="*/ 59731 w 555445"/>
                <a:gd name="connsiteY547" fmla="*/ 1481423 h 2508630"/>
                <a:gd name="connsiteX548" fmla="*/ 81126 w 555445"/>
                <a:gd name="connsiteY548" fmla="*/ 1469288 h 2508630"/>
                <a:gd name="connsiteX549" fmla="*/ 85916 w 555445"/>
                <a:gd name="connsiteY549" fmla="*/ 1468969 h 2508630"/>
                <a:gd name="connsiteX550" fmla="*/ 107311 w 555445"/>
                <a:gd name="connsiteY550" fmla="*/ 1467372 h 2508630"/>
                <a:gd name="connsiteX551" fmla="*/ 129345 w 555445"/>
                <a:gd name="connsiteY551" fmla="*/ 1468969 h 2508630"/>
                <a:gd name="connsiteX552" fmla="*/ 144992 w 555445"/>
                <a:gd name="connsiteY552" fmla="*/ 1465137 h 2508630"/>
                <a:gd name="connsiteX553" fmla="*/ 164791 w 555445"/>
                <a:gd name="connsiteY553" fmla="*/ 1447574 h 2508630"/>
                <a:gd name="connsiteX554" fmla="*/ 178841 w 555445"/>
                <a:gd name="connsiteY554" fmla="*/ 1426498 h 2508630"/>
                <a:gd name="connsiteX555" fmla="*/ 195766 w 555445"/>
                <a:gd name="connsiteY555" fmla="*/ 1399674 h 2508630"/>
                <a:gd name="connsiteX556" fmla="*/ 195766 w 555445"/>
                <a:gd name="connsiteY556" fmla="*/ 1384985 h 2508630"/>
                <a:gd name="connsiteX557" fmla="*/ 181076 w 555445"/>
                <a:gd name="connsiteY557" fmla="*/ 1371893 h 2508630"/>
                <a:gd name="connsiteX558" fmla="*/ 176287 w 555445"/>
                <a:gd name="connsiteY558" fmla="*/ 1355287 h 2508630"/>
                <a:gd name="connsiteX559" fmla="*/ 177883 w 555445"/>
                <a:gd name="connsiteY559" fmla="*/ 1350498 h 2508630"/>
                <a:gd name="connsiteX560" fmla="*/ 204707 w 555445"/>
                <a:gd name="connsiteY560" fmla="*/ 1343792 h 2508630"/>
                <a:gd name="connsiteX561" fmla="*/ 226741 w 555445"/>
                <a:gd name="connsiteY561" fmla="*/ 1336447 h 2508630"/>
                <a:gd name="connsiteX562" fmla="*/ 230253 w 555445"/>
                <a:gd name="connsiteY562" fmla="*/ 1308985 h 2508630"/>
                <a:gd name="connsiteX563" fmla="*/ 205026 w 555445"/>
                <a:gd name="connsiteY563" fmla="*/ 1298447 h 2508630"/>
                <a:gd name="connsiteX564" fmla="*/ 191934 w 555445"/>
                <a:gd name="connsiteY564" fmla="*/ 1305472 h 2508630"/>
                <a:gd name="connsiteX565" fmla="*/ 179160 w 555445"/>
                <a:gd name="connsiteY565" fmla="*/ 1303556 h 2508630"/>
                <a:gd name="connsiteX566" fmla="*/ 147227 w 555445"/>
                <a:gd name="connsiteY566" fmla="*/ 1300682 h 2508630"/>
                <a:gd name="connsiteX567" fmla="*/ 129664 w 555445"/>
                <a:gd name="connsiteY567" fmla="*/ 1299405 h 2508630"/>
                <a:gd name="connsiteX568" fmla="*/ 120723 w 555445"/>
                <a:gd name="connsiteY568" fmla="*/ 1297169 h 2508630"/>
                <a:gd name="connsiteX569" fmla="*/ 76975 w 555445"/>
                <a:gd name="connsiteY569" fmla="*/ 1321439 h 2508630"/>
                <a:gd name="connsiteX570" fmla="*/ 49193 w 555445"/>
                <a:gd name="connsiteY570" fmla="*/ 1331018 h 2508630"/>
                <a:gd name="connsiteX571" fmla="*/ 33546 w 555445"/>
                <a:gd name="connsiteY571" fmla="*/ 1330380 h 2508630"/>
                <a:gd name="connsiteX572" fmla="*/ 17 w 555445"/>
                <a:gd name="connsiteY572" fmla="*/ 1297169 h 2508630"/>
                <a:gd name="connsiteX573" fmla="*/ 13748 w 555445"/>
                <a:gd name="connsiteY573" fmla="*/ 1279287 h 2508630"/>
                <a:gd name="connsiteX574" fmla="*/ 23966 w 555445"/>
                <a:gd name="connsiteY574" fmla="*/ 1283758 h 2508630"/>
                <a:gd name="connsiteX575" fmla="*/ 41529 w 555445"/>
                <a:gd name="connsiteY575" fmla="*/ 1291102 h 2508630"/>
                <a:gd name="connsiteX576" fmla="*/ 53983 w 555445"/>
                <a:gd name="connsiteY576" fmla="*/ 1286312 h 2508630"/>
                <a:gd name="connsiteX577" fmla="*/ 85278 w 555445"/>
                <a:gd name="connsiteY577" fmla="*/ 1266514 h 2508630"/>
                <a:gd name="connsiteX578" fmla="*/ 110185 w 555445"/>
                <a:gd name="connsiteY578" fmla="*/ 1256934 h 2508630"/>
                <a:gd name="connsiteX579" fmla="*/ 116891 w 555445"/>
                <a:gd name="connsiteY579" fmla="*/ 1252783 h 2508630"/>
                <a:gd name="connsiteX580" fmla="*/ 137328 w 555445"/>
                <a:gd name="connsiteY580" fmla="*/ 1249909 h 2508630"/>
                <a:gd name="connsiteX581" fmla="*/ 159681 w 555445"/>
                <a:gd name="connsiteY581" fmla="*/ 1250867 h 2508630"/>
                <a:gd name="connsiteX582" fmla="*/ 175967 w 555445"/>
                <a:gd name="connsiteY582" fmla="*/ 1232026 h 2508630"/>
                <a:gd name="connsiteX583" fmla="*/ 167984 w 555445"/>
                <a:gd name="connsiteY583" fmla="*/ 1221808 h 2508630"/>
                <a:gd name="connsiteX584" fmla="*/ 153295 w 555445"/>
                <a:gd name="connsiteY584" fmla="*/ 1223724 h 2508630"/>
                <a:gd name="connsiteX585" fmla="*/ 137328 w 555445"/>
                <a:gd name="connsiteY585" fmla="*/ 1213505 h 2508630"/>
                <a:gd name="connsiteX586" fmla="*/ 144354 w 555445"/>
                <a:gd name="connsiteY586" fmla="*/ 1194665 h 2508630"/>
                <a:gd name="connsiteX587" fmla="*/ 170539 w 555445"/>
                <a:gd name="connsiteY587" fmla="*/ 1186362 h 2508630"/>
                <a:gd name="connsiteX588" fmla="*/ 191934 w 555445"/>
                <a:gd name="connsiteY588" fmla="*/ 1172950 h 2508630"/>
                <a:gd name="connsiteX589" fmla="*/ 205026 w 555445"/>
                <a:gd name="connsiteY589" fmla="*/ 1161774 h 2508630"/>
                <a:gd name="connsiteX590" fmla="*/ 210135 w 555445"/>
                <a:gd name="connsiteY590" fmla="*/ 1152513 h 2508630"/>
                <a:gd name="connsiteX591" fmla="*/ 200556 w 555445"/>
                <a:gd name="connsiteY591" fmla="*/ 1148681 h 2508630"/>
                <a:gd name="connsiteX592" fmla="*/ 170219 w 555445"/>
                <a:gd name="connsiteY592" fmla="*/ 1140698 h 2508630"/>
                <a:gd name="connsiteX593" fmla="*/ 155849 w 555445"/>
                <a:gd name="connsiteY593" fmla="*/ 1136866 h 2508630"/>
                <a:gd name="connsiteX594" fmla="*/ 136370 w 555445"/>
                <a:gd name="connsiteY594" fmla="*/ 1139421 h 2508630"/>
                <a:gd name="connsiteX595" fmla="*/ 124236 w 555445"/>
                <a:gd name="connsiteY595" fmla="*/ 1133034 h 2508630"/>
                <a:gd name="connsiteX596" fmla="*/ 120084 w 555445"/>
                <a:gd name="connsiteY596" fmla="*/ 1126328 h 2508630"/>
                <a:gd name="connsiteX597" fmla="*/ 102521 w 555445"/>
                <a:gd name="connsiteY597" fmla="*/ 1123454 h 2508630"/>
                <a:gd name="connsiteX598" fmla="*/ 89110 w 555445"/>
                <a:gd name="connsiteY598" fmla="*/ 1127606 h 2508630"/>
                <a:gd name="connsiteX599" fmla="*/ 61647 w 555445"/>
                <a:gd name="connsiteY599" fmla="*/ 1133992 h 2508630"/>
                <a:gd name="connsiteX600" fmla="*/ 54303 w 555445"/>
                <a:gd name="connsiteY600" fmla="*/ 1134950 h 2508630"/>
                <a:gd name="connsiteX601" fmla="*/ 39294 w 555445"/>
                <a:gd name="connsiteY601" fmla="*/ 1131757 h 2508630"/>
                <a:gd name="connsiteX602" fmla="*/ 29076 w 555445"/>
                <a:gd name="connsiteY602" fmla="*/ 1126328 h 2508630"/>
                <a:gd name="connsiteX603" fmla="*/ 23966 w 555445"/>
                <a:gd name="connsiteY603" fmla="*/ 1118026 h 2508630"/>
                <a:gd name="connsiteX604" fmla="*/ 36101 w 555445"/>
                <a:gd name="connsiteY604" fmla="*/ 1092160 h 2508630"/>
                <a:gd name="connsiteX605" fmla="*/ 67715 w 555445"/>
                <a:gd name="connsiteY605" fmla="*/ 1092799 h 2508630"/>
                <a:gd name="connsiteX606" fmla="*/ 103479 w 555445"/>
                <a:gd name="connsiteY606" fmla="*/ 1094715 h 2508630"/>
                <a:gd name="connsiteX607" fmla="*/ 115294 w 555445"/>
                <a:gd name="connsiteY607" fmla="*/ 1094395 h 2508630"/>
                <a:gd name="connsiteX608" fmla="*/ 145950 w 555445"/>
                <a:gd name="connsiteY608" fmla="*/ 1085135 h 2508630"/>
                <a:gd name="connsiteX609" fmla="*/ 160320 w 555445"/>
                <a:gd name="connsiteY609" fmla="*/ 1080025 h 2508630"/>
                <a:gd name="connsiteX610" fmla="*/ 185866 w 555445"/>
                <a:gd name="connsiteY610" fmla="*/ 1069168 h 2508630"/>
                <a:gd name="connsiteX611" fmla="*/ 188740 w 555445"/>
                <a:gd name="connsiteY611" fmla="*/ 1065336 h 2508630"/>
                <a:gd name="connsiteX612" fmla="*/ 199917 w 555445"/>
                <a:gd name="connsiteY612" fmla="*/ 1054798 h 2508630"/>
                <a:gd name="connsiteX613" fmla="*/ 226421 w 555445"/>
                <a:gd name="connsiteY613" fmla="*/ 1018076 h 2508630"/>
                <a:gd name="connsiteX614" fmla="*/ 216841 w 555445"/>
                <a:gd name="connsiteY614" fmla="*/ 1009773 h 2508630"/>
                <a:gd name="connsiteX615" fmla="*/ 207262 w 555445"/>
                <a:gd name="connsiteY615" fmla="*/ 1011689 h 2508630"/>
                <a:gd name="connsiteX616" fmla="*/ 192892 w 555445"/>
                <a:gd name="connsiteY616" fmla="*/ 1000193 h 2508630"/>
                <a:gd name="connsiteX617" fmla="*/ 192572 w 555445"/>
                <a:gd name="connsiteY617" fmla="*/ 982311 h 2508630"/>
                <a:gd name="connsiteX618" fmla="*/ 208858 w 555445"/>
                <a:gd name="connsiteY618" fmla="*/ 975285 h 2508630"/>
                <a:gd name="connsiteX619" fmla="*/ 195127 w 555445"/>
                <a:gd name="connsiteY619" fmla="*/ 976243 h 2508630"/>
                <a:gd name="connsiteX620" fmla="*/ 192572 w 555445"/>
                <a:gd name="connsiteY620" fmla="*/ 982311 h 2508630"/>
                <a:gd name="connsiteX621" fmla="*/ 366607 w 555445"/>
                <a:gd name="connsiteY621" fmla="*/ 862562 h 2508630"/>
                <a:gd name="connsiteX622" fmla="*/ 357346 w 555445"/>
                <a:gd name="connsiteY622" fmla="*/ 865436 h 2508630"/>
                <a:gd name="connsiteX623" fmla="*/ 355750 w 555445"/>
                <a:gd name="connsiteY623" fmla="*/ 873100 h 2508630"/>
                <a:gd name="connsiteX624" fmla="*/ 372993 w 555445"/>
                <a:gd name="connsiteY624" fmla="*/ 877571 h 2508630"/>
                <a:gd name="connsiteX625" fmla="*/ 388641 w 555445"/>
                <a:gd name="connsiteY625" fmla="*/ 872781 h 2508630"/>
                <a:gd name="connsiteX626" fmla="*/ 392153 w 555445"/>
                <a:gd name="connsiteY626" fmla="*/ 867991 h 2508630"/>
                <a:gd name="connsiteX627" fmla="*/ 388002 w 555445"/>
                <a:gd name="connsiteY627" fmla="*/ 863839 h 2508630"/>
                <a:gd name="connsiteX628" fmla="*/ 366607 w 555445"/>
                <a:gd name="connsiteY628" fmla="*/ 862562 h 2508630"/>
                <a:gd name="connsiteX629" fmla="*/ 315195 w 555445"/>
                <a:gd name="connsiteY629" fmla="*/ 697149 h 2508630"/>
                <a:gd name="connsiteX630" fmla="*/ 322539 w 555445"/>
                <a:gd name="connsiteY630" fmla="*/ 702259 h 2508630"/>
                <a:gd name="connsiteX631" fmla="*/ 324136 w 555445"/>
                <a:gd name="connsiteY631" fmla="*/ 698427 h 2508630"/>
                <a:gd name="connsiteX632" fmla="*/ 315195 w 555445"/>
                <a:gd name="connsiteY632" fmla="*/ 697149 h 25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</a:cxnLst>
              <a:rect l="l" t="t" r="r" b="b"/>
              <a:pathLst>
                <a:path w="555445" h="2508630">
                  <a:moveTo>
                    <a:pt x="192572" y="982311"/>
                  </a:moveTo>
                  <a:cubicBezTo>
                    <a:pt x="189379" y="980075"/>
                    <a:pt x="186505" y="977201"/>
                    <a:pt x="182992" y="975285"/>
                  </a:cubicBezTo>
                  <a:cubicBezTo>
                    <a:pt x="174051" y="969537"/>
                    <a:pt x="167345" y="971134"/>
                    <a:pt x="162555" y="980714"/>
                  </a:cubicBezTo>
                  <a:cubicBezTo>
                    <a:pt x="160959" y="983588"/>
                    <a:pt x="160320" y="986781"/>
                    <a:pt x="159043" y="989974"/>
                  </a:cubicBezTo>
                  <a:cubicBezTo>
                    <a:pt x="155849" y="997319"/>
                    <a:pt x="150421" y="1001790"/>
                    <a:pt x="142118" y="1001151"/>
                  </a:cubicBezTo>
                  <a:cubicBezTo>
                    <a:pt x="133816" y="1000512"/>
                    <a:pt x="127429" y="1002109"/>
                    <a:pt x="122001" y="1008496"/>
                  </a:cubicBezTo>
                  <a:cubicBezTo>
                    <a:pt x="119126" y="1012008"/>
                    <a:pt x="115294" y="1012327"/>
                    <a:pt x="111143" y="1010731"/>
                  </a:cubicBezTo>
                  <a:cubicBezTo>
                    <a:pt x="103799" y="1007538"/>
                    <a:pt x="96454" y="1008176"/>
                    <a:pt x="88790" y="1010412"/>
                  </a:cubicBezTo>
                  <a:cubicBezTo>
                    <a:pt x="84958" y="1011370"/>
                    <a:pt x="80807" y="1011370"/>
                    <a:pt x="76975" y="1011370"/>
                  </a:cubicBezTo>
                  <a:cubicBezTo>
                    <a:pt x="68672" y="1011050"/>
                    <a:pt x="65798" y="1008815"/>
                    <a:pt x="63563" y="1001151"/>
                  </a:cubicBezTo>
                  <a:cubicBezTo>
                    <a:pt x="62605" y="997958"/>
                    <a:pt x="61967" y="994764"/>
                    <a:pt x="61647" y="991571"/>
                  </a:cubicBezTo>
                  <a:cubicBezTo>
                    <a:pt x="61328" y="984546"/>
                    <a:pt x="64202" y="981033"/>
                    <a:pt x="70908" y="981672"/>
                  </a:cubicBezTo>
                  <a:cubicBezTo>
                    <a:pt x="85278" y="983269"/>
                    <a:pt x="96454" y="976882"/>
                    <a:pt x="107950" y="969857"/>
                  </a:cubicBezTo>
                  <a:cubicBezTo>
                    <a:pt x="115614" y="965067"/>
                    <a:pt x="122320" y="959638"/>
                    <a:pt x="131580" y="958361"/>
                  </a:cubicBezTo>
                  <a:cubicBezTo>
                    <a:pt x="137009" y="957403"/>
                    <a:pt x="140202" y="953252"/>
                    <a:pt x="142438" y="947823"/>
                  </a:cubicBezTo>
                  <a:cubicBezTo>
                    <a:pt x="144992" y="941756"/>
                    <a:pt x="148824" y="936327"/>
                    <a:pt x="152656" y="931218"/>
                  </a:cubicBezTo>
                  <a:cubicBezTo>
                    <a:pt x="156488" y="926109"/>
                    <a:pt x="157127" y="922915"/>
                    <a:pt x="153614" y="916848"/>
                  </a:cubicBezTo>
                  <a:cubicBezTo>
                    <a:pt x="151698" y="913335"/>
                    <a:pt x="149144" y="910142"/>
                    <a:pt x="148186" y="906310"/>
                  </a:cubicBezTo>
                  <a:cubicBezTo>
                    <a:pt x="146589" y="900562"/>
                    <a:pt x="148186" y="897688"/>
                    <a:pt x="153933" y="896092"/>
                  </a:cubicBezTo>
                  <a:cubicBezTo>
                    <a:pt x="163833" y="893218"/>
                    <a:pt x="173413" y="890344"/>
                    <a:pt x="183312" y="887789"/>
                  </a:cubicBezTo>
                  <a:cubicBezTo>
                    <a:pt x="191934" y="885554"/>
                    <a:pt x="197682" y="879486"/>
                    <a:pt x="200875" y="871503"/>
                  </a:cubicBezTo>
                  <a:cubicBezTo>
                    <a:pt x="204068" y="862562"/>
                    <a:pt x="209816" y="855537"/>
                    <a:pt x="216522" y="849150"/>
                  </a:cubicBezTo>
                  <a:cubicBezTo>
                    <a:pt x="224825" y="841486"/>
                    <a:pt x="226102" y="834142"/>
                    <a:pt x="220673" y="824243"/>
                  </a:cubicBezTo>
                  <a:cubicBezTo>
                    <a:pt x="219077" y="821049"/>
                    <a:pt x="215564" y="818175"/>
                    <a:pt x="212051" y="816579"/>
                  </a:cubicBezTo>
                  <a:cubicBezTo>
                    <a:pt x="208219" y="814982"/>
                    <a:pt x="204388" y="816898"/>
                    <a:pt x="202791" y="821368"/>
                  </a:cubicBezTo>
                  <a:cubicBezTo>
                    <a:pt x="198640" y="832226"/>
                    <a:pt x="188740" y="834461"/>
                    <a:pt x="179160" y="837016"/>
                  </a:cubicBezTo>
                  <a:cubicBezTo>
                    <a:pt x="175329" y="837974"/>
                    <a:pt x="172135" y="836377"/>
                    <a:pt x="169581" y="833503"/>
                  </a:cubicBezTo>
                  <a:cubicBezTo>
                    <a:pt x="164471" y="827755"/>
                    <a:pt x="159043" y="827755"/>
                    <a:pt x="152656" y="831268"/>
                  </a:cubicBezTo>
                  <a:cubicBezTo>
                    <a:pt x="144992" y="835738"/>
                    <a:pt x="136690" y="837016"/>
                    <a:pt x="127748" y="834142"/>
                  </a:cubicBezTo>
                  <a:cubicBezTo>
                    <a:pt x="125513" y="833503"/>
                    <a:pt x="122639" y="834142"/>
                    <a:pt x="120084" y="834461"/>
                  </a:cubicBezTo>
                  <a:cubicBezTo>
                    <a:pt x="112101" y="836058"/>
                    <a:pt x="103799" y="837974"/>
                    <a:pt x="95815" y="839570"/>
                  </a:cubicBezTo>
                  <a:cubicBezTo>
                    <a:pt x="90387" y="840848"/>
                    <a:pt x="85597" y="839251"/>
                    <a:pt x="80807" y="837016"/>
                  </a:cubicBezTo>
                  <a:cubicBezTo>
                    <a:pt x="74740" y="834142"/>
                    <a:pt x="68034" y="831906"/>
                    <a:pt x="61328" y="830629"/>
                  </a:cubicBezTo>
                  <a:cubicBezTo>
                    <a:pt x="52706" y="828713"/>
                    <a:pt x="48874" y="824243"/>
                    <a:pt x="50471" y="815301"/>
                  </a:cubicBezTo>
                  <a:cubicBezTo>
                    <a:pt x="53345" y="801251"/>
                    <a:pt x="63244" y="794864"/>
                    <a:pt x="77294" y="797738"/>
                  </a:cubicBezTo>
                  <a:cubicBezTo>
                    <a:pt x="83362" y="799015"/>
                    <a:pt x="89429" y="800932"/>
                    <a:pt x="95496" y="801889"/>
                  </a:cubicBezTo>
                  <a:cubicBezTo>
                    <a:pt x="98690" y="802209"/>
                    <a:pt x="102521" y="801251"/>
                    <a:pt x="105715" y="799654"/>
                  </a:cubicBezTo>
                  <a:cubicBezTo>
                    <a:pt x="112421" y="796142"/>
                    <a:pt x="118488" y="791352"/>
                    <a:pt x="125194" y="787839"/>
                  </a:cubicBezTo>
                  <a:cubicBezTo>
                    <a:pt x="130303" y="785284"/>
                    <a:pt x="136370" y="784007"/>
                    <a:pt x="142118" y="782730"/>
                  </a:cubicBezTo>
                  <a:cubicBezTo>
                    <a:pt x="150740" y="780494"/>
                    <a:pt x="159681" y="779217"/>
                    <a:pt x="167984" y="776024"/>
                  </a:cubicBezTo>
                  <a:cubicBezTo>
                    <a:pt x="173093" y="773789"/>
                    <a:pt x="177883" y="769318"/>
                    <a:pt x="181396" y="764847"/>
                  </a:cubicBezTo>
                  <a:cubicBezTo>
                    <a:pt x="191295" y="751435"/>
                    <a:pt x="203749" y="741856"/>
                    <a:pt x="220354" y="737704"/>
                  </a:cubicBezTo>
                  <a:cubicBezTo>
                    <a:pt x="222589" y="737066"/>
                    <a:pt x="225144" y="736427"/>
                    <a:pt x="226421" y="734830"/>
                  </a:cubicBezTo>
                  <a:cubicBezTo>
                    <a:pt x="228018" y="732914"/>
                    <a:pt x="229295" y="729721"/>
                    <a:pt x="228656" y="727805"/>
                  </a:cubicBezTo>
                  <a:cubicBezTo>
                    <a:pt x="227699" y="725570"/>
                    <a:pt x="224505" y="723015"/>
                    <a:pt x="222270" y="723015"/>
                  </a:cubicBezTo>
                  <a:cubicBezTo>
                    <a:pt x="206942" y="722057"/>
                    <a:pt x="194169" y="727166"/>
                    <a:pt x="183312" y="738343"/>
                  </a:cubicBezTo>
                  <a:cubicBezTo>
                    <a:pt x="175329" y="746646"/>
                    <a:pt x="171497" y="745687"/>
                    <a:pt x="165429" y="735788"/>
                  </a:cubicBezTo>
                  <a:cubicBezTo>
                    <a:pt x="163513" y="732276"/>
                    <a:pt x="160959" y="729402"/>
                    <a:pt x="158404" y="726208"/>
                  </a:cubicBezTo>
                  <a:cubicBezTo>
                    <a:pt x="152976" y="719183"/>
                    <a:pt x="150101" y="711200"/>
                    <a:pt x="149782" y="702259"/>
                  </a:cubicBezTo>
                  <a:cubicBezTo>
                    <a:pt x="149782" y="692679"/>
                    <a:pt x="156807" y="687889"/>
                    <a:pt x="165749" y="691082"/>
                  </a:cubicBezTo>
                  <a:cubicBezTo>
                    <a:pt x="167026" y="691401"/>
                    <a:pt x="168303" y="692040"/>
                    <a:pt x="169261" y="692998"/>
                  </a:cubicBezTo>
                  <a:cubicBezTo>
                    <a:pt x="174690" y="696511"/>
                    <a:pt x="179480" y="694914"/>
                    <a:pt x="183312" y="690443"/>
                  </a:cubicBezTo>
                  <a:cubicBezTo>
                    <a:pt x="187144" y="686292"/>
                    <a:pt x="190656" y="681821"/>
                    <a:pt x="194169" y="677670"/>
                  </a:cubicBezTo>
                  <a:cubicBezTo>
                    <a:pt x="198640" y="672880"/>
                    <a:pt x="203110" y="668090"/>
                    <a:pt x="209816" y="665855"/>
                  </a:cubicBezTo>
                  <a:cubicBezTo>
                    <a:pt x="215883" y="663620"/>
                    <a:pt x="215883" y="662023"/>
                    <a:pt x="214287" y="653082"/>
                  </a:cubicBezTo>
                  <a:cubicBezTo>
                    <a:pt x="208858" y="653401"/>
                    <a:pt x="203430" y="654678"/>
                    <a:pt x="198320" y="653721"/>
                  </a:cubicBezTo>
                  <a:cubicBezTo>
                    <a:pt x="192892" y="652763"/>
                    <a:pt x="188421" y="649250"/>
                    <a:pt x="182992" y="647653"/>
                  </a:cubicBezTo>
                  <a:cubicBezTo>
                    <a:pt x="177244" y="646057"/>
                    <a:pt x="171497" y="644779"/>
                    <a:pt x="165749" y="644141"/>
                  </a:cubicBezTo>
                  <a:cubicBezTo>
                    <a:pt x="161278" y="643821"/>
                    <a:pt x="155849" y="642863"/>
                    <a:pt x="152337" y="645099"/>
                  </a:cubicBezTo>
                  <a:cubicBezTo>
                    <a:pt x="140202" y="653401"/>
                    <a:pt x="126471" y="652443"/>
                    <a:pt x="113379" y="652124"/>
                  </a:cubicBezTo>
                  <a:cubicBezTo>
                    <a:pt x="102841" y="651805"/>
                    <a:pt x="92622" y="649569"/>
                    <a:pt x="82084" y="648611"/>
                  </a:cubicBezTo>
                  <a:cubicBezTo>
                    <a:pt x="77294" y="648292"/>
                    <a:pt x="72185" y="648611"/>
                    <a:pt x="67395" y="649889"/>
                  </a:cubicBezTo>
                  <a:cubicBezTo>
                    <a:pt x="62286" y="651166"/>
                    <a:pt x="57815" y="653401"/>
                    <a:pt x="53983" y="648292"/>
                  </a:cubicBezTo>
                  <a:cubicBezTo>
                    <a:pt x="49832" y="642544"/>
                    <a:pt x="48555" y="632645"/>
                    <a:pt x="52067" y="628813"/>
                  </a:cubicBezTo>
                  <a:cubicBezTo>
                    <a:pt x="58454" y="622426"/>
                    <a:pt x="64840" y="614762"/>
                    <a:pt x="73143" y="610930"/>
                  </a:cubicBezTo>
                  <a:cubicBezTo>
                    <a:pt x="80168" y="607737"/>
                    <a:pt x="89429" y="607737"/>
                    <a:pt x="97093" y="609014"/>
                  </a:cubicBezTo>
                  <a:cubicBezTo>
                    <a:pt x="104118" y="609972"/>
                    <a:pt x="108908" y="609653"/>
                    <a:pt x="113698" y="604224"/>
                  </a:cubicBezTo>
                  <a:cubicBezTo>
                    <a:pt x="122958" y="593687"/>
                    <a:pt x="135412" y="588577"/>
                    <a:pt x="149144" y="590493"/>
                  </a:cubicBezTo>
                  <a:cubicBezTo>
                    <a:pt x="159681" y="591771"/>
                    <a:pt x="166387" y="588577"/>
                    <a:pt x="170858" y="579317"/>
                  </a:cubicBezTo>
                  <a:cubicBezTo>
                    <a:pt x="173413" y="574208"/>
                    <a:pt x="177564" y="570695"/>
                    <a:pt x="182992" y="568460"/>
                  </a:cubicBezTo>
                  <a:cubicBezTo>
                    <a:pt x="190976" y="565266"/>
                    <a:pt x="195446" y="559199"/>
                    <a:pt x="197362" y="550896"/>
                  </a:cubicBezTo>
                  <a:cubicBezTo>
                    <a:pt x="198320" y="546426"/>
                    <a:pt x="197362" y="543233"/>
                    <a:pt x="193850" y="540359"/>
                  </a:cubicBezTo>
                  <a:cubicBezTo>
                    <a:pt x="189698" y="537165"/>
                    <a:pt x="185547" y="533653"/>
                    <a:pt x="182034" y="529821"/>
                  </a:cubicBezTo>
                  <a:cubicBezTo>
                    <a:pt x="178202" y="525669"/>
                    <a:pt x="173732" y="525031"/>
                    <a:pt x="168623" y="525669"/>
                  </a:cubicBezTo>
                  <a:cubicBezTo>
                    <a:pt x="165110" y="525989"/>
                    <a:pt x="161278" y="526308"/>
                    <a:pt x="158085" y="525350"/>
                  </a:cubicBezTo>
                  <a:cubicBezTo>
                    <a:pt x="149463" y="522476"/>
                    <a:pt x="147866" y="518005"/>
                    <a:pt x="150101" y="509064"/>
                  </a:cubicBezTo>
                  <a:cubicBezTo>
                    <a:pt x="151059" y="505552"/>
                    <a:pt x="151379" y="502039"/>
                    <a:pt x="152017" y="498207"/>
                  </a:cubicBezTo>
                  <a:cubicBezTo>
                    <a:pt x="153933" y="487989"/>
                    <a:pt x="161597" y="483199"/>
                    <a:pt x="171497" y="486073"/>
                  </a:cubicBezTo>
                  <a:cubicBezTo>
                    <a:pt x="176925" y="487669"/>
                    <a:pt x="182354" y="488308"/>
                    <a:pt x="187782" y="489905"/>
                  </a:cubicBezTo>
                  <a:cubicBezTo>
                    <a:pt x="191614" y="490862"/>
                    <a:pt x="195127" y="492779"/>
                    <a:pt x="198640" y="494694"/>
                  </a:cubicBezTo>
                  <a:cubicBezTo>
                    <a:pt x="207900" y="499484"/>
                    <a:pt x="213648" y="496930"/>
                    <a:pt x="216203" y="486392"/>
                  </a:cubicBezTo>
                  <a:cubicBezTo>
                    <a:pt x="218438" y="477451"/>
                    <a:pt x="215564" y="470425"/>
                    <a:pt x="209177" y="464039"/>
                  </a:cubicBezTo>
                  <a:cubicBezTo>
                    <a:pt x="199598" y="454459"/>
                    <a:pt x="188740" y="449350"/>
                    <a:pt x="175009" y="448392"/>
                  </a:cubicBezTo>
                  <a:cubicBezTo>
                    <a:pt x="165429" y="447434"/>
                    <a:pt x="156169" y="444240"/>
                    <a:pt x="146589" y="448072"/>
                  </a:cubicBezTo>
                  <a:cubicBezTo>
                    <a:pt x="135412" y="444560"/>
                    <a:pt x="122001" y="446476"/>
                    <a:pt x="113698" y="435299"/>
                  </a:cubicBezTo>
                  <a:cubicBezTo>
                    <a:pt x="110505" y="430829"/>
                    <a:pt x="109227" y="426677"/>
                    <a:pt x="109866" y="421568"/>
                  </a:cubicBezTo>
                  <a:cubicBezTo>
                    <a:pt x="110824" y="415820"/>
                    <a:pt x="113379" y="413585"/>
                    <a:pt x="118807" y="412946"/>
                  </a:cubicBezTo>
                  <a:cubicBezTo>
                    <a:pt x="122320" y="412627"/>
                    <a:pt x="126152" y="412627"/>
                    <a:pt x="129664" y="411988"/>
                  </a:cubicBezTo>
                  <a:cubicBezTo>
                    <a:pt x="135412" y="410711"/>
                    <a:pt x="141160" y="409114"/>
                    <a:pt x="146908" y="407837"/>
                  </a:cubicBezTo>
                  <a:cubicBezTo>
                    <a:pt x="152656" y="406560"/>
                    <a:pt x="158404" y="405282"/>
                    <a:pt x="164471" y="404644"/>
                  </a:cubicBezTo>
                  <a:cubicBezTo>
                    <a:pt x="173413" y="404005"/>
                    <a:pt x="182034" y="404005"/>
                    <a:pt x="189060" y="396341"/>
                  </a:cubicBezTo>
                  <a:cubicBezTo>
                    <a:pt x="191614" y="393467"/>
                    <a:pt x="197362" y="393148"/>
                    <a:pt x="201833" y="392190"/>
                  </a:cubicBezTo>
                  <a:cubicBezTo>
                    <a:pt x="211413" y="389954"/>
                    <a:pt x="220035" y="381971"/>
                    <a:pt x="221312" y="373349"/>
                  </a:cubicBezTo>
                  <a:cubicBezTo>
                    <a:pt x="222270" y="366643"/>
                    <a:pt x="221312" y="364408"/>
                    <a:pt x="214925" y="361534"/>
                  </a:cubicBezTo>
                  <a:cubicBezTo>
                    <a:pt x="211732" y="359937"/>
                    <a:pt x="207900" y="358660"/>
                    <a:pt x="204707" y="358660"/>
                  </a:cubicBezTo>
                  <a:cubicBezTo>
                    <a:pt x="196404" y="358660"/>
                    <a:pt x="187782" y="356105"/>
                    <a:pt x="179160" y="359299"/>
                  </a:cubicBezTo>
                  <a:cubicBezTo>
                    <a:pt x="174370" y="361215"/>
                    <a:pt x="170219" y="359299"/>
                    <a:pt x="167026" y="355147"/>
                  </a:cubicBezTo>
                  <a:cubicBezTo>
                    <a:pt x="164152" y="350996"/>
                    <a:pt x="160639" y="346845"/>
                    <a:pt x="158085" y="342055"/>
                  </a:cubicBezTo>
                  <a:cubicBezTo>
                    <a:pt x="154891" y="335349"/>
                    <a:pt x="156488" y="329921"/>
                    <a:pt x="162555" y="325769"/>
                  </a:cubicBezTo>
                  <a:cubicBezTo>
                    <a:pt x="167026" y="322895"/>
                    <a:pt x="171816" y="320660"/>
                    <a:pt x="176287" y="318425"/>
                  </a:cubicBezTo>
                  <a:cubicBezTo>
                    <a:pt x="177564" y="317786"/>
                    <a:pt x="178841" y="317786"/>
                    <a:pt x="180119" y="317147"/>
                  </a:cubicBezTo>
                  <a:cubicBezTo>
                    <a:pt x="190337" y="310441"/>
                    <a:pt x="201833" y="307567"/>
                    <a:pt x="213009" y="304055"/>
                  </a:cubicBezTo>
                  <a:cubicBezTo>
                    <a:pt x="219077" y="302139"/>
                    <a:pt x="222270" y="297988"/>
                    <a:pt x="224825" y="292878"/>
                  </a:cubicBezTo>
                  <a:cubicBezTo>
                    <a:pt x="227060" y="288088"/>
                    <a:pt x="228976" y="283298"/>
                    <a:pt x="231211" y="277550"/>
                  </a:cubicBezTo>
                  <a:cubicBezTo>
                    <a:pt x="227699" y="273080"/>
                    <a:pt x="223867" y="268290"/>
                    <a:pt x="220035" y="263500"/>
                  </a:cubicBezTo>
                  <a:cubicBezTo>
                    <a:pt x="218119" y="261265"/>
                    <a:pt x="216203" y="259029"/>
                    <a:pt x="214606" y="256475"/>
                  </a:cubicBezTo>
                  <a:cubicBezTo>
                    <a:pt x="208858" y="247853"/>
                    <a:pt x="210455" y="243063"/>
                    <a:pt x="220673" y="240828"/>
                  </a:cubicBezTo>
                  <a:cubicBezTo>
                    <a:pt x="226421" y="239550"/>
                    <a:pt x="229934" y="236357"/>
                    <a:pt x="232808" y="231886"/>
                  </a:cubicBezTo>
                  <a:cubicBezTo>
                    <a:pt x="235363" y="228054"/>
                    <a:pt x="238236" y="224222"/>
                    <a:pt x="240152" y="220071"/>
                  </a:cubicBezTo>
                  <a:cubicBezTo>
                    <a:pt x="241110" y="218155"/>
                    <a:pt x="240472" y="214962"/>
                    <a:pt x="239514" y="213046"/>
                  </a:cubicBezTo>
                  <a:cubicBezTo>
                    <a:pt x="238236" y="210491"/>
                    <a:pt x="235363" y="210172"/>
                    <a:pt x="232488" y="211769"/>
                  </a:cubicBezTo>
                  <a:cubicBezTo>
                    <a:pt x="230573" y="213046"/>
                    <a:pt x="228656" y="214323"/>
                    <a:pt x="226421" y="214962"/>
                  </a:cubicBezTo>
                  <a:cubicBezTo>
                    <a:pt x="223228" y="215600"/>
                    <a:pt x="219077" y="216878"/>
                    <a:pt x="217161" y="215600"/>
                  </a:cubicBezTo>
                  <a:cubicBezTo>
                    <a:pt x="207900" y="209853"/>
                    <a:pt x="197682" y="210172"/>
                    <a:pt x="187463" y="209214"/>
                  </a:cubicBezTo>
                  <a:cubicBezTo>
                    <a:pt x="180119" y="208575"/>
                    <a:pt x="175648" y="205063"/>
                    <a:pt x="173732" y="198676"/>
                  </a:cubicBezTo>
                  <a:cubicBezTo>
                    <a:pt x="171177" y="189416"/>
                    <a:pt x="174051" y="184945"/>
                    <a:pt x="183631" y="183987"/>
                  </a:cubicBezTo>
                  <a:cubicBezTo>
                    <a:pt x="187463" y="183667"/>
                    <a:pt x="191614" y="183348"/>
                    <a:pt x="195446" y="183029"/>
                  </a:cubicBezTo>
                  <a:cubicBezTo>
                    <a:pt x="198001" y="182710"/>
                    <a:pt x="201194" y="182710"/>
                    <a:pt x="203110" y="181113"/>
                  </a:cubicBezTo>
                  <a:cubicBezTo>
                    <a:pt x="212690" y="172810"/>
                    <a:pt x="225144" y="170894"/>
                    <a:pt x="235682" y="165146"/>
                  </a:cubicBezTo>
                  <a:cubicBezTo>
                    <a:pt x="239833" y="162592"/>
                    <a:pt x="243984" y="159718"/>
                    <a:pt x="247497" y="156205"/>
                  </a:cubicBezTo>
                  <a:cubicBezTo>
                    <a:pt x="253245" y="150457"/>
                    <a:pt x="250690" y="140558"/>
                    <a:pt x="243026" y="137684"/>
                  </a:cubicBezTo>
                  <a:cubicBezTo>
                    <a:pt x="238556" y="136087"/>
                    <a:pt x="234085" y="135449"/>
                    <a:pt x="229615" y="134171"/>
                  </a:cubicBezTo>
                  <a:cubicBezTo>
                    <a:pt x="221951" y="132255"/>
                    <a:pt x="219715" y="130020"/>
                    <a:pt x="219077" y="122037"/>
                  </a:cubicBezTo>
                  <a:cubicBezTo>
                    <a:pt x="218438" y="115650"/>
                    <a:pt x="217799" y="109583"/>
                    <a:pt x="217799" y="103197"/>
                  </a:cubicBezTo>
                  <a:cubicBezTo>
                    <a:pt x="217799" y="96810"/>
                    <a:pt x="220035" y="91381"/>
                    <a:pt x="227379" y="90104"/>
                  </a:cubicBezTo>
                  <a:cubicBezTo>
                    <a:pt x="231531" y="89465"/>
                    <a:pt x="234085" y="86591"/>
                    <a:pt x="234724" y="82759"/>
                  </a:cubicBezTo>
                  <a:cubicBezTo>
                    <a:pt x="236001" y="75415"/>
                    <a:pt x="240791" y="72222"/>
                    <a:pt x="247178" y="70305"/>
                  </a:cubicBezTo>
                  <a:cubicBezTo>
                    <a:pt x="248455" y="69986"/>
                    <a:pt x="249732" y="69667"/>
                    <a:pt x="251010" y="69028"/>
                  </a:cubicBezTo>
                  <a:cubicBezTo>
                    <a:pt x="259312" y="65516"/>
                    <a:pt x="262186" y="58810"/>
                    <a:pt x="256438" y="51784"/>
                  </a:cubicBezTo>
                  <a:cubicBezTo>
                    <a:pt x="246539" y="39650"/>
                    <a:pt x="249732" y="26558"/>
                    <a:pt x="253564" y="14104"/>
                  </a:cubicBezTo>
                  <a:cubicBezTo>
                    <a:pt x="257077" y="1969"/>
                    <a:pt x="270489" y="-3140"/>
                    <a:pt x="280707" y="1969"/>
                  </a:cubicBezTo>
                  <a:cubicBezTo>
                    <a:pt x="284539" y="3885"/>
                    <a:pt x="286774" y="6440"/>
                    <a:pt x="287732" y="10910"/>
                  </a:cubicBezTo>
                  <a:cubicBezTo>
                    <a:pt x="288691" y="14423"/>
                    <a:pt x="290926" y="17936"/>
                    <a:pt x="292842" y="21129"/>
                  </a:cubicBezTo>
                  <a:cubicBezTo>
                    <a:pt x="297312" y="28793"/>
                    <a:pt x="302102" y="37734"/>
                    <a:pt x="299228" y="46356"/>
                  </a:cubicBezTo>
                  <a:cubicBezTo>
                    <a:pt x="295077" y="58810"/>
                    <a:pt x="295716" y="70305"/>
                    <a:pt x="299228" y="82121"/>
                  </a:cubicBezTo>
                  <a:cubicBezTo>
                    <a:pt x="300506" y="86591"/>
                    <a:pt x="300506" y="90743"/>
                    <a:pt x="298909" y="95533"/>
                  </a:cubicBezTo>
                  <a:cubicBezTo>
                    <a:pt x="297632" y="99684"/>
                    <a:pt x="297951" y="104793"/>
                    <a:pt x="299228" y="108944"/>
                  </a:cubicBezTo>
                  <a:cubicBezTo>
                    <a:pt x="301144" y="116289"/>
                    <a:pt x="304338" y="123314"/>
                    <a:pt x="307212" y="130340"/>
                  </a:cubicBezTo>
                  <a:cubicBezTo>
                    <a:pt x="309766" y="136407"/>
                    <a:pt x="313917" y="140877"/>
                    <a:pt x="320304" y="143113"/>
                  </a:cubicBezTo>
                  <a:cubicBezTo>
                    <a:pt x="322859" y="143751"/>
                    <a:pt x="325094" y="145029"/>
                    <a:pt x="327329" y="146625"/>
                  </a:cubicBezTo>
                  <a:cubicBezTo>
                    <a:pt x="337867" y="153651"/>
                    <a:pt x="337229" y="164827"/>
                    <a:pt x="326371" y="171214"/>
                  </a:cubicBezTo>
                  <a:cubicBezTo>
                    <a:pt x="324455" y="172491"/>
                    <a:pt x="322220" y="173130"/>
                    <a:pt x="320304" y="174407"/>
                  </a:cubicBezTo>
                  <a:cubicBezTo>
                    <a:pt x="316792" y="176323"/>
                    <a:pt x="314875" y="179197"/>
                    <a:pt x="316472" y="184945"/>
                  </a:cubicBezTo>
                  <a:cubicBezTo>
                    <a:pt x="319027" y="184945"/>
                    <a:pt x="321901" y="184945"/>
                    <a:pt x="324455" y="184306"/>
                  </a:cubicBezTo>
                  <a:cubicBezTo>
                    <a:pt x="342657" y="180474"/>
                    <a:pt x="351918" y="196121"/>
                    <a:pt x="353514" y="208895"/>
                  </a:cubicBezTo>
                  <a:cubicBezTo>
                    <a:pt x="354472" y="215920"/>
                    <a:pt x="355750" y="221987"/>
                    <a:pt x="359901" y="228054"/>
                  </a:cubicBezTo>
                  <a:cubicBezTo>
                    <a:pt x="362775" y="232206"/>
                    <a:pt x="363733" y="237953"/>
                    <a:pt x="364052" y="243063"/>
                  </a:cubicBezTo>
                  <a:cubicBezTo>
                    <a:pt x="365010" y="251365"/>
                    <a:pt x="366288" y="253281"/>
                    <a:pt x="374590" y="253920"/>
                  </a:cubicBezTo>
                  <a:cubicBezTo>
                    <a:pt x="377145" y="254239"/>
                    <a:pt x="380019" y="253920"/>
                    <a:pt x="382573" y="253601"/>
                  </a:cubicBezTo>
                  <a:cubicBezTo>
                    <a:pt x="384809" y="253601"/>
                    <a:pt x="387363" y="253281"/>
                    <a:pt x="389599" y="253601"/>
                  </a:cubicBezTo>
                  <a:cubicBezTo>
                    <a:pt x="395666" y="254559"/>
                    <a:pt x="402372" y="260307"/>
                    <a:pt x="403010" y="265096"/>
                  </a:cubicBezTo>
                  <a:cubicBezTo>
                    <a:pt x="403968" y="270845"/>
                    <a:pt x="397901" y="280424"/>
                    <a:pt x="391515" y="283298"/>
                  </a:cubicBezTo>
                  <a:cubicBezTo>
                    <a:pt x="378103" y="289366"/>
                    <a:pt x="364691" y="291920"/>
                    <a:pt x="350321" y="286492"/>
                  </a:cubicBezTo>
                  <a:cubicBezTo>
                    <a:pt x="347447" y="285214"/>
                    <a:pt x="343935" y="284895"/>
                    <a:pt x="340741" y="284895"/>
                  </a:cubicBezTo>
                  <a:cubicBezTo>
                    <a:pt x="335632" y="284895"/>
                    <a:pt x="331161" y="283298"/>
                    <a:pt x="327010" y="280424"/>
                  </a:cubicBezTo>
                  <a:cubicBezTo>
                    <a:pt x="312321" y="271483"/>
                    <a:pt x="295077" y="280744"/>
                    <a:pt x="292522" y="297668"/>
                  </a:cubicBezTo>
                  <a:cubicBezTo>
                    <a:pt x="291245" y="307248"/>
                    <a:pt x="292203" y="314912"/>
                    <a:pt x="300506" y="321299"/>
                  </a:cubicBezTo>
                  <a:cubicBezTo>
                    <a:pt x="305615" y="325450"/>
                    <a:pt x="309447" y="330559"/>
                    <a:pt x="316472" y="332156"/>
                  </a:cubicBezTo>
                  <a:cubicBezTo>
                    <a:pt x="318388" y="332475"/>
                    <a:pt x="320304" y="333752"/>
                    <a:pt x="321581" y="335030"/>
                  </a:cubicBezTo>
                  <a:cubicBezTo>
                    <a:pt x="330523" y="344929"/>
                    <a:pt x="342018" y="347164"/>
                    <a:pt x="354153" y="345887"/>
                  </a:cubicBezTo>
                  <a:cubicBezTo>
                    <a:pt x="362136" y="344929"/>
                    <a:pt x="369161" y="347484"/>
                    <a:pt x="375867" y="350677"/>
                  </a:cubicBezTo>
                  <a:cubicBezTo>
                    <a:pt x="381935" y="353232"/>
                    <a:pt x="387363" y="352912"/>
                    <a:pt x="393111" y="351315"/>
                  </a:cubicBezTo>
                  <a:cubicBezTo>
                    <a:pt x="396943" y="350357"/>
                    <a:pt x="400775" y="349400"/>
                    <a:pt x="404607" y="349719"/>
                  </a:cubicBezTo>
                  <a:cubicBezTo>
                    <a:pt x="412271" y="350357"/>
                    <a:pt x="415464" y="354828"/>
                    <a:pt x="414506" y="362492"/>
                  </a:cubicBezTo>
                  <a:cubicBezTo>
                    <a:pt x="412910" y="375904"/>
                    <a:pt x="400456" y="390593"/>
                    <a:pt x="387363" y="393148"/>
                  </a:cubicBezTo>
                  <a:cubicBezTo>
                    <a:pt x="383851" y="393786"/>
                    <a:pt x="379380" y="392828"/>
                    <a:pt x="376187" y="391232"/>
                  </a:cubicBezTo>
                  <a:cubicBezTo>
                    <a:pt x="363094" y="384207"/>
                    <a:pt x="350960" y="388038"/>
                    <a:pt x="340103" y="395064"/>
                  </a:cubicBezTo>
                  <a:cubicBezTo>
                    <a:pt x="332439" y="399854"/>
                    <a:pt x="325413" y="403686"/>
                    <a:pt x="316472" y="401770"/>
                  </a:cubicBezTo>
                  <a:cubicBezTo>
                    <a:pt x="315514" y="401450"/>
                    <a:pt x="314556" y="402408"/>
                    <a:pt x="312640" y="402728"/>
                  </a:cubicBezTo>
                  <a:cubicBezTo>
                    <a:pt x="316792" y="414543"/>
                    <a:pt x="319985" y="426039"/>
                    <a:pt x="334355" y="429232"/>
                  </a:cubicBezTo>
                  <a:cubicBezTo>
                    <a:pt x="345531" y="431787"/>
                    <a:pt x="346170" y="433703"/>
                    <a:pt x="346489" y="444879"/>
                  </a:cubicBezTo>
                  <a:cubicBezTo>
                    <a:pt x="346489" y="445837"/>
                    <a:pt x="346808" y="446795"/>
                    <a:pt x="346808" y="447753"/>
                  </a:cubicBezTo>
                  <a:cubicBezTo>
                    <a:pt x="346170" y="461804"/>
                    <a:pt x="344573" y="467551"/>
                    <a:pt x="328607" y="460526"/>
                  </a:cubicBezTo>
                  <a:cubicBezTo>
                    <a:pt x="320943" y="457333"/>
                    <a:pt x="313917" y="459568"/>
                    <a:pt x="311682" y="465316"/>
                  </a:cubicBezTo>
                  <a:cubicBezTo>
                    <a:pt x="308489" y="472341"/>
                    <a:pt x="311363" y="480005"/>
                    <a:pt x="317749" y="484157"/>
                  </a:cubicBezTo>
                  <a:cubicBezTo>
                    <a:pt x="330523" y="492459"/>
                    <a:pt x="344254" y="496930"/>
                    <a:pt x="359582" y="495972"/>
                  </a:cubicBezTo>
                  <a:cubicBezTo>
                    <a:pt x="361178" y="495972"/>
                    <a:pt x="363094" y="495972"/>
                    <a:pt x="364372" y="496610"/>
                  </a:cubicBezTo>
                  <a:cubicBezTo>
                    <a:pt x="377145" y="502039"/>
                    <a:pt x="390237" y="498207"/>
                    <a:pt x="403330" y="497569"/>
                  </a:cubicBezTo>
                  <a:cubicBezTo>
                    <a:pt x="411632" y="497249"/>
                    <a:pt x="419935" y="496291"/>
                    <a:pt x="427918" y="496930"/>
                  </a:cubicBezTo>
                  <a:cubicBezTo>
                    <a:pt x="433027" y="497249"/>
                    <a:pt x="437817" y="499804"/>
                    <a:pt x="442607" y="501720"/>
                  </a:cubicBezTo>
                  <a:cubicBezTo>
                    <a:pt x="448994" y="504594"/>
                    <a:pt x="454742" y="508426"/>
                    <a:pt x="461129" y="510980"/>
                  </a:cubicBezTo>
                  <a:cubicBezTo>
                    <a:pt x="471347" y="514812"/>
                    <a:pt x="473582" y="523434"/>
                    <a:pt x="465599" y="531098"/>
                  </a:cubicBezTo>
                  <a:cubicBezTo>
                    <a:pt x="464641" y="532056"/>
                    <a:pt x="464002" y="533333"/>
                    <a:pt x="463044" y="533972"/>
                  </a:cubicBezTo>
                  <a:cubicBezTo>
                    <a:pt x="457616" y="538762"/>
                    <a:pt x="452187" y="542913"/>
                    <a:pt x="443885" y="540997"/>
                  </a:cubicBezTo>
                  <a:cubicBezTo>
                    <a:pt x="437498" y="539720"/>
                    <a:pt x="431111" y="540678"/>
                    <a:pt x="425044" y="536846"/>
                  </a:cubicBezTo>
                  <a:cubicBezTo>
                    <a:pt x="419935" y="533653"/>
                    <a:pt x="415784" y="535249"/>
                    <a:pt x="412910" y="541317"/>
                  </a:cubicBezTo>
                  <a:cubicBezTo>
                    <a:pt x="410355" y="547065"/>
                    <a:pt x="406523" y="549938"/>
                    <a:pt x="400136" y="550896"/>
                  </a:cubicBezTo>
                  <a:cubicBezTo>
                    <a:pt x="397901" y="551216"/>
                    <a:pt x="395985" y="552812"/>
                    <a:pt x="393750" y="553770"/>
                  </a:cubicBezTo>
                  <a:cubicBezTo>
                    <a:pt x="390237" y="555367"/>
                    <a:pt x="386725" y="557283"/>
                    <a:pt x="382893" y="558560"/>
                  </a:cubicBezTo>
                  <a:cubicBezTo>
                    <a:pt x="379061" y="559838"/>
                    <a:pt x="375229" y="560796"/>
                    <a:pt x="373313" y="566224"/>
                  </a:cubicBezTo>
                  <a:cubicBezTo>
                    <a:pt x="374910" y="567182"/>
                    <a:pt x="376506" y="569098"/>
                    <a:pt x="378422" y="569098"/>
                  </a:cubicBezTo>
                  <a:cubicBezTo>
                    <a:pt x="383212" y="569418"/>
                    <a:pt x="388002" y="569737"/>
                    <a:pt x="389918" y="574846"/>
                  </a:cubicBezTo>
                  <a:cubicBezTo>
                    <a:pt x="392473" y="580913"/>
                    <a:pt x="394389" y="587939"/>
                    <a:pt x="390557" y="594006"/>
                  </a:cubicBezTo>
                  <a:cubicBezTo>
                    <a:pt x="387683" y="598477"/>
                    <a:pt x="383531" y="602309"/>
                    <a:pt x="379380" y="606141"/>
                  </a:cubicBezTo>
                  <a:cubicBezTo>
                    <a:pt x="377464" y="608056"/>
                    <a:pt x="374590" y="608695"/>
                    <a:pt x="372674" y="609972"/>
                  </a:cubicBezTo>
                  <a:cubicBezTo>
                    <a:pt x="366288" y="614762"/>
                    <a:pt x="359901" y="615082"/>
                    <a:pt x="352556" y="611888"/>
                  </a:cubicBezTo>
                  <a:cubicBezTo>
                    <a:pt x="346489" y="609334"/>
                    <a:pt x="339145" y="609014"/>
                    <a:pt x="332119" y="608695"/>
                  </a:cubicBezTo>
                  <a:cubicBezTo>
                    <a:pt x="325733" y="608376"/>
                    <a:pt x="321901" y="614443"/>
                    <a:pt x="324775" y="620191"/>
                  </a:cubicBezTo>
                  <a:cubicBezTo>
                    <a:pt x="325733" y="621788"/>
                    <a:pt x="327010" y="623704"/>
                    <a:pt x="328607" y="624662"/>
                  </a:cubicBezTo>
                  <a:cubicBezTo>
                    <a:pt x="338187" y="629771"/>
                    <a:pt x="345531" y="638073"/>
                    <a:pt x="356708" y="640947"/>
                  </a:cubicBezTo>
                  <a:cubicBezTo>
                    <a:pt x="364052" y="642863"/>
                    <a:pt x="369481" y="648931"/>
                    <a:pt x="377783" y="649250"/>
                  </a:cubicBezTo>
                  <a:cubicBezTo>
                    <a:pt x="379061" y="649250"/>
                    <a:pt x="380338" y="650847"/>
                    <a:pt x="381615" y="652124"/>
                  </a:cubicBezTo>
                  <a:cubicBezTo>
                    <a:pt x="384489" y="654678"/>
                    <a:pt x="386725" y="659149"/>
                    <a:pt x="389918" y="659788"/>
                  </a:cubicBezTo>
                  <a:cubicBezTo>
                    <a:pt x="396624" y="661065"/>
                    <a:pt x="403649" y="662023"/>
                    <a:pt x="410355" y="658191"/>
                  </a:cubicBezTo>
                  <a:cubicBezTo>
                    <a:pt x="412910" y="656914"/>
                    <a:pt x="415784" y="655317"/>
                    <a:pt x="418338" y="654359"/>
                  </a:cubicBezTo>
                  <a:cubicBezTo>
                    <a:pt x="423128" y="652443"/>
                    <a:pt x="428237" y="650527"/>
                    <a:pt x="433347" y="649569"/>
                  </a:cubicBezTo>
                  <a:cubicBezTo>
                    <a:pt x="440372" y="648292"/>
                    <a:pt x="443246" y="650847"/>
                    <a:pt x="442607" y="657872"/>
                  </a:cubicBezTo>
                  <a:cubicBezTo>
                    <a:pt x="441649" y="670964"/>
                    <a:pt x="435901" y="681821"/>
                    <a:pt x="428237" y="692040"/>
                  </a:cubicBezTo>
                  <a:cubicBezTo>
                    <a:pt x="426322" y="694595"/>
                    <a:pt x="423767" y="697149"/>
                    <a:pt x="421532" y="699385"/>
                  </a:cubicBezTo>
                  <a:cubicBezTo>
                    <a:pt x="416422" y="704494"/>
                    <a:pt x="410674" y="706091"/>
                    <a:pt x="403649" y="702578"/>
                  </a:cubicBezTo>
                  <a:cubicBezTo>
                    <a:pt x="397582" y="699385"/>
                    <a:pt x="390876" y="697788"/>
                    <a:pt x="383531" y="699385"/>
                  </a:cubicBezTo>
                  <a:cubicBezTo>
                    <a:pt x="379380" y="700343"/>
                    <a:pt x="374910" y="699385"/>
                    <a:pt x="370758" y="699385"/>
                  </a:cubicBezTo>
                  <a:cubicBezTo>
                    <a:pt x="367246" y="699385"/>
                    <a:pt x="363414" y="699065"/>
                    <a:pt x="359901" y="699385"/>
                  </a:cubicBezTo>
                  <a:cubicBezTo>
                    <a:pt x="350640" y="700981"/>
                    <a:pt x="348724" y="706729"/>
                    <a:pt x="354153" y="714074"/>
                  </a:cubicBezTo>
                  <a:cubicBezTo>
                    <a:pt x="356069" y="716628"/>
                    <a:pt x="357346" y="719822"/>
                    <a:pt x="358943" y="722696"/>
                  </a:cubicBezTo>
                  <a:cubicBezTo>
                    <a:pt x="364052" y="733234"/>
                    <a:pt x="370439" y="741856"/>
                    <a:pt x="384489" y="740578"/>
                  </a:cubicBezTo>
                  <a:cubicBezTo>
                    <a:pt x="387683" y="740259"/>
                    <a:pt x="391515" y="742175"/>
                    <a:pt x="394389" y="743771"/>
                  </a:cubicBezTo>
                  <a:cubicBezTo>
                    <a:pt x="399179" y="746326"/>
                    <a:pt x="403649" y="749200"/>
                    <a:pt x="409078" y="746965"/>
                  </a:cubicBezTo>
                  <a:cubicBezTo>
                    <a:pt x="419296" y="742494"/>
                    <a:pt x="429196" y="745368"/>
                    <a:pt x="439095" y="747284"/>
                  </a:cubicBezTo>
                  <a:cubicBezTo>
                    <a:pt x="450590" y="749519"/>
                    <a:pt x="458574" y="746326"/>
                    <a:pt x="464002" y="736107"/>
                  </a:cubicBezTo>
                  <a:cubicBezTo>
                    <a:pt x="468154" y="728124"/>
                    <a:pt x="474221" y="724292"/>
                    <a:pt x="483482" y="726528"/>
                  </a:cubicBezTo>
                  <a:cubicBezTo>
                    <a:pt x="485717" y="727166"/>
                    <a:pt x="487952" y="726208"/>
                    <a:pt x="490187" y="726208"/>
                  </a:cubicBezTo>
                  <a:cubicBezTo>
                    <a:pt x="498809" y="726208"/>
                    <a:pt x="506154" y="732276"/>
                    <a:pt x="507751" y="740897"/>
                  </a:cubicBezTo>
                  <a:cubicBezTo>
                    <a:pt x="508708" y="745687"/>
                    <a:pt x="508389" y="750158"/>
                    <a:pt x="503919" y="753032"/>
                  </a:cubicBezTo>
                  <a:cubicBezTo>
                    <a:pt x="499129" y="756225"/>
                    <a:pt x="497213" y="761015"/>
                    <a:pt x="496893" y="766444"/>
                  </a:cubicBezTo>
                  <a:cubicBezTo>
                    <a:pt x="496255" y="774108"/>
                    <a:pt x="492103" y="778578"/>
                    <a:pt x="484759" y="779856"/>
                  </a:cubicBezTo>
                  <a:cubicBezTo>
                    <a:pt x="477095" y="781133"/>
                    <a:pt x="470389" y="784326"/>
                    <a:pt x="464322" y="789116"/>
                  </a:cubicBezTo>
                  <a:cubicBezTo>
                    <a:pt x="457297" y="794864"/>
                    <a:pt x="448675" y="796461"/>
                    <a:pt x="440053" y="794225"/>
                  </a:cubicBezTo>
                  <a:cubicBezTo>
                    <a:pt x="436221" y="793268"/>
                    <a:pt x="432069" y="791032"/>
                    <a:pt x="429196" y="788158"/>
                  </a:cubicBezTo>
                  <a:cubicBezTo>
                    <a:pt x="422490" y="781133"/>
                    <a:pt x="421212" y="780494"/>
                    <a:pt x="413548" y="784007"/>
                  </a:cubicBezTo>
                  <a:cubicBezTo>
                    <a:pt x="406842" y="786881"/>
                    <a:pt x="403649" y="792629"/>
                    <a:pt x="404926" y="799973"/>
                  </a:cubicBezTo>
                  <a:cubicBezTo>
                    <a:pt x="405565" y="805402"/>
                    <a:pt x="406842" y="811150"/>
                    <a:pt x="407481" y="816579"/>
                  </a:cubicBezTo>
                  <a:cubicBezTo>
                    <a:pt x="407800" y="818814"/>
                    <a:pt x="407162" y="821049"/>
                    <a:pt x="407162" y="824562"/>
                  </a:cubicBezTo>
                  <a:cubicBezTo>
                    <a:pt x="403330" y="823604"/>
                    <a:pt x="400136" y="822646"/>
                    <a:pt x="397263" y="822646"/>
                  </a:cubicBezTo>
                  <a:cubicBezTo>
                    <a:pt x="395347" y="822646"/>
                    <a:pt x="392473" y="823285"/>
                    <a:pt x="391515" y="824562"/>
                  </a:cubicBezTo>
                  <a:cubicBezTo>
                    <a:pt x="389599" y="827116"/>
                    <a:pt x="391195" y="829352"/>
                    <a:pt x="393431" y="831268"/>
                  </a:cubicBezTo>
                  <a:cubicBezTo>
                    <a:pt x="397901" y="834780"/>
                    <a:pt x="402053" y="832545"/>
                    <a:pt x="405884" y="830310"/>
                  </a:cubicBezTo>
                  <a:cubicBezTo>
                    <a:pt x="407162" y="830948"/>
                    <a:pt x="408120" y="830948"/>
                    <a:pt x="409078" y="831587"/>
                  </a:cubicBezTo>
                  <a:cubicBezTo>
                    <a:pt x="416103" y="838293"/>
                    <a:pt x="419296" y="835100"/>
                    <a:pt x="423128" y="829032"/>
                  </a:cubicBezTo>
                  <a:cubicBezTo>
                    <a:pt x="424086" y="827755"/>
                    <a:pt x="424406" y="825520"/>
                    <a:pt x="425683" y="824881"/>
                  </a:cubicBezTo>
                  <a:cubicBezTo>
                    <a:pt x="429515" y="822646"/>
                    <a:pt x="433666" y="819772"/>
                    <a:pt x="437817" y="819133"/>
                  </a:cubicBezTo>
                  <a:cubicBezTo>
                    <a:pt x="442927" y="818495"/>
                    <a:pt x="443565" y="823604"/>
                    <a:pt x="445162" y="827116"/>
                  </a:cubicBezTo>
                  <a:cubicBezTo>
                    <a:pt x="450910" y="840848"/>
                    <a:pt x="441649" y="859688"/>
                    <a:pt x="427599" y="863839"/>
                  </a:cubicBezTo>
                  <a:cubicBezTo>
                    <a:pt x="426322" y="864159"/>
                    <a:pt x="425044" y="864478"/>
                    <a:pt x="423767" y="864797"/>
                  </a:cubicBezTo>
                  <a:cubicBezTo>
                    <a:pt x="412590" y="867991"/>
                    <a:pt x="411632" y="869587"/>
                    <a:pt x="413868" y="881083"/>
                  </a:cubicBezTo>
                  <a:cubicBezTo>
                    <a:pt x="415784" y="891302"/>
                    <a:pt x="412590" y="898966"/>
                    <a:pt x="403649" y="904714"/>
                  </a:cubicBezTo>
                  <a:cubicBezTo>
                    <a:pt x="397582" y="908545"/>
                    <a:pt x="391515" y="912697"/>
                    <a:pt x="385447" y="916529"/>
                  </a:cubicBezTo>
                  <a:cubicBezTo>
                    <a:pt x="382254" y="918445"/>
                    <a:pt x="378741" y="920041"/>
                    <a:pt x="375229" y="920041"/>
                  </a:cubicBezTo>
                  <a:cubicBezTo>
                    <a:pt x="360540" y="919083"/>
                    <a:pt x="354472" y="928983"/>
                    <a:pt x="348724" y="939840"/>
                  </a:cubicBezTo>
                  <a:cubicBezTo>
                    <a:pt x="348086" y="941436"/>
                    <a:pt x="347128" y="942714"/>
                    <a:pt x="346489" y="944310"/>
                  </a:cubicBezTo>
                  <a:cubicBezTo>
                    <a:pt x="341380" y="954529"/>
                    <a:pt x="345531" y="964109"/>
                    <a:pt x="357027" y="966025"/>
                  </a:cubicBezTo>
                  <a:cubicBezTo>
                    <a:pt x="365010" y="967302"/>
                    <a:pt x="373313" y="967621"/>
                    <a:pt x="381615" y="967621"/>
                  </a:cubicBezTo>
                  <a:cubicBezTo>
                    <a:pt x="388002" y="967621"/>
                    <a:pt x="393431" y="967621"/>
                    <a:pt x="398540" y="973050"/>
                  </a:cubicBezTo>
                  <a:cubicBezTo>
                    <a:pt x="404926" y="979756"/>
                    <a:pt x="411952" y="979437"/>
                    <a:pt x="419935" y="974327"/>
                  </a:cubicBezTo>
                  <a:cubicBezTo>
                    <a:pt x="421532" y="973369"/>
                    <a:pt x="423128" y="972092"/>
                    <a:pt x="424725" y="970815"/>
                  </a:cubicBezTo>
                  <a:cubicBezTo>
                    <a:pt x="430154" y="966344"/>
                    <a:pt x="436221" y="966025"/>
                    <a:pt x="442288" y="969537"/>
                  </a:cubicBezTo>
                  <a:cubicBezTo>
                    <a:pt x="448036" y="972731"/>
                    <a:pt x="453784" y="975924"/>
                    <a:pt x="459212" y="979756"/>
                  </a:cubicBezTo>
                  <a:cubicBezTo>
                    <a:pt x="464322" y="983269"/>
                    <a:pt x="469431" y="985823"/>
                    <a:pt x="475818" y="982949"/>
                  </a:cubicBezTo>
                  <a:cubicBezTo>
                    <a:pt x="477733" y="981991"/>
                    <a:pt x="480288" y="981991"/>
                    <a:pt x="482523" y="981672"/>
                  </a:cubicBezTo>
                  <a:cubicBezTo>
                    <a:pt x="488910" y="980714"/>
                    <a:pt x="495616" y="980075"/>
                    <a:pt x="502003" y="978798"/>
                  </a:cubicBezTo>
                  <a:cubicBezTo>
                    <a:pt x="506793" y="977840"/>
                    <a:pt x="511902" y="975924"/>
                    <a:pt x="515734" y="980395"/>
                  </a:cubicBezTo>
                  <a:cubicBezTo>
                    <a:pt x="519246" y="984546"/>
                    <a:pt x="520204" y="994445"/>
                    <a:pt x="517650" y="999235"/>
                  </a:cubicBezTo>
                  <a:cubicBezTo>
                    <a:pt x="514137" y="1005622"/>
                    <a:pt x="510944" y="1012008"/>
                    <a:pt x="506793" y="1018076"/>
                  </a:cubicBezTo>
                  <a:cubicBezTo>
                    <a:pt x="504557" y="1021269"/>
                    <a:pt x="500725" y="1024143"/>
                    <a:pt x="496893" y="1025420"/>
                  </a:cubicBezTo>
                  <a:cubicBezTo>
                    <a:pt x="490507" y="1027336"/>
                    <a:pt x="483482" y="1027655"/>
                    <a:pt x="476456" y="1029252"/>
                  </a:cubicBezTo>
                  <a:cubicBezTo>
                    <a:pt x="467515" y="1030849"/>
                    <a:pt x="459212" y="1032126"/>
                    <a:pt x="451229" y="1025420"/>
                  </a:cubicBezTo>
                  <a:cubicBezTo>
                    <a:pt x="444204" y="1019672"/>
                    <a:pt x="439414" y="1021269"/>
                    <a:pt x="433666" y="1027975"/>
                  </a:cubicBezTo>
                  <a:cubicBezTo>
                    <a:pt x="432389" y="1029571"/>
                    <a:pt x="430473" y="1031168"/>
                    <a:pt x="428557" y="1032445"/>
                  </a:cubicBezTo>
                  <a:cubicBezTo>
                    <a:pt x="423767" y="1036277"/>
                    <a:pt x="418338" y="1039790"/>
                    <a:pt x="414187" y="1043941"/>
                  </a:cubicBezTo>
                  <a:cubicBezTo>
                    <a:pt x="410036" y="1048092"/>
                    <a:pt x="405565" y="1050009"/>
                    <a:pt x="400136" y="1050328"/>
                  </a:cubicBezTo>
                  <a:cubicBezTo>
                    <a:pt x="393111" y="1050647"/>
                    <a:pt x="388321" y="1053840"/>
                    <a:pt x="385447" y="1060227"/>
                  </a:cubicBezTo>
                  <a:cubicBezTo>
                    <a:pt x="383212" y="1065656"/>
                    <a:pt x="378741" y="1067252"/>
                    <a:pt x="373313" y="1066614"/>
                  </a:cubicBezTo>
                  <a:cubicBezTo>
                    <a:pt x="367565" y="1065975"/>
                    <a:pt x="361178" y="1065336"/>
                    <a:pt x="355750" y="1063101"/>
                  </a:cubicBezTo>
                  <a:cubicBezTo>
                    <a:pt x="351279" y="1061185"/>
                    <a:pt x="347447" y="1057034"/>
                    <a:pt x="343935" y="1053202"/>
                  </a:cubicBezTo>
                  <a:cubicBezTo>
                    <a:pt x="341060" y="1050009"/>
                    <a:pt x="339783" y="1045857"/>
                    <a:pt x="336909" y="1042345"/>
                  </a:cubicBezTo>
                  <a:cubicBezTo>
                    <a:pt x="330842" y="1034681"/>
                    <a:pt x="322859" y="1035000"/>
                    <a:pt x="317111" y="1042664"/>
                  </a:cubicBezTo>
                  <a:cubicBezTo>
                    <a:pt x="315834" y="1044580"/>
                    <a:pt x="314556" y="1046496"/>
                    <a:pt x="313598" y="1048731"/>
                  </a:cubicBezTo>
                  <a:cubicBezTo>
                    <a:pt x="310724" y="1054160"/>
                    <a:pt x="311682" y="1057034"/>
                    <a:pt x="316792" y="1060227"/>
                  </a:cubicBezTo>
                  <a:cubicBezTo>
                    <a:pt x="324136" y="1064698"/>
                    <a:pt x="331161" y="1069807"/>
                    <a:pt x="338825" y="1073320"/>
                  </a:cubicBezTo>
                  <a:cubicBezTo>
                    <a:pt x="345850" y="1076513"/>
                    <a:pt x="353834" y="1077471"/>
                    <a:pt x="361498" y="1079706"/>
                  </a:cubicBezTo>
                  <a:cubicBezTo>
                    <a:pt x="369481" y="1081941"/>
                    <a:pt x="377464" y="1084177"/>
                    <a:pt x="385447" y="1086093"/>
                  </a:cubicBezTo>
                  <a:cubicBezTo>
                    <a:pt x="391515" y="1087370"/>
                    <a:pt x="394389" y="1091521"/>
                    <a:pt x="395666" y="1096950"/>
                  </a:cubicBezTo>
                  <a:cubicBezTo>
                    <a:pt x="396943" y="1101740"/>
                    <a:pt x="397901" y="1106530"/>
                    <a:pt x="398859" y="1111320"/>
                  </a:cubicBezTo>
                  <a:cubicBezTo>
                    <a:pt x="399498" y="1115471"/>
                    <a:pt x="401414" y="1118984"/>
                    <a:pt x="405565" y="1120580"/>
                  </a:cubicBezTo>
                  <a:cubicBezTo>
                    <a:pt x="411313" y="1122816"/>
                    <a:pt x="417061" y="1125370"/>
                    <a:pt x="422809" y="1127286"/>
                  </a:cubicBezTo>
                  <a:cubicBezTo>
                    <a:pt x="429196" y="1129521"/>
                    <a:pt x="435901" y="1131118"/>
                    <a:pt x="442607" y="1133673"/>
                  </a:cubicBezTo>
                  <a:cubicBezTo>
                    <a:pt x="453784" y="1137824"/>
                    <a:pt x="463683" y="1135269"/>
                    <a:pt x="471986" y="1126328"/>
                  </a:cubicBezTo>
                  <a:cubicBezTo>
                    <a:pt x="479969" y="1117387"/>
                    <a:pt x="489229" y="1118026"/>
                    <a:pt x="496893" y="1127606"/>
                  </a:cubicBezTo>
                  <a:cubicBezTo>
                    <a:pt x="498171" y="1129202"/>
                    <a:pt x="499129" y="1131118"/>
                    <a:pt x="500406" y="1132396"/>
                  </a:cubicBezTo>
                  <a:cubicBezTo>
                    <a:pt x="505835" y="1137185"/>
                    <a:pt x="511583" y="1140698"/>
                    <a:pt x="519246" y="1138143"/>
                  </a:cubicBezTo>
                  <a:cubicBezTo>
                    <a:pt x="522759" y="1136866"/>
                    <a:pt x="526272" y="1136228"/>
                    <a:pt x="529784" y="1134950"/>
                  </a:cubicBezTo>
                  <a:cubicBezTo>
                    <a:pt x="544473" y="1129521"/>
                    <a:pt x="551818" y="1142295"/>
                    <a:pt x="551499" y="1153791"/>
                  </a:cubicBezTo>
                  <a:cubicBezTo>
                    <a:pt x="551179" y="1163371"/>
                    <a:pt x="546070" y="1167522"/>
                    <a:pt x="536171" y="1165606"/>
                  </a:cubicBezTo>
                  <a:cubicBezTo>
                    <a:pt x="525952" y="1163690"/>
                    <a:pt x="516372" y="1165286"/>
                    <a:pt x="507112" y="1168480"/>
                  </a:cubicBezTo>
                  <a:cubicBezTo>
                    <a:pt x="497532" y="1171673"/>
                    <a:pt x="496893" y="1172631"/>
                    <a:pt x="496255" y="1182211"/>
                  </a:cubicBezTo>
                  <a:cubicBezTo>
                    <a:pt x="495935" y="1186362"/>
                    <a:pt x="494658" y="1190514"/>
                    <a:pt x="493381" y="1194665"/>
                  </a:cubicBezTo>
                  <a:cubicBezTo>
                    <a:pt x="491784" y="1199774"/>
                    <a:pt x="487952" y="1202329"/>
                    <a:pt x="482523" y="1201051"/>
                  </a:cubicBezTo>
                  <a:cubicBezTo>
                    <a:pt x="473582" y="1199135"/>
                    <a:pt x="466557" y="1201051"/>
                    <a:pt x="460170" y="1207757"/>
                  </a:cubicBezTo>
                  <a:cubicBezTo>
                    <a:pt x="455700" y="1212228"/>
                    <a:pt x="452507" y="1211908"/>
                    <a:pt x="447078" y="1207438"/>
                  </a:cubicBezTo>
                  <a:cubicBezTo>
                    <a:pt x="442607" y="1203925"/>
                    <a:pt x="438456" y="1200093"/>
                    <a:pt x="434305" y="1196581"/>
                  </a:cubicBezTo>
                  <a:cubicBezTo>
                    <a:pt x="428876" y="1192429"/>
                    <a:pt x="423128" y="1192429"/>
                    <a:pt x="416422" y="1194665"/>
                  </a:cubicBezTo>
                  <a:cubicBezTo>
                    <a:pt x="404607" y="1198497"/>
                    <a:pt x="392473" y="1201371"/>
                    <a:pt x="380338" y="1204883"/>
                  </a:cubicBezTo>
                  <a:cubicBezTo>
                    <a:pt x="374590" y="1206480"/>
                    <a:pt x="367246" y="1207118"/>
                    <a:pt x="365649" y="1213186"/>
                  </a:cubicBezTo>
                  <a:cubicBezTo>
                    <a:pt x="364052" y="1219253"/>
                    <a:pt x="371078" y="1222127"/>
                    <a:pt x="375548" y="1225001"/>
                  </a:cubicBezTo>
                  <a:cubicBezTo>
                    <a:pt x="376825" y="1225959"/>
                    <a:pt x="378103" y="1227236"/>
                    <a:pt x="379380" y="1228194"/>
                  </a:cubicBezTo>
                  <a:cubicBezTo>
                    <a:pt x="387683" y="1234262"/>
                    <a:pt x="392153" y="1234581"/>
                    <a:pt x="399498" y="1227875"/>
                  </a:cubicBezTo>
                  <a:cubicBezTo>
                    <a:pt x="406204" y="1222127"/>
                    <a:pt x="413548" y="1219253"/>
                    <a:pt x="422170" y="1219572"/>
                  </a:cubicBezTo>
                  <a:cubicBezTo>
                    <a:pt x="430792" y="1219892"/>
                    <a:pt x="439095" y="1219892"/>
                    <a:pt x="447717" y="1220211"/>
                  </a:cubicBezTo>
                  <a:cubicBezTo>
                    <a:pt x="449633" y="1220211"/>
                    <a:pt x="452187" y="1220850"/>
                    <a:pt x="452826" y="1222127"/>
                  </a:cubicBezTo>
                  <a:cubicBezTo>
                    <a:pt x="457616" y="1228833"/>
                    <a:pt x="460809" y="1236497"/>
                    <a:pt x="460809" y="1245119"/>
                  </a:cubicBezTo>
                  <a:cubicBezTo>
                    <a:pt x="460809" y="1249909"/>
                    <a:pt x="456977" y="1254060"/>
                    <a:pt x="451229" y="1254699"/>
                  </a:cubicBezTo>
                  <a:cubicBezTo>
                    <a:pt x="446759" y="1255337"/>
                    <a:pt x="441969" y="1255337"/>
                    <a:pt x="437498" y="1254379"/>
                  </a:cubicBezTo>
                  <a:cubicBezTo>
                    <a:pt x="430473" y="1253102"/>
                    <a:pt x="423767" y="1254060"/>
                    <a:pt x="417061" y="1256295"/>
                  </a:cubicBezTo>
                  <a:cubicBezTo>
                    <a:pt x="412910" y="1257573"/>
                    <a:pt x="408758" y="1258211"/>
                    <a:pt x="404607" y="1259808"/>
                  </a:cubicBezTo>
                  <a:cubicBezTo>
                    <a:pt x="396943" y="1263001"/>
                    <a:pt x="395666" y="1268749"/>
                    <a:pt x="402053" y="1273858"/>
                  </a:cubicBezTo>
                  <a:cubicBezTo>
                    <a:pt x="410036" y="1280245"/>
                    <a:pt x="418338" y="1287270"/>
                    <a:pt x="430473" y="1284396"/>
                  </a:cubicBezTo>
                  <a:cubicBezTo>
                    <a:pt x="438775" y="1282480"/>
                    <a:pt x="447078" y="1285035"/>
                    <a:pt x="454742" y="1287590"/>
                  </a:cubicBezTo>
                  <a:cubicBezTo>
                    <a:pt x="463364" y="1290783"/>
                    <a:pt x="471347" y="1289825"/>
                    <a:pt x="478692" y="1286312"/>
                  </a:cubicBezTo>
                  <a:cubicBezTo>
                    <a:pt x="490187" y="1280564"/>
                    <a:pt x="500725" y="1283758"/>
                    <a:pt x="510944" y="1288548"/>
                  </a:cubicBezTo>
                  <a:cubicBezTo>
                    <a:pt x="516692" y="1291422"/>
                    <a:pt x="522440" y="1293337"/>
                    <a:pt x="528507" y="1294934"/>
                  </a:cubicBezTo>
                  <a:cubicBezTo>
                    <a:pt x="532020" y="1295892"/>
                    <a:pt x="535852" y="1297808"/>
                    <a:pt x="538726" y="1300363"/>
                  </a:cubicBezTo>
                  <a:cubicBezTo>
                    <a:pt x="542877" y="1303556"/>
                    <a:pt x="546389" y="1307707"/>
                    <a:pt x="549902" y="1311539"/>
                  </a:cubicBezTo>
                  <a:cubicBezTo>
                    <a:pt x="557885" y="1319842"/>
                    <a:pt x="557247" y="1330380"/>
                    <a:pt x="547986" y="1337086"/>
                  </a:cubicBezTo>
                  <a:cubicBezTo>
                    <a:pt x="544154" y="1339640"/>
                    <a:pt x="540003" y="1341556"/>
                    <a:pt x="535532" y="1343153"/>
                  </a:cubicBezTo>
                  <a:cubicBezTo>
                    <a:pt x="527549" y="1346027"/>
                    <a:pt x="519246" y="1348262"/>
                    <a:pt x="510944" y="1350817"/>
                  </a:cubicBezTo>
                  <a:cubicBezTo>
                    <a:pt x="504876" y="1352733"/>
                    <a:pt x="499448" y="1355287"/>
                    <a:pt x="495297" y="1360716"/>
                  </a:cubicBezTo>
                  <a:cubicBezTo>
                    <a:pt x="493700" y="1362951"/>
                    <a:pt x="489868" y="1364867"/>
                    <a:pt x="486994" y="1364867"/>
                  </a:cubicBezTo>
                  <a:cubicBezTo>
                    <a:pt x="482204" y="1365506"/>
                    <a:pt x="476776" y="1365825"/>
                    <a:pt x="472305" y="1363909"/>
                  </a:cubicBezTo>
                  <a:cubicBezTo>
                    <a:pt x="463683" y="1360077"/>
                    <a:pt x="455380" y="1359758"/>
                    <a:pt x="446120" y="1361355"/>
                  </a:cubicBezTo>
                  <a:cubicBezTo>
                    <a:pt x="441011" y="1361993"/>
                    <a:pt x="435901" y="1360397"/>
                    <a:pt x="430792" y="1360077"/>
                  </a:cubicBezTo>
                  <a:cubicBezTo>
                    <a:pt x="426002" y="1360077"/>
                    <a:pt x="420574" y="1359119"/>
                    <a:pt x="416422" y="1361035"/>
                  </a:cubicBezTo>
                  <a:cubicBezTo>
                    <a:pt x="406204" y="1365187"/>
                    <a:pt x="396624" y="1365187"/>
                    <a:pt x="386405" y="1361993"/>
                  </a:cubicBezTo>
                  <a:cubicBezTo>
                    <a:pt x="381615" y="1360716"/>
                    <a:pt x="378103" y="1358481"/>
                    <a:pt x="376187" y="1353691"/>
                  </a:cubicBezTo>
                  <a:cubicBezTo>
                    <a:pt x="372035" y="1341876"/>
                    <a:pt x="361498" y="1337405"/>
                    <a:pt x="351598" y="1331976"/>
                  </a:cubicBezTo>
                  <a:cubicBezTo>
                    <a:pt x="345850" y="1329102"/>
                    <a:pt x="337867" y="1331338"/>
                    <a:pt x="335632" y="1335489"/>
                  </a:cubicBezTo>
                  <a:cubicBezTo>
                    <a:pt x="333077" y="1339960"/>
                    <a:pt x="334035" y="1346027"/>
                    <a:pt x="339464" y="1350498"/>
                  </a:cubicBezTo>
                  <a:cubicBezTo>
                    <a:pt x="346808" y="1356884"/>
                    <a:pt x="352556" y="1364229"/>
                    <a:pt x="356708" y="1373170"/>
                  </a:cubicBezTo>
                  <a:cubicBezTo>
                    <a:pt x="359582" y="1379556"/>
                    <a:pt x="364691" y="1383069"/>
                    <a:pt x="371716" y="1384346"/>
                  </a:cubicBezTo>
                  <a:cubicBezTo>
                    <a:pt x="380019" y="1385943"/>
                    <a:pt x="387363" y="1389775"/>
                    <a:pt x="392792" y="1396162"/>
                  </a:cubicBezTo>
                  <a:cubicBezTo>
                    <a:pt x="398859" y="1403187"/>
                    <a:pt x="406204" y="1407658"/>
                    <a:pt x="415145" y="1410212"/>
                  </a:cubicBezTo>
                  <a:cubicBezTo>
                    <a:pt x="419935" y="1411489"/>
                    <a:pt x="424406" y="1414363"/>
                    <a:pt x="429196" y="1415002"/>
                  </a:cubicBezTo>
                  <a:cubicBezTo>
                    <a:pt x="434943" y="1415960"/>
                    <a:pt x="441330" y="1416599"/>
                    <a:pt x="446439" y="1415002"/>
                  </a:cubicBezTo>
                  <a:cubicBezTo>
                    <a:pt x="458254" y="1411489"/>
                    <a:pt x="462725" y="1414363"/>
                    <a:pt x="468154" y="1426817"/>
                  </a:cubicBezTo>
                  <a:cubicBezTo>
                    <a:pt x="468473" y="1427775"/>
                    <a:pt x="468792" y="1428733"/>
                    <a:pt x="468792" y="1429691"/>
                  </a:cubicBezTo>
                  <a:cubicBezTo>
                    <a:pt x="468792" y="1441187"/>
                    <a:pt x="475498" y="1449170"/>
                    <a:pt x="483162" y="1456515"/>
                  </a:cubicBezTo>
                  <a:cubicBezTo>
                    <a:pt x="487952" y="1461305"/>
                    <a:pt x="490507" y="1466414"/>
                    <a:pt x="489549" y="1473120"/>
                  </a:cubicBezTo>
                  <a:cubicBezTo>
                    <a:pt x="488591" y="1478868"/>
                    <a:pt x="486355" y="1480784"/>
                    <a:pt x="480288" y="1480465"/>
                  </a:cubicBezTo>
                  <a:cubicBezTo>
                    <a:pt x="476776" y="1480465"/>
                    <a:pt x="472944" y="1480145"/>
                    <a:pt x="469431" y="1479507"/>
                  </a:cubicBezTo>
                  <a:cubicBezTo>
                    <a:pt x="456019" y="1477591"/>
                    <a:pt x="442607" y="1476313"/>
                    <a:pt x="429515" y="1473439"/>
                  </a:cubicBezTo>
                  <a:cubicBezTo>
                    <a:pt x="421212" y="1471523"/>
                    <a:pt x="415464" y="1474397"/>
                    <a:pt x="409716" y="1479507"/>
                  </a:cubicBezTo>
                  <a:cubicBezTo>
                    <a:pt x="404926" y="1483977"/>
                    <a:pt x="400136" y="1488448"/>
                    <a:pt x="393431" y="1490045"/>
                  </a:cubicBezTo>
                  <a:cubicBezTo>
                    <a:pt x="387363" y="1491641"/>
                    <a:pt x="381935" y="1491641"/>
                    <a:pt x="375867" y="1490045"/>
                  </a:cubicBezTo>
                  <a:cubicBezTo>
                    <a:pt x="372993" y="1489087"/>
                    <a:pt x="370120" y="1488767"/>
                    <a:pt x="367246" y="1487809"/>
                  </a:cubicBezTo>
                  <a:cubicBezTo>
                    <a:pt x="363414" y="1486532"/>
                    <a:pt x="359262" y="1486213"/>
                    <a:pt x="357666" y="1490045"/>
                  </a:cubicBezTo>
                  <a:cubicBezTo>
                    <a:pt x="356388" y="1492918"/>
                    <a:pt x="356069" y="1498028"/>
                    <a:pt x="357985" y="1500263"/>
                  </a:cubicBezTo>
                  <a:cubicBezTo>
                    <a:pt x="367246" y="1511120"/>
                    <a:pt x="377145" y="1521977"/>
                    <a:pt x="387683" y="1531877"/>
                  </a:cubicBezTo>
                  <a:cubicBezTo>
                    <a:pt x="390876" y="1535070"/>
                    <a:pt x="396624" y="1536347"/>
                    <a:pt x="401414" y="1536667"/>
                  </a:cubicBezTo>
                  <a:cubicBezTo>
                    <a:pt x="410355" y="1537305"/>
                    <a:pt x="417700" y="1540818"/>
                    <a:pt x="424406" y="1546885"/>
                  </a:cubicBezTo>
                  <a:cubicBezTo>
                    <a:pt x="427599" y="1549759"/>
                    <a:pt x="431750" y="1552633"/>
                    <a:pt x="435901" y="1553910"/>
                  </a:cubicBezTo>
                  <a:cubicBezTo>
                    <a:pt x="440053" y="1555188"/>
                    <a:pt x="445481" y="1555188"/>
                    <a:pt x="449313" y="1553591"/>
                  </a:cubicBezTo>
                  <a:cubicBezTo>
                    <a:pt x="456339" y="1550078"/>
                    <a:pt x="462725" y="1550717"/>
                    <a:pt x="469112" y="1553910"/>
                  </a:cubicBezTo>
                  <a:cubicBezTo>
                    <a:pt x="482523" y="1560297"/>
                    <a:pt x="496574" y="1560616"/>
                    <a:pt x="510625" y="1556465"/>
                  </a:cubicBezTo>
                  <a:cubicBezTo>
                    <a:pt x="518288" y="1554230"/>
                    <a:pt x="525633" y="1554230"/>
                    <a:pt x="532658" y="1557742"/>
                  </a:cubicBezTo>
                  <a:cubicBezTo>
                    <a:pt x="536171" y="1559658"/>
                    <a:pt x="539683" y="1561574"/>
                    <a:pt x="542877" y="1563810"/>
                  </a:cubicBezTo>
                  <a:cubicBezTo>
                    <a:pt x="558524" y="1574986"/>
                    <a:pt x="556608" y="1594785"/>
                    <a:pt x="539045" y="1603087"/>
                  </a:cubicBezTo>
                  <a:cubicBezTo>
                    <a:pt x="536809" y="1604045"/>
                    <a:pt x="534574" y="1605642"/>
                    <a:pt x="532020" y="1606919"/>
                  </a:cubicBezTo>
                  <a:cubicBezTo>
                    <a:pt x="518608" y="1614583"/>
                    <a:pt x="504876" y="1619692"/>
                    <a:pt x="488910" y="1614264"/>
                  </a:cubicBezTo>
                  <a:cubicBezTo>
                    <a:pt x="480927" y="1611390"/>
                    <a:pt x="472305" y="1609793"/>
                    <a:pt x="464002" y="1615222"/>
                  </a:cubicBezTo>
                  <a:cubicBezTo>
                    <a:pt x="461448" y="1616818"/>
                    <a:pt x="457616" y="1616818"/>
                    <a:pt x="454422" y="1617457"/>
                  </a:cubicBezTo>
                  <a:cubicBezTo>
                    <a:pt x="448036" y="1618415"/>
                    <a:pt x="442288" y="1620331"/>
                    <a:pt x="437498" y="1624802"/>
                  </a:cubicBezTo>
                  <a:cubicBezTo>
                    <a:pt x="431111" y="1630869"/>
                    <a:pt x="424406" y="1629272"/>
                    <a:pt x="417380" y="1625440"/>
                  </a:cubicBezTo>
                  <a:cubicBezTo>
                    <a:pt x="415784" y="1624482"/>
                    <a:pt x="414187" y="1622566"/>
                    <a:pt x="412590" y="1622247"/>
                  </a:cubicBezTo>
                  <a:cubicBezTo>
                    <a:pt x="399179" y="1620650"/>
                    <a:pt x="387683" y="1613625"/>
                    <a:pt x="376187" y="1607558"/>
                  </a:cubicBezTo>
                  <a:cubicBezTo>
                    <a:pt x="371078" y="1605003"/>
                    <a:pt x="366288" y="1601171"/>
                    <a:pt x="361498" y="1597659"/>
                  </a:cubicBezTo>
                  <a:cubicBezTo>
                    <a:pt x="360859" y="1597339"/>
                    <a:pt x="360859" y="1596700"/>
                    <a:pt x="360220" y="1596062"/>
                  </a:cubicBezTo>
                  <a:cubicBezTo>
                    <a:pt x="355430" y="1590953"/>
                    <a:pt x="347128" y="1587759"/>
                    <a:pt x="343615" y="1590314"/>
                  </a:cubicBezTo>
                  <a:cubicBezTo>
                    <a:pt x="338187" y="1594146"/>
                    <a:pt x="338825" y="1600213"/>
                    <a:pt x="339464" y="1605642"/>
                  </a:cubicBezTo>
                  <a:cubicBezTo>
                    <a:pt x="341060" y="1618415"/>
                    <a:pt x="342657" y="1631188"/>
                    <a:pt x="344892" y="1643642"/>
                  </a:cubicBezTo>
                  <a:cubicBezTo>
                    <a:pt x="345531" y="1647474"/>
                    <a:pt x="348724" y="1651945"/>
                    <a:pt x="351918" y="1653541"/>
                  </a:cubicBezTo>
                  <a:cubicBezTo>
                    <a:pt x="361817" y="1658650"/>
                    <a:pt x="364691" y="1666953"/>
                    <a:pt x="366607" y="1676533"/>
                  </a:cubicBezTo>
                  <a:cubicBezTo>
                    <a:pt x="368204" y="1684197"/>
                    <a:pt x="370439" y="1691861"/>
                    <a:pt x="373313" y="1699205"/>
                  </a:cubicBezTo>
                  <a:cubicBezTo>
                    <a:pt x="375867" y="1706550"/>
                    <a:pt x="380977" y="1711340"/>
                    <a:pt x="389599" y="1711021"/>
                  </a:cubicBezTo>
                  <a:cubicBezTo>
                    <a:pt x="403968" y="1710701"/>
                    <a:pt x="414187" y="1719323"/>
                    <a:pt x="424406" y="1727626"/>
                  </a:cubicBezTo>
                  <a:cubicBezTo>
                    <a:pt x="429515" y="1731458"/>
                    <a:pt x="430792" y="1737844"/>
                    <a:pt x="431111" y="1743592"/>
                  </a:cubicBezTo>
                  <a:cubicBezTo>
                    <a:pt x="431750" y="1750937"/>
                    <a:pt x="427599" y="1754769"/>
                    <a:pt x="420574" y="1754769"/>
                  </a:cubicBezTo>
                  <a:cubicBezTo>
                    <a:pt x="409078" y="1754449"/>
                    <a:pt x="397582" y="1754769"/>
                    <a:pt x="386405" y="1751575"/>
                  </a:cubicBezTo>
                  <a:cubicBezTo>
                    <a:pt x="379699" y="1749659"/>
                    <a:pt x="372035" y="1749659"/>
                    <a:pt x="365010" y="1749979"/>
                  </a:cubicBezTo>
                  <a:cubicBezTo>
                    <a:pt x="362136" y="1750298"/>
                    <a:pt x="358304" y="1753172"/>
                    <a:pt x="356708" y="1755727"/>
                  </a:cubicBezTo>
                  <a:cubicBezTo>
                    <a:pt x="354472" y="1759558"/>
                    <a:pt x="357985" y="1762113"/>
                    <a:pt x="360540" y="1764668"/>
                  </a:cubicBezTo>
                  <a:cubicBezTo>
                    <a:pt x="369161" y="1772651"/>
                    <a:pt x="377783" y="1780954"/>
                    <a:pt x="386405" y="1789256"/>
                  </a:cubicBezTo>
                  <a:cubicBezTo>
                    <a:pt x="392473" y="1794685"/>
                    <a:pt x="398221" y="1800433"/>
                    <a:pt x="405884" y="1803945"/>
                  </a:cubicBezTo>
                  <a:cubicBezTo>
                    <a:pt x="417380" y="1809055"/>
                    <a:pt x="419935" y="1815441"/>
                    <a:pt x="418019" y="1827576"/>
                  </a:cubicBezTo>
                  <a:cubicBezTo>
                    <a:pt x="417700" y="1830130"/>
                    <a:pt x="417380" y="1832685"/>
                    <a:pt x="417061" y="1835559"/>
                  </a:cubicBezTo>
                  <a:cubicBezTo>
                    <a:pt x="416103" y="1840668"/>
                    <a:pt x="413868" y="1842584"/>
                    <a:pt x="408758" y="1840988"/>
                  </a:cubicBezTo>
                  <a:cubicBezTo>
                    <a:pt x="402372" y="1838752"/>
                    <a:pt x="396304" y="1834920"/>
                    <a:pt x="389918" y="1832685"/>
                  </a:cubicBezTo>
                  <a:cubicBezTo>
                    <a:pt x="383212" y="1830130"/>
                    <a:pt x="376506" y="1827576"/>
                    <a:pt x="369481" y="1826298"/>
                  </a:cubicBezTo>
                  <a:cubicBezTo>
                    <a:pt x="362775" y="1825021"/>
                    <a:pt x="357346" y="1828214"/>
                    <a:pt x="352556" y="1833004"/>
                  </a:cubicBezTo>
                  <a:cubicBezTo>
                    <a:pt x="349682" y="1836198"/>
                    <a:pt x="347128" y="1839710"/>
                    <a:pt x="344254" y="1842903"/>
                  </a:cubicBezTo>
                  <a:cubicBezTo>
                    <a:pt x="341699" y="1845777"/>
                    <a:pt x="341699" y="1848971"/>
                    <a:pt x="343296" y="1852164"/>
                  </a:cubicBezTo>
                  <a:cubicBezTo>
                    <a:pt x="348405" y="1863021"/>
                    <a:pt x="352237" y="1874836"/>
                    <a:pt x="358624" y="1885055"/>
                  </a:cubicBezTo>
                  <a:cubicBezTo>
                    <a:pt x="364691" y="1895274"/>
                    <a:pt x="375229" y="1901979"/>
                    <a:pt x="385767" y="1907408"/>
                  </a:cubicBezTo>
                  <a:cubicBezTo>
                    <a:pt x="390557" y="1909643"/>
                    <a:pt x="397263" y="1908047"/>
                    <a:pt x="403010" y="1907408"/>
                  </a:cubicBezTo>
                  <a:cubicBezTo>
                    <a:pt x="408120" y="1906769"/>
                    <a:pt x="413229" y="1904853"/>
                    <a:pt x="418338" y="1904215"/>
                  </a:cubicBezTo>
                  <a:cubicBezTo>
                    <a:pt x="420254" y="1903896"/>
                    <a:pt x="423128" y="1904534"/>
                    <a:pt x="424725" y="1905812"/>
                  </a:cubicBezTo>
                  <a:cubicBezTo>
                    <a:pt x="433985" y="1912837"/>
                    <a:pt x="445162" y="1914753"/>
                    <a:pt x="455380" y="1918904"/>
                  </a:cubicBezTo>
                  <a:cubicBezTo>
                    <a:pt x="456977" y="1919542"/>
                    <a:pt x="458574" y="1920501"/>
                    <a:pt x="460170" y="1920181"/>
                  </a:cubicBezTo>
                  <a:cubicBezTo>
                    <a:pt x="468792" y="1918904"/>
                    <a:pt x="474540" y="1924652"/>
                    <a:pt x="480288" y="1929122"/>
                  </a:cubicBezTo>
                  <a:cubicBezTo>
                    <a:pt x="488910" y="1935509"/>
                    <a:pt x="491145" y="1945728"/>
                    <a:pt x="486994" y="1955627"/>
                  </a:cubicBezTo>
                  <a:cubicBezTo>
                    <a:pt x="486036" y="1957862"/>
                    <a:pt x="482843" y="1960417"/>
                    <a:pt x="480608" y="1960736"/>
                  </a:cubicBezTo>
                  <a:cubicBezTo>
                    <a:pt x="468473" y="1962013"/>
                    <a:pt x="456019" y="1964249"/>
                    <a:pt x="444204" y="1963291"/>
                  </a:cubicBezTo>
                  <a:cubicBezTo>
                    <a:pt x="433666" y="1962333"/>
                    <a:pt x="423447" y="1957224"/>
                    <a:pt x="413229" y="1953711"/>
                  </a:cubicBezTo>
                  <a:cubicBezTo>
                    <a:pt x="408439" y="1952114"/>
                    <a:pt x="403649" y="1949240"/>
                    <a:pt x="398859" y="1947963"/>
                  </a:cubicBezTo>
                  <a:cubicBezTo>
                    <a:pt x="392473" y="1946047"/>
                    <a:pt x="390237" y="1947324"/>
                    <a:pt x="386725" y="1953392"/>
                  </a:cubicBezTo>
                  <a:cubicBezTo>
                    <a:pt x="386405" y="1953711"/>
                    <a:pt x="386405" y="1954030"/>
                    <a:pt x="386405" y="1954349"/>
                  </a:cubicBezTo>
                  <a:cubicBezTo>
                    <a:pt x="383531" y="1965207"/>
                    <a:pt x="375229" y="1969677"/>
                    <a:pt x="365010" y="1971913"/>
                  </a:cubicBezTo>
                  <a:cubicBezTo>
                    <a:pt x="363094" y="1972232"/>
                    <a:pt x="360220" y="1974467"/>
                    <a:pt x="360220" y="1976064"/>
                  </a:cubicBezTo>
                  <a:cubicBezTo>
                    <a:pt x="359901" y="1978299"/>
                    <a:pt x="361498" y="1981173"/>
                    <a:pt x="363094" y="1982770"/>
                  </a:cubicBezTo>
                  <a:cubicBezTo>
                    <a:pt x="367884" y="1987241"/>
                    <a:pt x="373951" y="1986282"/>
                    <a:pt x="380019" y="1985325"/>
                  </a:cubicBezTo>
                  <a:cubicBezTo>
                    <a:pt x="390237" y="1983728"/>
                    <a:pt x="400136" y="1981812"/>
                    <a:pt x="410355" y="1980535"/>
                  </a:cubicBezTo>
                  <a:cubicBezTo>
                    <a:pt x="424725" y="1978938"/>
                    <a:pt x="433347" y="1987560"/>
                    <a:pt x="433027" y="2002568"/>
                  </a:cubicBezTo>
                  <a:cubicBezTo>
                    <a:pt x="425044" y="2005442"/>
                    <a:pt x="417061" y="2008955"/>
                    <a:pt x="409078" y="2010551"/>
                  </a:cubicBezTo>
                  <a:cubicBezTo>
                    <a:pt x="404926" y="2011510"/>
                    <a:pt x="399498" y="2010551"/>
                    <a:pt x="395985" y="2008635"/>
                  </a:cubicBezTo>
                  <a:cubicBezTo>
                    <a:pt x="390557" y="2005761"/>
                    <a:pt x="385447" y="2005442"/>
                    <a:pt x="380019" y="2007678"/>
                  </a:cubicBezTo>
                  <a:cubicBezTo>
                    <a:pt x="377783" y="2008635"/>
                    <a:pt x="375548" y="2009594"/>
                    <a:pt x="373313" y="2009913"/>
                  </a:cubicBezTo>
                  <a:cubicBezTo>
                    <a:pt x="366288" y="2011190"/>
                    <a:pt x="362775" y="2015022"/>
                    <a:pt x="362775" y="2022686"/>
                  </a:cubicBezTo>
                  <a:cubicBezTo>
                    <a:pt x="362775" y="2029711"/>
                    <a:pt x="361178" y="2030989"/>
                    <a:pt x="353834" y="2031947"/>
                  </a:cubicBezTo>
                  <a:cubicBezTo>
                    <a:pt x="338825" y="2033543"/>
                    <a:pt x="327329" y="2041846"/>
                    <a:pt x="317430" y="2051745"/>
                  </a:cubicBezTo>
                  <a:cubicBezTo>
                    <a:pt x="307212" y="2061964"/>
                    <a:pt x="304338" y="2075695"/>
                    <a:pt x="306573" y="2090065"/>
                  </a:cubicBezTo>
                  <a:cubicBezTo>
                    <a:pt x="308170" y="2101880"/>
                    <a:pt x="308170" y="2113695"/>
                    <a:pt x="306892" y="2125510"/>
                  </a:cubicBezTo>
                  <a:cubicBezTo>
                    <a:pt x="306254" y="2130300"/>
                    <a:pt x="306254" y="2135410"/>
                    <a:pt x="306892" y="2140200"/>
                  </a:cubicBezTo>
                  <a:cubicBezTo>
                    <a:pt x="309447" y="2155527"/>
                    <a:pt x="310085" y="2170855"/>
                    <a:pt x="309128" y="2186502"/>
                  </a:cubicBezTo>
                  <a:cubicBezTo>
                    <a:pt x="308170" y="2202149"/>
                    <a:pt x="309447" y="2218116"/>
                    <a:pt x="309447" y="2234082"/>
                  </a:cubicBezTo>
                  <a:cubicBezTo>
                    <a:pt x="309447" y="2242704"/>
                    <a:pt x="308489" y="2251326"/>
                    <a:pt x="308170" y="2259628"/>
                  </a:cubicBezTo>
                  <a:cubicBezTo>
                    <a:pt x="307850" y="2272721"/>
                    <a:pt x="308170" y="2286133"/>
                    <a:pt x="307850" y="2299225"/>
                  </a:cubicBezTo>
                  <a:cubicBezTo>
                    <a:pt x="307850" y="2303377"/>
                    <a:pt x="308170" y="2308167"/>
                    <a:pt x="306892" y="2311999"/>
                  </a:cubicBezTo>
                  <a:cubicBezTo>
                    <a:pt x="301783" y="2327646"/>
                    <a:pt x="304976" y="2343293"/>
                    <a:pt x="304657" y="2359259"/>
                  </a:cubicBezTo>
                  <a:cubicBezTo>
                    <a:pt x="304657" y="2360537"/>
                    <a:pt x="304976" y="2361814"/>
                    <a:pt x="305296" y="2363091"/>
                  </a:cubicBezTo>
                  <a:cubicBezTo>
                    <a:pt x="308170" y="2369478"/>
                    <a:pt x="307531" y="2375864"/>
                    <a:pt x="305296" y="2382251"/>
                  </a:cubicBezTo>
                  <a:cubicBezTo>
                    <a:pt x="302741" y="2388638"/>
                    <a:pt x="302422" y="2394705"/>
                    <a:pt x="303699" y="2401730"/>
                  </a:cubicBezTo>
                  <a:cubicBezTo>
                    <a:pt x="304657" y="2407159"/>
                    <a:pt x="304018" y="2412907"/>
                    <a:pt x="304338" y="2418335"/>
                  </a:cubicBezTo>
                  <a:cubicBezTo>
                    <a:pt x="305296" y="2439411"/>
                    <a:pt x="306254" y="2460487"/>
                    <a:pt x="307850" y="2481562"/>
                  </a:cubicBezTo>
                  <a:cubicBezTo>
                    <a:pt x="308808" y="2493059"/>
                    <a:pt x="303380" y="2500403"/>
                    <a:pt x="295077" y="2506790"/>
                  </a:cubicBezTo>
                  <a:cubicBezTo>
                    <a:pt x="292842" y="2508386"/>
                    <a:pt x="288691" y="2509025"/>
                    <a:pt x="286136" y="2508386"/>
                  </a:cubicBezTo>
                  <a:cubicBezTo>
                    <a:pt x="277195" y="2505832"/>
                    <a:pt x="272724" y="2497529"/>
                    <a:pt x="271127" y="2488269"/>
                  </a:cubicBezTo>
                  <a:cubicBezTo>
                    <a:pt x="268892" y="2473260"/>
                    <a:pt x="272085" y="2458890"/>
                    <a:pt x="272085" y="2443882"/>
                  </a:cubicBezTo>
                  <a:cubicBezTo>
                    <a:pt x="272085" y="2428873"/>
                    <a:pt x="273043" y="2413545"/>
                    <a:pt x="273363" y="2398537"/>
                  </a:cubicBezTo>
                  <a:cubicBezTo>
                    <a:pt x="273363" y="2389277"/>
                    <a:pt x="273363" y="2380016"/>
                    <a:pt x="272405" y="2371075"/>
                  </a:cubicBezTo>
                  <a:cubicBezTo>
                    <a:pt x="271447" y="2361175"/>
                    <a:pt x="272405" y="2351276"/>
                    <a:pt x="273363" y="2341377"/>
                  </a:cubicBezTo>
                  <a:cubicBezTo>
                    <a:pt x="274640" y="2327965"/>
                    <a:pt x="274321" y="2314234"/>
                    <a:pt x="274959" y="2300822"/>
                  </a:cubicBezTo>
                  <a:cubicBezTo>
                    <a:pt x="275279" y="2289965"/>
                    <a:pt x="276237" y="2279108"/>
                    <a:pt x="275279" y="2268251"/>
                  </a:cubicBezTo>
                  <a:cubicBezTo>
                    <a:pt x="274001" y="2251645"/>
                    <a:pt x="277833" y="2235359"/>
                    <a:pt x="278791" y="2219074"/>
                  </a:cubicBezTo>
                  <a:cubicBezTo>
                    <a:pt x="279430" y="2210452"/>
                    <a:pt x="278791" y="2201191"/>
                    <a:pt x="276556" y="2192569"/>
                  </a:cubicBezTo>
                  <a:cubicBezTo>
                    <a:pt x="274001" y="2182989"/>
                    <a:pt x="273682" y="2173729"/>
                    <a:pt x="275279" y="2164149"/>
                  </a:cubicBezTo>
                  <a:cubicBezTo>
                    <a:pt x="277195" y="2152973"/>
                    <a:pt x="275917" y="2141796"/>
                    <a:pt x="273682" y="2130620"/>
                  </a:cubicBezTo>
                  <a:cubicBezTo>
                    <a:pt x="272724" y="2126149"/>
                    <a:pt x="272085" y="2121359"/>
                    <a:pt x="272085" y="2116888"/>
                  </a:cubicBezTo>
                  <a:cubicBezTo>
                    <a:pt x="272085" y="2103796"/>
                    <a:pt x="272405" y="2090384"/>
                    <a:pt x="272405" y="2077291"/>
                  </a:cubicBezTo>
                  <a:cubicBezTo>
                    <a:pt x="272405" y="2075056"/>
                    <a:pt x="271766" y="2072821"/>
                    <a:pt x="271127" y="2070585"/>
                  </a:cubicBezTo>
                  <a:cubicBezTo>
                    <a:pt x="269850" y="2065476"/>
                    <a:pt x="267615" y="2060686"/>
                    <a:pt x="261867" y="2060367"/>
                  </a:cubicBezTo>
                  <a:cubicBezTo>
                    <a:pt x="256119" y="2060047"/>
                    <a:pt x="251968" y="2063560"/>
                    <a:pt x="248774" y="2068031"/>
                  </a:cubicBezTo>
                  <a:cubicBezTo>
                    <a:pt x="243984" y="2074737"/>
                    <a:pt x="239833" y="2081762"/>
                    <a:pt x="235363" y="2088468"/>
                  </a:cubicBezTo>
                  <a:cubicBezTo>
                    <a:pt x="233446" y="2091661"/>
                    <a:pt x="230253" y="2091980"/>
                    <a:pt x="227699" y="2090065"/>
                  </a:cubicBezTo>
                  <a:cubicBezTo>
                    <a:pt x="223867" y="2086552"/>
                    <a:pt x="219715" y="2083039"/>
                    <a:pt x="217480" y="2078569"/>
                  </a:cubicBezTo>
                  <a:cubicBezTo>
                    <a:pt x="214925" y="2073460"/>
                    <a:pt x="213967" y="2067392"/>
                    <a:pt x="212690" y="2061644"/>
                  </a:cubicBezTo>
                  <a:cubicBezTo>
                    <a:pt x="211413" y="2057493"/>
                    <a:pt x="212690" y="2054300"/>
                    <a:pt x="216203" y="2051106"/>
                  </a:cubicBezTo>
                  <a:cubicBezTo>
                    <a:pt x="227699" y="2041207"/>
                    <a:pt x="233766" y="2027476"/>
                    <a:pt x="240472" y="2014384"/>
                  </a:cubicBezTo>
                  <a:cubicBezTo>
                    <a:pt x="241749" y="2011510"/>
                    <a:pt x="242388" y="2007997"/>
                    <a:pt x="243026" y="2004804"/>
                  </a:cubicBezTo>
                  <a:cubicBezTo>
                    <a:pt x="243984" y="1997140"/>
                    <a:pt x="246220" y="1990434"/>
                    <a:pt x="253564" y="1985644"/>
                  </a:cubicBezTo>
                  <a:cubicBezTo>
                    <a:pt x="258354" y="1982451"/>
                    <a:pt x="257077" y="1975106"/>
                    <a:pt x="251648" y="1972551"/>
                  </a:cubicBezTo>
                  <a:cubicBezTo>
                    <a:pt x="250052" y="1971593"/>
                    <a:pt x="247816" y="1970955"/>
                    <a:pt x="245900" y="1971274"/>
                  </a:cubicBezTo>
                  <a:cubicBezTo>
                    <a:pt x="235363" y="1972871"/>
                    <a:pt x="226102" y="1967123"/>
                    <a:pt x="216203" y="1964888"/>
                  </a:cubicBezTo>
                  <a:cubicBezTo>
                    <a:pt x="210135" y="1963610"/>
                    <a:pt x="204388" y="1961694"/>
                    <a:pt x="198001" y="1961694"/>
                  </a:cubicBezTo>
                  <a:cubicBezTo>
                    <a:pt x="190337" y="1961694"/>
                    <a:pt x="188421" y="1960098"/>
                    <a:pt x="187463" y="1952114"/>
                  </a:cubicBezTo>
                  <a:cubicBezTo>
                    <a:pt x="187144" y="1948282"/>
                    <a:pt x="186505" y="1944131"/>
                    <a:pt x="187144" y="1940299"/>
                  </a:cubicBezTo>
                  <a:cubicBezTo>
                    <a:pt x="188421" y="1932316"/>
                    <a:pt x="192892" y="1926249"/>
                    <a:pt x="201513" y="1924652"/>
                  </a:cubicBezTo>
                  <a:cubicBezTo>
                    <a:pt x="215245" y="1922417"/>
                    <a:pt x="225463" y="1915391"/>
                    <a:pt x="230573" y="1902299"/>
                  </a:cubicBezTo>
                  <a:cubicBezTo>
                    <a:pt x="233446" y="1894954"/>
                    <a:pt x="236959" y="1887929"/>
                    <a:pt x="239833" y="1880584"/>
                  </a:cubicBezTo>
                  <a:cubicBezTo>
                    <a:pt x="243026" y="1872601"/>
                    <a:pt x="245262" y="1864299"/>
                    <a:pt x="251329" y="1857912"/>
                  </a:cubicBezTo>
                  <a:cubicBezTo>
                    <a:pt x="258035" y="1850887"/>
                    <a:pt x="258035" y="1841626"/>
                    <a:pt x="256438" y="1832685"/>
                  </a:cubicBezTo>
                  <a:cubicBezTo>
                    <a:pt x="255799" y="1830130"/>
                    <a:pt x="252926" y="1826937"/>
                    <a:pt x="250371" y="1825979"/>
                  </a:cubicBezTo>
                  <a:cubicBezTo>
                    <a:pt x="248455" y="1825340"/>
                    <a:pt x="244623" y="1827257"/>
                    <a:pt x="242707" y="1828853"/>
                  </a:cubicBezTo>
                  <a:cubicBezTo>
                    <a:pt x="240472" y="1831088"/>
                    <a:pt x="238875" y="1834282"/>
                    <a:pt x="237598" y="1837156"/>
                  </a:cubicBezTo>
                  <a:cubicBezTo>
                    <a:pt x="235682" y="1842584"/>
                    <a:pt x="232488" y="1846736"/>
                    <a:pt x="226741" y="1847693"/>
                  </a:cubicBezTo>
                  <a:cubicBezTo>
                    <a:pt x="220993" y="1848971"/>
                    <a:pt x="218438" y="1852483"/>
                    <a:pt x="216841" y="1857593"/>
                  </a:cubicBezTo>
                  <a:cubicBezTo>
                    <a:pt x="215564" y="1861744"/>
                    <a:pt x="213967" y="1865895"/>
                    <a:pt x="211732" y="1869408"/>
                  </a:cubicBezTo>
                  <a:cubicBezTo>
                    <a:pt x="206623" y="1877391"/>
                    <a:pt x="196085" y="1877391"/>
                    <a:pt x="191295" y="1869089"/>
                  </a:cubicBezTo>
                  <a:cubicBezTo>
                    <a:pt x="189060" y="1865256"/>
                    <a:pt x="188421" y="1860467"/>
                    <a:pt x="187463" y="1855996"/>
                  </a:cubicBezTo>
                  <a:cubicBezTo>
                    <a:pt x="186186" y="1850567"/>
                    <a:pt x="185866" y="1844820"/>
                    <a:pt x="183950" y="1839710"/>
                  </a:cubicBezTo>
                  <a:cubicBezTo>
                    <a:pt x="181396" y="1833004"/>
                    <a:pt x="176925" y="1831727"/>
                    <a:pt x="170539" y="1835240"/>
                  </a:cubicBezTo>
                  <a:cubicBezTo>
                    <a:pt x="164471" y="1838433"/>
                    <a:pt x="158404" y="1840030"/>
                    <a:pt x="151698" y="1840349"/>
                  </a:cubicBezTo>
                  <a:cubicBezTo>
                    <a:pt x="141799" y="1840668"/>
                    <a:pt x="133177" y="1845139"/>
                    <a:pt x="125194" y="1850248"/>
                  </a:cubicBezTo>
                  <a:cubicBezTo>
                    <a:pt x="113698" y="1857912"/>
                    <a:pt x="102202" y="1858870"/>
                    <a:pt x="90068" y="1851206"/>
                  </a:cubicBezTo>
                  <a:cubicBezTo>
                    <a:pt x="87513" y="1849610"/>
                    <a:pt x="84000" y="1848332"/>
                    <a:pt x="80807" y="1848332"/>
                  </a:cubicBezTo>
                  <a:cubicBezTo>
                    <a:pt x="66118" y="1847693"/>
                    <a:pt x="51109" y="1847693"/>
                    <a:pt x="36420" y="1847374"/>
                  </a:cubicBezTo>
                  <a:cubicBezTo>
                    <a:pt x="33546" y="1847374"/>
                    <a:pt x="30672" y="1848013"/>
                    <a:pt x="27798" y="1848651"/>
                  </a:cubicBezTo>
                  <a:cubicBezTo>
                    <a:pt x="16941" y="1851206"/>
                    <a:pt x="3210" y="1841307"/>
                    <a:pt x="2571" y="1830130"/>
                  </a:cubicBezTo>
                  <a:cubicBezTo>
                    <a:pt x="2252" y="1821828"/>
                    <a:pt x="4807" y="1815122"/>
                    <a:pt x="11193" y="1809055"/>
                  </a:cubicBezTo>
                  <a:cubicBezTo>
                    <a:pt x="21092" y="1799794"/>
                    <a:pt x="32588" y="1796281"/>
                    <a:pt x="45042" y="1794685"/>
                  </a:cubicBezTo>
                  <a:cubicBezTo>
                    <a:pt x="57815" y="1793088"/>
                    <a:pt x="69950" y="1788298"/>
                    <a:pt x="81765" y="1783827"/>
                  </a:cubicBezTo>
                  <a:cubicBezTo>
                    <a:pt x="84320" y="1782870"/>
                    <a:pt x="86874" y="1782231"/>
                    <a:pt x="89429" y="1781912"/>
                  </a:cubicBezTo>
                  <a:cubicBezTo>
                    <a:pt x="97731" y="1780954"/>
                    <a:pt x="105715" y="1780315"/>
                    <a:pt x="114017" y="1779357"/>
                  </a:cubicBezTo>
                  <a:cubicBezTo>
                    <a:pt x="120084" y="1778718"/>
                    <a:pt x="125194" y="1776802"/>
                    <a:pt x="130303" y="1773290"/>
                  </a:cubicBezTo>
                  <a:cubicBezTo>
                    <a:pt x="134454" y="1770416"/>
                    <a:pt x="140841" y="1770416"/>
                    <a:pt x="146269" y="1770097"/>
                  </a:cubicBezTo>
                  <a:cubicBezTo>
                    <a:pt x="150740" y="1769777"/>
                    <a:pt x="155530" y="1770416"/>
                    <a:pt x="160001" y="1771054"/>
                  </a:cubicBezTo>
                  <a:cubicBezTo>
                    <a:pt x="165749" y="1771693"/>
                    <a:pt x="168623" y="1768500"/>
                    <a:pt x="170858" y="1764348"/>
                  </a:cubicBezTo>
                  <a:cubicBezTo>
                    <a:pt x="173093" y="1760197"/>
                    <a:pt x="171177" y="1756684"/>
                    <a:pt x="168942" y="1753491"/>
                  </a:cubicBezTo>
                  <a:cubicBezTo>
                    <a:pt x="165429" y="1749021"/>
                    <a:pt x="161597" y="1744869"/>
                    <a:pt x="158404" y="1740399"/>
                  </a:cubicBezTo>
                  <a:cubicBezTo>
                    <a:pt x="154572" y="1734970"/>
                    <a:pt x="154572" y="1729861"/>
                    <a:pt x="157765" y="1723794"/>
                  </a:cubicBezTo>
                  <a:cubicBezTo>
                    <a:pt x="160959" y="1717088"/>
                    <a:pt x="166387" y="1715491"/>
                    <a:pt x="172455" y="1716768"/>
                  </a:cubicBezTo>
                  <a:cubicBezTo>
                    <a:pt x="184589" y="1719642"/>
                    <a:pt x="194169" y="1713895"/>
                    <a:pt x="204388" y="1709105"/>
                  </a:cubicBezTo>
                  <a:cubicBezTo>
                    <a:pt x="211413" y="1705592"/>
                    <a:pt x="214287" y="1693777"/>
                    <a:pt x="211413" y="1686432"/>
                  </a:cubicBezTo>
                  <a:cubicBezTo>
                    <a:pt x="210455" y="1684197"/>
                    <a:pt x="207262" y="1682281"/>
                    <a:pt x="205026" y="1680684"/>
                  </a:cubicBezTo>
                  <a:cubicBezTo>
                    <a:pt x="194488" y="1674298"/>
                    <a:pt x="192253" y="1669188"/>
                    <a:pt x="196085" y="1657692"/>
                  </a:cubicBezTo>
                  <a:cubicBezTo>
                    <a:pt x="198001" y="1651945"/>
                    <a:pt x="198959" y="1646197"/>
                    <a:pt x="193850" y="1642365"/>
                  </a:cubicBezTo>
                  <a:cubicBezTo>
                    <a:pt x="188102" y="1638213"/>
                    <a:pt x="181076" y="1636936"/>
                    <a:pt x="174051" y="1640129"/>
                  </a:cubicBezTo>
                  <a:cubicBezTo>
                    <a:pt x="172455" y="1641087"/>
                    <a:pt x="170539" y="1642045"/>
                    <a:pt x="169261" y="1643642"/>
                  </a:cubicBezTo>
                  <a:cubicBezTo>
                    <a:pt x="165110" y="1648112"/>
                    <a:pt x="160320" y="1649709"/>
                    <a:pt x="154572" y="1650348"/>
                  </a:cubicBezTo>
                  <a:cubicBezTo>
                    <a:pt x="151059" y="1650667"/>
                    <a:pt x="146589" y="1652583"/>
                    <a:pt x="144354" y="1655457"/>
                  </a:cubicBezTo>
                  <a:cubicBezTo>
                    <a:pt x="138286" y="1661844"/>
                    <a:pt x="132858" y="1669188"/>
                    <a:pt x="127429" y="1676214"/>
                  </a:cubicBezTo>
                  <a:cubicBezTo>
                    <a:pt x="123916" y="1680684"/>
                    <a:pt x="121043" y="1685474"/>
                    <a:pt x="117530" y="1689625"/>
                  </a:cubicBezTo>
                  <a:cubicBezTo>
                    <a:pt x="114656" y="1693138"/>
                    <a:pt x="110185" y="1694735"/>
                    <a:pt x="106034" y="1691861"/>
                  </a:cubicBezTo>
                  <a:cubicBezTo>
                    <a:pt x="101244" y="1688668"/>
                    <a:pt x="95815" y="1685474"/>
                    <a:pt x="91983" y="1681004"/>
                  </a:cubicBezTo>
                  <a:cubicBezTo>
                    <a:pt x="87194" y="1675894"/>
                    <a:pt x="80807" y="1673340"/>
                    <a:pt x="75059" y="1675575"/>
                  </a:cubicBezTo>
                  <a:cubicBezTo>
                    <a:pt x="63563" y="1680045"/>
                    <a:pt x="55899" y="1673340"/>
                    <a:pt x="47916" y="1668230"/>
                  </a:cubicBezTo>
                  <a:cubicBezTo>
                    <a:pt x="40252" y="1663440"/>
                    <a:pt x="33865" y="1656415"/>
                    <a:pt x="27160" y="1650029"/>
                  </a:cubicBezTo>
                  <a:cubicBezTo>
                    <a:pt x="24286" y="1647474"/>
                    <a:pt x="23008" y="1643642"/>
                    <a:pt x="24605" y="1640129"/>
                  </a:cubicBezTo>
                  <a:cubicBezTo>
                    <a:pt x="27479" y="1633423"/>
                    <a:pt x="30034" y="1626398"/>
                    <a:pt x="39294" y="1626079"/>
                  </a:cubicBezTo>
                  <a:cubicBezTo>
                    <a:pt x="41210" y="1626079"/>
                    <a:pt x="43445" y="1625440"/>
                    <a:pt x="45042" y="1624482"/>
                  </a:cubicBezTo>
                  <a:cubicBezTo>
                    <a:pt x="50151" y="1621608"/>
                    <a:pt x="54941" y="1622886"/>
                    <a:pt x="58773" y="1626398"/>
                  </a:cubicBezTo>
                  <a:cubicBezTo>
                    <a:pt x="66118" y="1633104"/>
                    <a:pt x="73782" y="1634381"/>
                    <a:pt x="82084" y="1628953"/>
                  </a:cubicBezTo>
                  <a:cubicBezTo>
                    <a:pt x="83042" y="1628314"/>
                    <a:pt x="84000" y="1627995"/>
                    <a:pt x="84958" y="1627995"/>
                  </a:cubicBezTo>
                  <a:cubicBezTo>
                    <a:pt x="95177" y="1627676"/>
                    <a:pt x="103160" y="1623843"/>
                    <a:pt x="108269" y="1614583"/>
                  </a:cubicBezTo>
                  <a:cubicBezTo>
                    <a:pt x="109866" y="1611709"/>
                    <a:pt x="114975" y="1610432"/>
                    <a:pt x="117849" y="1608196"/>
                  </a:cubicBezTo>
                  <a:cubicBezTo>
                    <a:pt x="123278" y="1604045"/>
                    <a:pt x="128068" y="1598936"/>
                    <a:pt x="133177" y="1594785"/>
                  </a:cubicBezTo>
                  <a:cubicBezTo>
                    <a:pt x="137328" y="1591591"/>
                    <a:pt x="141799" y="1588398"/>
                    <a:pt x="146589" y="1586163"/>
                  </a:cubicBezTo>
                  <a:cubicBezTo>
                    <a:pt x="161597" y="1579776"/>
                    <a:pt x="173413" y="1570835"/>
                    <a:pt x="179160" y="1555188"/>
                  </a:cubicBezTo>
                  <a:cubicBezTo>
                    <a:pt x="180757" y="1551356"/>
                    <a:pt x="183631" y="1547843"/>
                    <a:pt x="185228" y="1544011"/>
                  </a:cubicBezTo>
                  <a:cubicBezTo>
                    <a:pt x="187144" y="1539221"/>
                    <a:pt x="185228" y="1536347"/>
                    <a:pt x="179799" y="1536667"/>
                  </a:cubicBezTo>
                  <a:cubicBezTo>
                    <a:pt x="176925" y="1536986"/>
                    <a:pt x="174051" y="1538263"/>
                    <a:pt x="171177" y="1538583"/>
                  </a:cubicBezTo>
                  <a:cubicBezTo>
                    <a:pt x="166068" y="1539221"/>
                    <a:pt x="160639" y="1539860"/>
                    <a:pt x="155530" y="1539221"/>
                  </a:cubicBezTo>
                  <a:cubicBezTo>
                    <a:pt x="148186" y="1538263"/>
                    <a:pt x="146269" y="1534112"/>
                    <a:pt x="148505" y="1527087"/>
                  </a:cubicBezTo>
                  <a:cubicBezTo>
                    <a:pt x="149463" y="1523894"/>
                    <a:pt x="151379" y="1521020"/>
                    <a:pt x="152656" y="1518145"/>
                  </a:cubicBezTo>
                  <a:cubicBezTo>
                    <a:pt x="156169" y="1509843"/>
                    <a:pt x="152656" y="1505372"/>
                    <a:pt x="144034" y="1506330"/>
                  </a:cubicBezTo>
                  <a:cubicBezTo>
                    <a:pt x="143076" y="1506330"/>
                    <a:pt x="142118" y="1506650"/>
                    <a:pt x="141160" y="1506969"/>
                  </a:cubicBezTo>
                  <a:cubicBezTo>
                    <a:pt x="133177" y="1509524"/>
                    <a:pt x="126152" y="1509843"/>
                    <a:pt x="119446" y="1503456"/>
                  </a:cubicBezTo>
                  <a:cubicBezTo>
                    <a:pt x="115933" y="1499944"/>
                    <a:pt x="110185" y="1499624"/>
                    <a:pt x="104437" y="1501860"/>
                  </a:cubicBezTo>
                  <a:cubicBezTo>
                    <a:pt x="97731" y="1504414"/>
                    <a:pt x="90706" y="1506330"/>
                    <a:pt x="83681" y="1508566"/>
                  </a:cubicBezTo>
                  <a:cubicBezTo>
                    <a:pt x="75698" y="1510801"/>
                    <a:pt x="60051" y="1503776"/>
                    <a:pt x="56219" y="1496112"/>
                  </a:cubicBezTo>
                  <a:cubicBezTo>
                    <a:pt x="53345" y="1490683"/>
                    <a:pt x="54303" y="1485255"/>
                    <a:pt x="59731" y="1481423"/>
                  </a:cubicBezTo>
                  <a:cubicBezTo>
                    <a:pt x="66437" y="1476952"/>
                    <a:pt x="74101" y="1473120"/>
                    <a:pt x="81126" y="1469288"/>
                  </a:cubicBezTo>
                  <a:cubicBezTo>
                    <a:pt x="82404" y="1468649"/>
                    <a:pt x="84639" y="1468330"/>
                    <a:pt x="85916" y="1468969"/>
                  </a:cubicBezTo>
                  <a:cubicBezTo>
                    <a:pt x="93261" y="1471523"/>
                    <a:pt x="99967" y="1468969"/>
                    <a:pt x="107311" y="1467372"/>
                  </a:cubicBezTo>
                  <a:cubicBezTo>
                    <a:pt x="114656" y="1465775"/>
                    <a:pt x="122001" y="1465137"/>
                    <a:pt x="129345" y="1468969"/>
                  </a:cubicBezTo>
                  <a:cubicBezTo>
                    <a:pt x="135412" y="1472481"/>
                    <a:pt x="141799" y="1470885"/>
                    <a:pt x="144992" y="1465137"/>
                  </a:cubicBezTo>
                  <a:cubicBezTo>
                    <a:pt x="149782" y="1456834"/>
                    <a:pt x="157446" y="1452364"/>
                    <a:pt x="164791" y="1447574"/>
                  </a:cubicBezTo>
                  <a:cubicBezTo>
                    <a:pt x="172774" y="1442464"/>
                    <a:pt x="177883" y="1436716"/>
                    <a:pt x="178841" y="1426498"/>
                  </a:cubicBezTo>
                  <a:cubicBezTo>
                    <a:pt x="179799" y="1415002"/>
                    <a:pt x="186824" y="1406380"/>
                    <a:pt x="195766" y="1399674"/>
                  </a:cubicBezTo>
                  <a:cubicBezTo>
                    <a:pt x="203430" y="1393926"/>
                    <a:pt x="203430" y="1390414"/>
                    <a:pt x="195766" y="1384985"/>
                  </a:cubicBezTo>
                  <a:cubicBezTo>
                    <a:pt x="190656" y="1381153"/>
                    <a:pt x="185547" y="1376683"/>
                    <a:pt x="181076" y="1371893"/>
                  </a:cubicBezTo>
                  <a:cubicBezTo>
                    <a:pt x="176925" y="1367422"/>
                    <a:pt x="175967" y="1361355"/>
                    <a:pt x="176287" y="1355287"/>
                  </a:cubicBezTo>
                  <a:cubicBezTo>
                    <a:pt x="176287" y="1353691"/>
                    <a:pt x="176925" y="1352094"/>
                    <a:pt x="177883" y="1350498"/>
                  </a:cubicBezTo>
                  <a:cubicBezTo>
                    <a:pt x="182992" y="1341876"/>
                    <a:pt x="195766" y="1338682"/>
                    <a:pt x="204707" y="1343792"/>
                  </a:cubicBezTo>
                  <a:cubicBezTo>
                    <a:pt x="214606" y="1349540"/>
                    <a:pt x="222909" y="1346346"/>
                    <a:pt x="226741" y="1336447"/>
                  </a:cubicBezTo>
                  <a:cubicBezTo>
                    <a:pt x="230253" y="1327506"/>
                    <a:pt x="230892" y="1318245"/>
                    <a:pt x="230253" y="1308985"/>
                  </a:cubicBezTo>
                  <a:cubicBezTo>
                    <a:pt x="229295" y="1297489"/>
                    <a:pt x="216522" y="1292380"/>
                    <a:pt x="205026" y="1298447"/>
                  </a:cubicBezTo>
                  <a:cubicBezTo>
                    <a:pt x="200556" y="1300682"/>
                    <a:pt x="196404" y="1303237"/>
                    <a:pt x="191934" y="1305472"/>
                  </a:cubicBezTo>
                  <a:cubicBezTo>
                    <a:pt x="187463" y="1307707"/>
                    <a:pt x="182992" y="1307388"/>
                    <a:pt x="179160" y="1303556"/>
                  </a:cubicBezTo>
                  <a:cubicBezTo>
                    <a:pt x="169261" y="1293657"/>
                    <a:pt x="158723" y="1293657"/>
                    <a:pt x="147227" y="1300682"/>
                  </a:cubicBezTo>
                  <a:cubicBezTo>
                    <a:pt x="141799" y="1304195"/>
                    <a:pt x="135412" y="1304195"/>
                    <a:pt x="129664" y="1299405"/>
                  </a:cubicBezTo>
                  <a:cubicBezTo>
                    <a:pt x="127429" y="1297489"/>
                    <a:pt x="123278" y="1296211"/>
                    <a:pt x="120723" y="1297169"/>
                  </a:cubicBezTo>
                  <a:cubicBezTo>
                    <a:pt x="104118" y="1301640"/>
                    <a:pt x="87832" y="1306111"/>
                    <a:pt x="76975" y="1321439"/>
                  </a:cubicBezTo>
                  <a:cubicBezTo>
                    <a:pt x="70269" y="1330699"/>
                    <a:pt x="59412" y="1330699"/>
                    <a:pt x="49193" y="1331018"/>
                  </a:cubicBezTo>
                  <a:cubicBezTo>
                    <a:pt x="44084" y="1331338"/>
                    <a:pt x="38655" y="1330380"/>
                    <a:pt x="33546" y="1330380"/>
                  </a:cubicBezTo>
                  <a:cubicBezTo>
                    <a:pt x="17260" y="1329741"/>
                    <a:pt x="-622" y="1312497"/>
                    <a:pt x="17" y="1297169"/>
                  </a:cubicBezTo>
                  <a:cubicBezTo>
                    <a:pt x="336" y="1290783"/>
                    <a:pt x="8000" y="1281203"/>
                    <a:pt x="13748" y="1279287"/>
                  </a:cubicBezTo>
                  <a:cubicBezTo>
                    <a:pt x="18538" y="1278010"/>
                    <a:pt x="21412" y="1281203"/>
                    <a:pt x="23966" y="1283758"/>
                  </a:cubicBezTo>
                  <a:cubicBezTo>
                    <a:pt x="29076" y="1288867"/>
                    <a:pt x="34824" y="1291741"/>
                    <a:pt x="41529" y="1291102"/>
                  </a:cubicBezTo>
                  <a:cubicBezTo>
                    <a:pt x="45681" y="1290783"/>
                    <a:pt x="51429" y="1289506"/>
                    <a:pt x="53983" y="1286312"/>
                  </a:cubicBezTo>
                  <a:cubicBezTo>
                    <a:pt x="62286" y="1275774"/>
                    <a:pt x="73782" y="1271304"/>
                    <a:pt x="85278" y="1266514"/>
                  </a:cubicBezTo>
                  <a:cubicBezTo>
                    <a:pt x="93580" y="1263321"/>
                    <a:pt x="101883" y="1260447"/>
                    <a:pt x="110185" y="1256934"/>
                  </a:cubicBezTo>
                  <a:cubicBezTo>
                    <a:pt x="112421" y="1255976"/>
                    <a:pt x="114975" y="1254699"/>
                    <a:pt x="116891" y="1252783"/>
                  </a:cubicBezTo>
                  <a:cubicBezTo>
                    <a:pt x="122958" y="1245757"/>
                    <a:pt x="130303" y="1245119"/>
                    <a:pt x="137328" y="1249909"/>
                  </a:cubicBezTo>
                  <a:cubicBezTo>
                    <a:pt x="144992" y="1254699"/>
                    <a:pt x="152017" y="1254379"/>
                    <a:pt x="159681" y="1250867"/>
                  </a:cubicBezTo>
                  <a:cubicBezTo>
                    <a:pt x="167984" y="1247035"/>
                    <a:pt x="173093" y="1240329"/>
                    <a:pt x="175967" y="1232026"/>
                  </a:cubicBezTo>
                  <a:cubicBezTo>
                    <a:pt x="177883" y="1225959"/>
                    <a:pt x="174370" y="1221488"/>
                    <a:pt x="167984" y="1221808"/>
                  </a:cubicBezTo>
                  <a:cubicBezTo>
                    <a:pt x="163194" y="1222127"/>
                    <a:pt x="158085" y="1223404"/>
                    <a:pt x="153295" y="1223724"/>
                  </a:cubicBezTo>
                  <a:cubicBezTo>
                    <a:pt x="144992" y="1224362"/>
                    <a:pt x="140202" y="1221169"/>
                    <a:pt x="137328" y="1213505"/>
                  </a:cubicBezTo>
                  <a:cubicBezTo>
                    <a:pt x="134135" y="1205203"/>
                    <a:pt x="136370" y="1198177"/>
                    <a:pt x="144354" y="1194665"/>
                  </a:cubicBezTo>
                  <a:cubicBezTo>
                    <a:pt x="152656" y="1191152"/>
                    <a:pt x="161597" y="1187959"/>
                    <a:pt x="170539" y="1186362"/>
                  </a:cubicBezTo>
                  <a:cubicBezTo>
                    <a:pt x="179799" y="1184765"/>
                    <a:pt x="187144" y="1182530"/>
                    <a:pt x="191934" y="1172950"/>
                  </a:cubicBezTo>
                  <a:cubicBezTo>
                    <a:pt x="194488" y="1168160"/>
                    <a:pt x="200236" y="1164648"/>
                    <a:pt x="205026" y="1161774"/>
                  </a:cubicBezTo>
                  <a:cubicBezTo>
                    <a:pt x="209177" y="1159539"/>
                    <a:pt x="211413" y="1156984"/>
                    <a:pt x="210135" y="1152513"/>
                  </a:cubicBezTo>
                  <a:cubicBezTo>
                    <a:pt x="209177" y="1148362"/>
                    <a:pt x="205665" y="1146446"/>
                    <a:pt x="200556" y="1148681"/>
                  </a:cubicBezTo>
                  <a:cubicBezTo>
                    <a:pt x="188102" y="1154110"/>
                    <a:pt x="178841" y="1148362"/>
                    <a:pt x="170219" y="1140698"/>
                  </a:cubicBezTo>
                  <a:cubicBezTo>
                    <a:pt x="165749" y="1136866"/>
                    <a:pt x="161597" y="1135589"/>
                    <a:pt x="155849" y="1136866"/>
                  </a:cubicBezTo>
                  <a:cubicBezTo>
                    <a:pt x="149463" y="1138143"/>
                    <a:pt x="142757" y="1138782"/>
                    <a:pt x="136370" y="1139421"/>
                  </a:cubicBezTo>
                  <a:cubicBezTo>
                    <a:pt x="130942" y="1140059"/>
                    <a:pt x="126790" y="1138463"/>
                    <a:pt x="124236" y="1133034"/>
                  </a:cubicBezTo>
                  <a:cubicBezTo>
                    <a:pt x="123278" y="1130799"/>
                    <a:pt x="121681" y="1128244"/>
                    <a:pt x="120084" y="1126328"/>
                  </a:cubicBezTo>
                  <a:cubicBezTo>
                    <a:pt x="114975" y="1119303"/>
                    <a:pt x="108908" y="1118026"/>
                    <a:pt x="102521" y="1123454"/>
                  </a:cubicBezTo>
                  <a:cubicBezTo>
                    <a:pt x="98370" y="1126967"/>
                    <a:pt x="94219" y="1127606"/>
                    <a:pt x="89110" y="1127606"/>
                  </a:cubicBezTo>
                  <a:cubicBezTo>
                    <a:pt x="79530" y="1127286"/>
                    <a:pt x="69950" y="1128244"/>
                    <a:pt x="61647" y="1133992"/>
                  </a:cubicBezTo>
                  <a:cubicBezTo>
                    <a:pt x="59731" y="1135269"/>
                    <a:pt x="56538" y="1135269"/>
                    <a:pt x="54303" y="1134950"/>
                  </a:cubicBezTo>
                  <a:cubicBezTo>
                    <a:pt x="49193" y="1134311"/>
                    <a:pt x="44084" y="1133353"/>
                    <a:pt x="39294" y="1131757"/>
                  </a:cubicBezTo>
                  <a:cubicBezTo>
                    <a:pt x="35782" y="1130479"/>
                    <a:pt x="31950" y="1128883"/>
                    <a:pt x="29076" y="1126328"/>
                  </a:cubicBezTo>
                  <a:cubicBezTo>
                    <a:pt x="26840" y="1124412"/>
                    <a:pt x="24924" y="1121219"/>
                    <a:pt x="23966" y="1118026"/>
                  </a:cubicBezTo>
                  <a:cubicBezTo>
                    <a:pt x="17899" y="1102059"/>
                    <a:pt x="19496" y="1098546"/>
                    <a:pt x="36101" y="1092160"/>
                  </a:cubicBezTo>
                  <a:cubicBezTo>
                    <a:pt x="46639" y="1088009"/>
                    <a:pt x="56857" y="1088009"/>
                    <a:pt x="67715" y="1092799"/>
                  </a:cubicBezTo>
                  <a:cubicBezTo>
                    <a:pt x="78891" y="1097908"/>
                    <a:pt x="91345" y="1098866"/>
                    <a:pt x="103479" y="1094715"/>
                  </a:cubicBezTo>
                  <a:cubicBezTo>
                    <a:pt x="106992" y="1093437"/>
                    <a:pt x="111463" y="1094076"/>
                    <a:pt x="115294" y="1094395"/>
                  </a:cubicBezTo>
                  <a:cubicBezTo>
                    <a:pt x="127110" y="1096311"/>
                    <a:pt x="137648" y="1094076"/>
                    <a:pt x="145950" y="1085135"/>
                  </a:cubicBezTo>
                  <a:cubicBezTo>
                    <a:pt x="149782" y="1080983"/>
                    <a:pt x="154891" y="1079706"/>
                    <a:pt x="160320" y="1080025"/>
                  </a:cubicBezTo>
                  <a:cubicBezTo>
                    <a:pt x="170539" y="1080664"/>
                    <a:pt x="178522" y="1075874"/>
                    <a:pt x="185866" y="1069168"/>
                  </a:cubicBezTo>
                  <a:cubicBezTo>
                    <a:pt x="187144" y="1068210"/>
                    <a:pt x="188740" y="1066614"/>
                    <a:pt x="188740" y="1065336"/>
                  </a:cubicBezTo>
                  <a:cubicBezTo>
                    <a:pt x="189060" y="1057992"/>
                    <a:pt x="194169" y="1056395"/>
                    <a:pt x="199917" y="1054798"/>
                  </a:cubicBezTo>
                  <a:cubicBezTo>
                    <a:pt x="216841" y="1050009"/>
                    <a:pt x="225463" y="1035000"/>
                    <a:pt x="226421" y="1018076"/>
                  </a:cubicBezTo>
                  <a:cubicBezTo>
                    <a:pt x="226741" y="1012647"/>
                    <a:pt x="222909" y="1009454"/>
                    <a:pt x="216841" y="1009773"/>
                  </a:cubicBezTo>
                  <a:cubicBezTo>
                    <a:pt x="213648" y="1010092"/>
                    <a:pt x="210455" y="1011370"/>
                    <a:pt x="207262" y="1011689"/>
                  </a:cubicBezTo>
                  <a:cubicBezTo>
                    <a:pt x="198001" y="1012966"/>
                    <a:pt x="192892" y="1009134"/>
                    <a:pt x="192892" y="1000193"/>
                  </a:cubicBezTo>
                  <a:cubicBezTo>
                    <a:pt x="190656" y="996680"/>
                    <a:pt x="191934" y="989336"/>
                    <a:pt x="192572" y="982311"/>
                  </a:cubicBezTo>
                  <a:cubicBezTo>
                    <a:pt x="198959" y="982630"/>
                    <a:pt x="205026" y="981672"/>
                    <a:pt x="208858" y="975285"/>
                  </a:cubicBezTo>
                  <a:cubicBezTo>
                    <a:pt x="202472" y="969537"/>
                    <a:pt x="198320" y="969857"/>
                    <a:pt x="195127" y="976243"/>
                  </a:cubicBezTo>
                  <a:cubicBezTo>
                    <a:pt x="194169" y="978159"/>
                    <a:pt x="193530" y="980075"/>
                    <a:pt x="192572" y="982311"/>
                  </a:cubicBezTo>
                  <a:close/>
                  <a:moveTo>
                    <a:pt x="366607" y="862562"/>
                  </a:moveTo>
                  <a:cubicBezTo>
                    <a:pt x="364691" y="863201"/>
                    <a:pt x="360859" y="864159"/>
                    <a:pt x="357346" y="865436"/>
                  </a:cubicBezTo>
                  <a:cubicBezTo>
                    <a:pt x="353514" y="867033"/>
                    <a:pt x="352876" y="870226"/>
                    <a:pt x="355750" y="873100"/>
                  </a:cubicBezTo>
                  <a:cubicBezTo>
                    <a:pt x="360540" y="877890"/>
                    <a:pt x="366607" y="879806"/>
                    <a:pt x="372993" y="877571"/>
                  </a:cubicBezTo>
                  <a:cubicBezTo>
                    <a:pt x="378103" y="875655"/>
                    <a:pt x="382893" y="873419"/>
                    <a:pt x="388641" y="872781"/>
                  </a:cubicBezTo>
                  <a:cubicBezTo>
                    <a:pt x="390237" y="872781"/>
                    <a:pt x="392153" y="869587"/>
                    <a:pt x="392153" y="867991"/>
                  </a:cubicBezTo>
                  <a:cubicBezTo>
                    <a:pt x="392153" y="866713"/>
                    <a:pt x="389599" y="864159"/>
                    <a:pt x="388002" y="863839"/>
                  </a:cubicBezTo>
                  <a:cubicBezTo>
                    <a:pt x="381615" y="863520"/>
                    <a:pt x="374910" y="863201"/>
                    <a:pt x="366607" y="862562"/>
                  </a:cubicBezTo>
                  <a:close/>
                  <a:moveTo>
                    <a:pt x="315195" y="697149"/>
                  </a:moveTo>
                  <a:cubicBezTo>
                    <a:pt x="316792" y="701301"/>
                    <a:pt x="318388" y="704494"/>
                    <a:pt x="322539" y="702259"/>
                  </a:cubicBezTo>
                  <a:cubicBezTo>
                    <a:pt x="323497" y="701939"/>
                    <a:pt x="324455" y="699385"/>
                    <a:pt x="324136" y="698427"/>
                  </a:cubicBezTo>
                  <a:cubicBezTo>
                    <a:pt x="322220" y="694595"/>
                    <a:pt x="319027" y="693956"/>
                    <a:pt x="315195" y="697149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35227F3-C979-8085-5DDA-6CE7851A9FF9}"/>
                </a:ext>
              </a:extLst>
            </p:cNvPr>
            <p:cNvSpPr/>
            <p:nvPr/>
          </p:nvSpPr>
          <p:spPr>
            <a:xfrm>
              <a:off x="3646955" y="5083112"/>
              <a:ext cx="287678" cy="1309368"/>
            </a:xfrm>
            <a:custGeom>
              <a:avLst/>
              <a:gdLst>
                <a:gd name="connsiteX0" fmla="*/ 63546 w 182608"/>
                <a:gd name="connsiteY0" fmla="*/ 323407 h 831140"/>
                <a:gd name="connsiteX1" fmla="*/ 60353 w 182608"/>
                <a:gd name="connsiteY1" fmla="*/ 321172 h 831140"/>
                <a:gd name="connsiteX2" fmla="*/ 53647 w 182608"/>
                <a:gd name="connsiteY2" fmla="*/ 322768 h 831140"/>
                <a:gd name="connsiteX3" fmla="*/ 52370 w 182608"/>
                <a:gd name="connsiteY3" fmla="*/ 325962 h 831140"/>
                <a:gd name="connsiteX4" fmla="*/ 46622 w 182608"/>
                <a:gd name="connsiteY4" fmla="*/ 329793 h 831140"/>
                <a:gd name="connsiteX5" fmla="*/ 39916 w 182608"/>
                <a:gd name="connsiteY5" fmla="*/ 332348 h 831140"/>
                <a:gd name="connsiteX6" fmla="*/ 36403 w 182608"/>
                <a:gd name="connsiteY6" fmla="*/ 332987 h 831140"/>
                <a:gd name="connsiteX7" fmla="*/ 29059 w 182608"/>
                <a:gd name="connsiteY7" fmla="*/ 332987 h 831140"/>
                <a:gd name="connsiteX8" fmla="*/ 25227 w 182608"/>
                <a:gd name="connsiteY8" fmla="*/ 333306 h 831140"/>
                <a:gd name="connsiteX9" fmla="*/ 20756 w 182608"/>
                <a:gd name="connsiteY9" fmla="*/ 329793 h 831140"/>
                <a:gd name="connsiteX10" fmla="*/ 20118 w 182608"/>
                <a:gd name="connsiteY10" fmla="*/ 326600 h 831140"/>
                <a:gd name="connsiteX11" fmla="*/ 22992 w 182608"/>
                <a:gd name="connsiteY11" fmla="*/ 323407 h 831140"/>
                <a:gd name="connsiteX12" fmla="*/ 35126 w 182608"/>
                <a:gd name="connsiteY12" fmla="*/ 319575 h 831140"/>
                <a:gd name="connsiteX13" fmla="*/ 43109 w 182608"/>
                <a:gd name="connsiteY13" fmla="*/ 315743 h 831140"/>
                <a:gd name="connsiteX14" fmla="*/ 46622 w 182608"/>
                <a:gd name="connsiteY14" fmla="*/ 312230 h 831140"/>
                <a:gd name="connsiteX15" fmla="*/ 50135 w 182608"/>
                <a:gd name="connsiteY15" fmla="*/ 306802 h 831140"/>
                <a:gd name="connsiteX16" fmla="*/ 50454 w 182608"/>
                <a:gd name="connsiteY16" fmla="*/ 302012 h 831140"/>
                <a:gd name="connsiteX17" fmla="*/ 48538 w 182608"/>
                <a:gd name="connsiteY17" fmla="*/ 298499 h 831140"/>
                <a:gd name="connsiteX18" fmla="*/ 50454 w 182608"/>
                <a:gd name="connsiteY18" fmla="*/ 294986 h 831140"/>
                <a:gd name="connsiteX19" fmla="*/ 60353 w 182608"/>
                <a:gd name="connsiteY19" fmla="*/ 292113 h 831140"/>
                <a:gd name="connsiteX20" fmla="*/ 66101 w 182608"/>
                <a:gd name="connsiteY20" fmla="*/ 286684 h 831140"/>
                <a:gd name="connsiteX21" fmla="*/ 71210 w 182608"/>
                <a:gd name="connsiteY21" fmla="*/ 279339 h 831140"/>
                <a:gd name="connsiteX22" fmla="*/ 72488 w 182608"/>
                <a:gd name="connsiteY22" fmla="*/ 271037 h 831140"/>
                <a:gd name="connsiteX23" fmla="*/ 69614 w 182608"/>
                <a:gd name="connsiteY23" fmla="*/ 268482 h 831140"/>
                <a:gd name="connsiteX24" fmla="*/ 66420 w 182608"/>
                <a:gd name="connsiteY24" fmla="*/ 270079 h 831140"/>
                <a:gd name="connsiteX25" fmla="*/ 58756 w 182608"/>
                <a:gd name="connsiteY25" fmla="*/ 275188 h 831140"/>
                <a:gd name="connsiteX26" fmla="*/ 55563 w 182608"/>
                <a:gd name="connsiteY26" fmla="*/ 273911 h 831140"/>
                <a:gd name="connsiteX27" fmla="*/ 50135 w 182608"/>
                <a:gd name="connsiteY27" fmla="*/ 273272 h 831140"/>
                <a:gd name="connsiteX28" fmla="*/ 41832 w 182608"/>
                <a:gd name="connsiteY28" fmla="*/ 274230 h 831140"/>
                <a:gd name="connsiteX29" fmla="*/ 39277 w 182608"/>
                <a:gd name="connsiteY29" fmla="*/ 274230 h 831140"/>
                <a:gd name="connsiteX30" fmla="*/ 31294 w 182608"/>
                <a:gd name="connsiteY30" fmla="*/ 275827 h 831140"/>
                <a:gd name="connsiteX31" fmla="*/ 26185 w 182608"/>
                <a:gd name="connsiteY31" fmla="*/ 274869 h 831140"/>
                <a:gd name="connsiteX32" fmla="*/ 19798 w 182608"/>
                <a:gd name="connsiteY32" fmla="*/ 272633 h 831140"/>
                <a:gd name="connsiteX33" fmla="*/ 16286 w 182608"/>
                <a:gd name="connsiteY33" fmla="*/ 267524 h 831140"/>
                <a:gd name="connsiteX34" fmla="*/ 25227 w 182608"/>
                <a:gd name="connsiteY34" fmla="*/ 261776 h 831140"/>
                <a:gd name="connsiteX35" fmla="*/ 31294 w 182608"/>
                <a:gd name="connsiteY35" fmla="*/ 263053 h 831140"/>
                <a:gd name="connsiteX36" fmla="*/ 34807 w 182608"/>
                <a:gd name="connsiteY36" fmla="*/ 262415 h 831140"/>
                <a:gd name="connsiteX37" fmla="*/ 41193 w 182608"/>
                <a:gd name="connsiteY37" fmla="*/ 258583 h 831140"/>
                <a:gd name="connsiteX38" fmla="*/ 46622 w 182608"/>
                <a:gd name="connsiteY38" fmla="*/ 256986 h 831140"/>
                <a:gd name="connsiteX39" fmla="*/ 55244 w 182608"/>
                <a:gd name="connsiteY39" fmla="*/ 254751 h 831140"/>
                <a:gd name="connsiteX40" fmla="*/ 59714 w 182608"/>
                <a:gd name="connsiteY40" fmla="*/ 250919 h 831140"/>
                <a:gd name="connsiteX41" fmla="*/ 72488 w 182608"/>
                <a:gd name="connsiteY41" fmla="*/ 241978 h 831140"/>
                <a:gd name="connsiteX42" fmla="*/ 74404 w 182608"/>
                <a:gd name="connsiteY42" fmla="*/ 241020 h 831140"/>
                <a:gd name="connsiteX43" fmla="*/ 75042 w 182608"/>
                <a:gd name="connsiteY43" fmla="*/ 238784 h 831140"/>
                <a:gd name="connsiteX44" fmla="*/ 72807 w 182608"/>
                <a:gd name="connsiteY44" fmla="*/ 237188 h 831140"/>
                <a:gd name="connsiteX45" fmla="*/ 60034 w 182608"/>
                <a:gd name="connsiteY45" fmla="*/ 242297 h 831140"/>
                <a:gd name="connsiteX46" fmla="*/ 53966 w 182608"/>
                <a:gd name="connsiteY46" fmla="*/ 241339 h 831140"/>
                <a:gd name="connsiteX47" fmla="*/ 51731 w 182608"/>
                <a:gd name="connsiteY47" fmla="*/ 238146 h 831140"/>
                <a:gd name="connsiteX48" fmla="*/ 48857 w 182608"/>
                <a:gd name="connsiteY48" fmla="*/ 230163 h 831140"/>
                <a:gd name="connsiteX49" fmla="*/ 53966 w 182608"/>
                <a:gd name="connsiteY49" fmla="*/ 226330 h 831140"/>
                <a:gd name="connsiteX50" fmla="*/ 55244 w 182608"/>
                <a:gd name="connsiteY50" fmla="*/ 226969 h 831140"/>
                <a:gd name="connsiteX51" fmla="*/ 60034 w 182608"/>
                <a:gd name="connsiteY51" fmla="*/ 226330 h 831140"/>
                <a:gd name="connsiteX52" fmla="*/ 63546 w 182608"/>
                <a:gd name="connsiteY52" fmla="*/ 222179 h 831140"/>
                <a:gd name="connsiteX53" fmla="*/ 68656 w 182608"/>
                <a:gd name="connsiteY53" fmla="*/ 218347 h 831140"/>
                <a:gd name="connsiteX54" fmla="*/ 70252 w 182608"/>
                <a:gd name="connsiteY54" fmla="*/ 214196 h 831140"/>
                <a:gd name="connsiteX55" fmla="*/ 64824 w 182608"/>
                <a:gd name="connsiteY55" fmla="*/ 214515 h 831140"/>
                <a:gd name="connsiteX56" fmla="*/ 59714 w 182608"/>
                <a:gd name="connsiteY56" fmla="*/ 212600 h 831140"/>
                <a:gd name="connsiteX57" fmla="*/ 53966 w 182608"/>
                <a:gd name="connsiteY57" fmla="*/ 211322 h 831140"/>
                <a:gd name="connsiteX58" fmla="*/ 49496 w 182608"/>
                <a:gd name="connsiteY58" fmla="*/ 211641 h 831140"/>
                <a:gd name="connsiteX59" fmla="*/ 36723 w 182608"/>
                <a:gd name="connsiteY59" fmla="*/ 213877 h 831140"/>
                <a:gd name="connsiteX60" fmla="*/ 26504 w 182608"/>
                <a:gd name="connsiteY60" fmla="*/ 212919 h 831140"/>
                <a:gd name="connsiteX61" fmla="*/ 21714 w 182608"/>
                <a:gd name="connsiteY61" fmla="*/ 213238 h 831140"/>
                <a:gd name="connsiteX62" fmla="*/ 17243 w 182608"/>
                <a:gd name="connsiteY62" fmla="*/ 212600 h 831140"/>
                <a:gd name="connsiteX63" fmla="*/ 16605 w 182608"/>
                <a:gd name="connsiteY63" fmla="*/ 206213 h 831140"/>
                <a:gd name="connsiteX64" fmla="*/ 23630 w 182608"/>
                <a:gd name="connsiteY64" fmla="*/ 200465 h 831140"/>
                <a:gd name="connsiteX65" fmla="*/ 31613 w 182608"/>
                <a:gd name="connsiteY65" fmla="*/ 199826 h 831140"/>
                <a:gd name="connsiteX66" fmla="*/ 37042 w 182608"/>
                <a:gd name="connsiteY66" fmla="*/ 198230 h 831140"/>
                <a:gd name="connsiteX67" fmla="*/ 48857 w 182608"/>
                <a:gd name="connsiteY67" fmla="*/ 193759 h 831140"/>
                <a:gd name="connsiteX68" fmla="*/ 55883 w 182608"/>
                <a:gd name="connsiteY68" fmla="*/ 189927 h 831140"/>
                <a:gd name="connsiteX69" fmla="*/ 60034 w 182608"/>
                <a:gd name="connsiteY69" fmla="*/ 186414 h 831140"/>
                <a:gd name="connsiteX70" fmla="*/ 64824 w 182608"/>
                <a:gd name="connsiteY70" fmla="*/ 180667 h 831140"/>
                <a:gd name="connsiteX71" fmla="*/ 63546 w 182608"/>
                <a:gd name="connsiteY71" fmla="*/ 177154 h 831140"/>
                <a:gd name="connsiteX72" fmla="*/ 59714 w 182608"/>
                <a:gd name="connsiteY72" fmla="*/ 173641 h 831140"/>
                <a:gd name="connsiteX73" fmla="*/ 55244 w 182608"/>
                <a:gd name="connsiteY73" fmla="*/ 172364 h 831140"/>
                <a:gd name="connsiteX74" fmla="*/ 51731 w 182608"/>
                <a:gd name="connsiteY74" fmla="*/ 172364 h 831140"/>
                <a:gd name="connsiteX75" fmla="*/ 49176 w 182608"/>
                <a:gd name="connsiteY75" fmla="*/ 166935 h 831140"/>
                <a:gd name="connsiteX76" fmla="*/ 49815 w 182608"/>
                <a:gd name="connsiteY76" fmla="*/ 163423 h 831140"/>
                <a:gd name="connsiteX77" fmla="*/ 56202 w 182608"/>
                <a:gd name="connsiteY77" fmla="*/ 159271 h 831140"/>
                <a:gd name="connsiteX78" fmla="*/ 61630 w 182608"/>
                <a:gd name="connsiteY78" fmla="*/ 160549 h 831140"/>
                <a:gd name="connsiteX79" fmla="*/ 65143 w 182608"/>
                <a:gd name="connsiteY79" fmla="*/ 162145 h 831140"/>
                <a:gd name="connsiteX80" fmla="*/ 70891 w 182608"/>
                <a:gd name="connsiteY80" fmla="*/ 159591 h 831140"/>
                <a:gd name="connsiteX81" fmla="*/ 68656 w 182608"/>
                <a:gd name="connsiteY81" fmla="*/ 152246 h 831140"/>
                <a:gd name="connsiteX82" fmla="*/ 57479 w 182608"/>
                <a:gd name="connsiteY82" fmla="*/ 147137 h 831140"/>
                <a:gd name="connsiteX83" fmla="*/ 48219 w 182608"/>
                <a:gd name="connsiteY83" fmla="*/ 147137 h 831140"/>
                <a:gd name="connsiteX84" fmla="*/ 37361 w 182608"/>
                <a:gd name="connsiteY84" fmla="*/ 142986 h 831140"/>
                <a:gd name="connsiteX85" fmla="*/ 36084 w 182608"/>
                <a:gd name="connsiteY85" fmla="*/ 138515 h 831140"/>
                <a:gd name="connsiteX86" fmla="*/ 38958 w 182608"/>
                <a:gd name="connsiteY86" fmla="*/ 135641 h 831140"/>
                <a:gd name="connsiteX87" fmla="*/ 42471 w 182608"/>
                <a:gd name="connsiteY87" fmla="*/ 135322 h 831140"/>
                <a:gd name="connsiteX88" fmla="*/ 48219 w 182608"/>
                <a:gd name="connsiteY88" fmla="*/ 134045 h 831140"/>
                <a:gd name="connsiteX89" fmla="*/ 53966 w 182608"/>
                <a:gd name="connsiteY89" fmla="*/ 133086 h 831140"/>
                <a:gd name="connsiteX90" fmla="*/ 61950 w 182608"/>
                <a:gd name="connsiteY90" fmla="*/ 130212 h 831140"/>
                <a:gd name="connsiteX91" fmla="*/ 66101 w 182608"/>
                <a:gd name="connsiteY91" fmla="*/ 128935 h 831140"/>
                <a:gd name="connsiteX92" fmla="*/ 72488 w 182608"/>
                <a:gd name="connsiteY92" fmla="*/ 122868 h 831140"/>
                <a:gd name="connsiteX93" fmla="*/ 70572 w 182608"/>
                <a:gd name="connsiteY93" fmla="*/ 119036 h 831140"/>
                <a:gd name="connsiteX94" fmla="*/ 67059 w 182608"/>
                <a:gd name="connsiteY94" fmla="*/ 118078 h 831140"/>
                <a:gd name="connsiteX95" fmla="*/ 58756 w 182608"/>
                <a:gd name="connsiteY95" fmla="*/ 118397 h 831140"/>
                <a:gd name="connsiteX96" fmla="*/ 54925 w 182608"/>
                <a:gd name="connsiteY96" fmla="*/ 117120 h 831140"/>
                <a:gd name="connsiteX97" fmla="*/ 52050 w 182608"/>
                <a:gd name="connsiteY97" fmla="*/ 112649 h 831140"/>
                <a:gd name="connsiteX98" fmla="*/ 53647 w 182608"/>
                <a:gd name="connsiteY98" fmla="*/ 107221 h 831140"/>
                <a:gd name="connsiteX99" fmla="*/ 58118 w 182608"/>
                <a:gd name="connsiteY99" fmla="*/ 104666 h 831140"/>
                <a:gd name="connsiteX100" fmla="*/ 59395 w 182608"/>
                <a:gd name="connsiteY100" fmla="*/ 104347 h 831140"/>
                <a:gd name="connsiteX101" fmla="*/ 70252 w 182608"/>
                <a:gd name="connsiteY101" fmla="*/ 100195 h 831140"/>
                <a:gd name="connsiteX102" fmla="*/ 74084 w 182608"/>
                <a:gd name="connsiteY102" fmla="*/ 96364 h 831140"/>
                <a:gd name="connsiteX103" fmla="*/ 76319 w 182608"/>
                <a:gd name="connsiteY103" fmla="*/ 91254 h 831140"/>
                <a:gd name="connsiteX104" fmla="*/ 72488 w 182608"/>
                <a:gd name="connsiteY104" fmla="*/ 86464 h 831140"/>
                <a:gd name="connsiteX105" fmla="*/ 70572 w 182608"/>
                <a:gd name="connsiteY105" fmla="*/ 84229 h 831140"/>
                <a:gd name="connsiteX106" fmla="*/ 72488 w 182608"/>
                <a:gd name="connsiteY106" fmla="*/ 79120 h 831140"/>
                <a:gd name="connsiteX107" fmla="*/ 76639 w 182608"/>
                <a:gd name="connsiteY107" fmla="*/ 76246 h 831140"/>
                <a:gd name="connsiteX108" fmla="*/ 79193 w 182608"/>
                <a:gd name="connsiteY108" fmla="*/ 72414 h 831140"/>
                <a:gd name="connsiteX109" fmla="*/ 78874 w 182608"/>
                <a:gd name="connsiteY109" fmla="*/ 70179 h 831140"/>
                <a:gd name="connsiteX110" fmla="*/ 76639 w 182608"/>
                <a:gd name="connsiteY110" fmla="*/ 69859 h 831140"/>
                <a:gd name="connsiteX111" fmla="*/ 74723 w 182608"/>
                <a:gd name="connsiteY111" fmla="*/ 70817 h 831140"/>
                <a:gd name="connsiteX112" fmla="*/ 71529 w 182608"/>
                <a:gd name="connsiteY112" fmla="*/ 71136 h 831140"/>
                <a:gd name="connsiteX113" fmla="*/ 61630 w 182608"/>
                <a:gd name="connsiteY113" fmla="*/ 68901 h 831140"/>
                <a:gd name="connsiteX114" fmla="*/ 57160 w 182608"/>
                <a:gd name="connsiteY114" fmla="*/ 65389 h 831140"/>
                <a:gd name="connsiteX115" fmla="*/ 60353 w 182608"/>
                <a:gd name="connsiteY115" fmla="*/ 60599 h 831140"/>
                <a:gd name="connsiteX116" fmla="*/ 64185 w 182608"/>
                <a:gd name="connsiteY116" fmla="*/ 60279 h 831140"/>
                <a:gd name="connsiteX117" fmla="*/ 66740 w 182608"/>
                <a:gd name="connsiteY117" fmla="*/ 59641 h 831140"/>
                <a:gd name="connsiteX118" fmla="*/ 77597 w 182608"/>
                <a:gd name="connsiteY118" fmla="*/ 54212 h 831140"/>
                <a:gd name="connsiteX119" fmla="*/ 81429 w 182608"/>
                <a:gd name="connsiteY119" fmla="*/ 51338 h 831140"/>
                <a:gd name="connsiteX120" fmla="*/ 79832 w 182608"/>
                <a:gd name="connsiteY120" fmla="*/ 45271 h 831140"/>
                <a:gd name="connsiteX121" fmla="*/ 75362 w 182608"/>
                <a:gd name="connsiteY121" fmla="*/ 43993 h 831140"/>
                <a:gd name="connsiteX122" fmla="*/ 71849 w 182608"/>
                <a:gd name="connsiteY122" fmla="*/ 39842 h 831140"/>
                <a:gd name="connsiteX123" fmla="*/ 71529 w 182608"/>
                <a:gd name="connsiteY123" fmla="*/ 33775 h 831140"/>
                <a:gd name="connsiteX124" fmla="*/ 74723 w 182608"/>
                <a:gd name="connsiteY124" fmla="*/ 29624 h 831140"/>
                <a:gd name="connsiteX125" fmla="*/ 76958 w 182608"/>
                <a:gd name="connsiteY125" fmla="*/ 27388 h 831140"/>
                <a:gd name="connsiteX126" fmla="*/ 81109 w 182608"/>
                <a:gd name="connsiteY126" fmla="*/ 23237 h 831140"/>
                <a:gd name="connsiteX127" fmla="*/ 82387 w 182608"/>
                <a:gd name="connsiteY127" fmla="*/ 22918 h 831140"/>
                <a:gd name="connsiteX128" fmla="*/ 84303 w 182608"/>
                <a:gd name="connsiteY128" fmla="*/ 17170 h 831140"/>
                <a:gd name="connsiteX129" fmla="*/ 83345 w 182608"/>
                <a:gd name="connsiteY129" fmla="*/ 4716 h 831140"/>
                <a:gd name="connsiteX130" fmla="*/ 92286 w 182608"/>
                <a:gd name="connsiteY130" fmla="*/ 565 h 831140"/>
                <a:gd name="connsiteX131" fmla="*/ 94521 w 182608"/>
                <a:gd name="connsiteY131" fmla="*/ 3439 h 831140"/>
                <a:gd name="connsiteX132" fmla="*/ 96118 w 182608"/>
                <a:gd name="connsiteY132" fmla="*/ 6951 h 831140"/>
                <a:gd name="connsiteX133" fmla="*/ 98353 w 182608"/>
                <a:gd name="connsiteY133" fmla="*/ 15254 h 831140"/>
                <a:gd name="connsiteX134" fmla="*/ 98353 w 182608"/>
                <a:gd name="connsiteY134" fmla="*/ 27069 h 831140"/>
                <a:gd name="connsiteX135" fmla="*/ 98353 w 182608"/>
                <a:gd name="connsiteY135" fmla="*/ 31539 h 831140"/>
                <a:gd name="connsiteX136" fmla="*/ 98353 w 182608"/>
                <a:gd name="connsiteY136" fmla="*/ 36010 h 831140"/>
                <a:gd name="connsiteX137" fmla="*/ 100908 w 182608"/>
                <a:gd name="connsiteY137" fmla="*/ 43036 h 831140"/>
                <a:gd name="connsiteX138" fmla="*/ 105379 w 182608"/>
                <a:gd name="connsiteY138" fmla="*/ 47187 h 831140"/>
                <a:gd name="connsiteX139" fmla="*/ 107614 w 182608"/>
                <a:gd name="connsiteY139" fmla="*/ 48464 h 831140"/>
                <a:gd name="connsiteX140" fmla="*/ 107295 w 182608"/>
                <a:gd name="connsiteY140" fmla="*/ 56447 h 831140"/>
                <a:gd name="connsiteX141" fmla="*/ 105379 w 182608"/>
                <a:gd name="connsiteY141" fmla="*/ 57405 h 831140"/>
                <a:gd name="connsiteX142" fmla="*/ 104101 w 182608"/>
                <a:gd name="connsiteY142" fmla="*/ 60918 h 831140"/>
                <a:gd name="connsiteX143" fmla="*/ 106656 w 182608"/>
                <a:gd name="connsiteY143" fmla="*/ 60599 h 831140"/>
                <a:gd name="connsiteX144" fmla="*/ 116236 w 182608"/>
                <a:gd name="connsiteY144" fmla="*/ 68901 h 831140"/>
                <a:gd name="connsiteX145" fmla="*/ 118471 w 182608"/>
                <a:gd name="connsiteY145" fmla="*/ 75288 h 831140"/>
                <a:gd name="connsiteX146" fmla="*/ 119749 w 182608"/>
                <a:gd name="connsiteY146" fmla="*/ 80078 h 831140"/>
                <a:gd name="connsiteX147" fmla="*/ 123261 w 182608"/>
                <a:gd name="connsiteY147" fmla="*/ 83590 h 831140"/>
                <a:gd name="connsiteX148" fmla="*/ 125816 w 182608"/>
                <a:gd name="connsiteY148" fmla="*/ 83590 h 831140"/>
                <a:gd name="connsiteX149" fmla="*/ 128051 w 182608"/>
                <a:gd name="connsiteY149" fmla="*/ 83590 h 831140"/>
                <a:gd name="connsiteX150" fmla="*/ 132522 w 182608"/>
                <a:gd name="connsiteY150" fmla="*/ 87422 h 831140"/>
                <a:gd name="connsiteX151" fmla="*/ 128690 w 182608"/>
                <a:gd name="connsiteY151" fmla="*/ 93489 h 831140"/>
                <a:gd name="connsiteX152" fmla="*/ 114959 w 182608"/>
                <a:gd name="connsiteY152" fmla="*/ 94448 h 831140"/>
                <a:gd name="connsiteX153" fmla="*/ 111765 w 182608"/>
                <a:gd name="connsiteY153" fmla="*/ 93809 h 831140"/>
                <a:gd name="connsiteX154" fmla="*/ 107295 w 182608"/>
                <a:gd name="connsiteY154" fmla="*/ 92532 h 831140"/>
                <a:gd name="connsiteX155" fmla="*/ 95799 w 182608"/>
                <a:gd name="connsiteY155" fmla="*/ 98279 h 831140"/>
                <a:gd name="connsiteX156" fmla="*/ 98353 w 182608"/>
                <a:gd name="connsiteY156" fmla="*/ 106263 h 831140"/>
                <a:gd name="connsiteX157" fmla="*/ 103462 w 182608"/>
                <a:gd name="connsiteY157" fmla="*/ 109775 h 831140"/>
                <a:gd name="connsiteX158" fmla="*/ 105059 w 182608"/>
                <a:gd name="connsiteY158" fmla="*/ 110733 h 831140"/>
                <a:gd name="connsiteX159" fmla="*/ 115916 w 182608"/>
                <a:gd name="connsiteY159" fmla="*/ 114246 h 831140"/>
                <a:gd name="connsiteX160" fmla="*/ 123261 w 182608"/>
                <a:gd name="connsiteY160" fmla="*/ 115843 h 831140"/>
                <a:gd name="connsiteX161" fmla="*/ 129009 w 182608"/>
                <a:gd name="connsiteY161" fmla="*/ 116162 h 831140"/>
                <a:gd name="connsiteX162" fmla="*/ 132841 w 182608"/>
                <a:gd name="connsiteY162" fmla="*/ 115523 h 831140"/>
                <a:gd name="connsiteX163" fmla="*/ 136034 w 182608"/>
                <a:gd name="connsiteY163" fmla="*/ 119675 h 831140"/>
                <a:gd name="connsiteX164" fmla="*/ 127093 w 182608"/>
                <a:gd name="connsiteY164" fmla="*/ 129893 h 831140"/>
                <a:gd name="connsiteX165" fmla="*/ 123261 w 182608"/>
                <a:gd name="connsiteY165" fmla="*/ 129255 h 831140"/>
                <a:gd name="connsiteX166" fmla="*/ 111446 w 182608"/>
                <a:gd name="connsiteY166" fmla="*/ 130532 h 831140"/>
                <a:gd name="connsiteX167" fmla="*/ 103462 w 182608"/>
                <a:gd name="connsiteY167" fmla="*/ 132767 h 831140"/>
                <a:gd name="connsiteX168" fmla="*/ 102185 w 182608"/>
                <a:gd name="connsiteY168" fmla="*/ 133086 h 831140"/>
                <a:gd name="connsiteX169" fmla="*/ 109211 w 182608"/>
                <a:gd name="connsiteY169" fmla="*/ 142028 h 831140"/>
                <a:gd name="connsiteX170" fmla="*/ 113362 w 182608"/>
                <a:gd name="connsiteY170" fmla="*/ 147137 h 831140"/>
                <a:gd name="connsiteX171" fmla="*/ 113362 w 182608"/>
                <a:gd name="connsiteY171" fmla="*/ 148095 h 831140"/>
                <a:gd name="connsiteX172" fmla="*/ 107295 w 182608"/>
                <a:gd name="connsiteY172" fmla="*/ 152246 h 831140"/>
                <a:gd name="connsiteX173" fmla="*/ 101547 w 182608"/>
                <a:gd name="connsiteY173" fmla="*/ 153843 h 831140"/>
                <a:gd name="connsiteX174" fmla="*/ 103462 w 182608"/>
                <a:gd name="connsiteY174" fmla="*/ 160229 h 831140"/>
                <a:gd name="connsiteX175" fmla="*/ 117194 w 182608"/>
                <a:gd name="connsiteY175" fmla="*/ 164061 h 831140"/>
                <a:gd name="connsiteX176" fmla="*/ 118790 w 182608"/>
                <a:gd name="connsiteY176" fmla="*/ 164381 h 831140"/>
                <a:gd name="connsiteX177" fmla="*/ 131564 w 182608"/>
                <a:gd name="connsiteY177" fmla="*/ 164700 h 831140"/>
                <a:gd name="connsiteX178" fmla="*/ 139866 w 182608"/>
                <a:gd name="connsiteY178" fmla="*/ 164381 h 831140"/>
                <a:gd name="connsiteX179" fmla="*/ 144656 w 182608"/>
                <a:gd name="connsiteY179" fmla="*/ 165978 h 831140"/>
                <a:gd name="connsiteX180" fmla="*/ 150723 w 182608"/>
                <a:gd name="connsiteY180" fmla="*/ 168851 h 831140"/>
                <a:gd name="connsiteX181" fmla="*/ 152320 w 182608"/>
                <a:gd name="connsiteY181" fmla="*/ 175557 h 831140"/>
                <a:gd name="connsiteX182" fmla="*/ 151362 w 182608"/>
                <a:gd name="connsiteY182" fmla="*/ 176515 h 831140"/>
                <a:gd name="connsiteX183" fmla="*/ 144975 w 182608"/>
                <a:gd name="connsiteY183" fmla="*/ 178751 h 831140"/>
                <a:gd name="connsiteX184" fmla="*/ 138589 w 182608"/>
                <a:gd name="connsiteY184" fmla="*/ 177473 h 831140"/>
                <a:gd name="connsiteX185" fmla="*/ 134757 w 182608"/>
                <a:gd name="connsiteY185" fmla="*/ 179070 h 831140"/>
                <a:gd name="connsiteX186" fmla="*/ 130605 w 182608"/>
                <a:gd name="connsiteY186" fmla="*/ 182263 h 831140"/>
                <a:gd name="connsiteX187" fmla="*/ 128690 w 182608"/>
                <a:gd name="connsiteY187" fmla="*/ 183221 h 831140"/>
                <a:gd name="connsiteX188" fmla="*/ 125177 w 182608"/>
                <a:gd name="connsiteY188" fmla="*/ 184818 h 831140"/>
                <a:gd name="connsiteX189" fmla="*/ 121984 w 182608"/>
                <a:gd name="connsiteY189" fmla="*/ 187372 h 831140"/>
                <a:gd name="connsiteX190" fmla="*/ 123580 w 182608"/>
                <a:gd name="connsiteY190" fmla="*/ 188331 h 831140"/>
                <a:gd name="connsiteX191" fmla="*/ 127412 w 182608"/>
                <a:gd name="connsiteY191" fmla="*/ 190246 h 831140"/>
                <a:gd name="connsiteX192" fmla="*/ 127732 w 182608"/>
                <a:gd name="connsiteY192" fmla="*/ 196633 h 831140"/>
                <a:gd name="connsiteX193" fmla="*/ 124219 w 182608"/>
                <a:gd name="connsiteY193" fmla="*/ 200784 h 831140"/>
                <a:gd name="connsiteX194" fmla="*/ 121984 w 182608"/>
                <a:gd name="connsiteY194" fmla="*/ 202062 h 831140"/>
                <a:gd name="connsiteX195" fmla="*/ 115278 w 182608"/>
                <a:gd name="connsiteY195" fmla="*/ 202700 h 831140"/>
                <a:gd name="connsiteX196" fmla="*/ 108572 w 182608"/>
                <a:gd name="connsiteY196" fmla="*/ 201742 h 831140"/>
                <a:gd name="connsiteX197" fmla="*/ 106017 w 182608"/>
                <a:gd name="connsiteY197" fmla="*/ 205574 h 831140"/>
                <a:gd name="connsiteX198" fmla="*/ 107295 w 182608"/>
                <a:gd name="connsiteY198" fmla="*/ 207171 h 831140"/>
                <a:gd name="connsiteX199" fmla="*/ 116555 w 182608"/>
                <a:gd name="connsiteY199" fmla="*/ 212600 h 831140"/>
                <a:gd name="connsiteX200" fmla="*/ 123580 w 182608"/>
                <a:gd name="connsiteY200" fmla="*/ 215474 h 831140"/>
                <a:gd name="connsiteX201" fmla="*/ 124858 w 182608"/>
                <a:gd name="connsiteY201" fmla="*/ 216431 h 831140"/>
                <a:gd name="connsiteX202" fmla="*/ 127732 w 182608"/>
                <a:gd name="connsiteY202" fmla="*/ 218986 h 831140"/>
                <a:gd name="connsiteX203" fmla="*/ 134438 w 182608"/>
                <a:gd name="connsiteY203" fmla="*/ 218347 h 831140"/>
                <a:gd name="connsiteX204" fmla="*/ 136992 w 182608"/>
                <a:gd name="connsiteY204" fmla="*/ 217070 h 831140"/>
                <a:gd name="connsiteX205" fmla="*/ 142102 w 182608"/>
                <a:gd name="connsiteY205" fmla="*/ 215474 h 831140"/>
                <a:gd name="connsiteX206" fmla="*/ 145295 w 182608"/>
                <a:gd name="connsiteY206" fmla="*/ 218347 h 831140"/>
                <a:gd name="connsiteX207" fmla="*/ 140505 w 182608"/>
                <a:gd name="connsiteY207" fmla="*/ 229524 h 831140"/>
                <a:gd name="connsiteX208" fmla="*/ 138269 w 182608"/>
                <a:gd name="connsiteY208" fmla="*/ 232079 h 831140"/>
                <a:gd name="connsiteX209" fmla="*/ 132202 w 182608"/>
                <a:gd name="connsiteY209" fmla="*/ 233037 h 831140"/>
                <a:gd name="connsiteX210" fmla="*/ 125496 w 182608"/>
                <a:gd name="connsiteY210" fmla="*/ 232079 h 831140"/>
                <a:gd name="connsiteX211" fmla="*/ 121345 w 182608"/>
                <a:gd name="connsiteY211" fmla="*/ 232079 h 831140"/>
                <a:gd name="connsiteX212" fmla="*/ 117832 w 182608"/>
                <a:gd name="connsiteY212" fmla="*/ 232079 h 831140"/>
                <a:gd name="connsiteX213" fmla="*/ 115916 w 182608"/>
                <a:gd name="connsiteY213" fmla="*/ 236869 h 831140"/>
                <a:gd name="connsiteX214" fmla="*/ 117513 w 182608"/>
                <a:gd name="connsiteY214" fmla="*/ 239743 h 831140"/>
                <a:gd name="connsiteX215" fmla="*/ 125816 w 182608"/>
                <a:gd name="connsiteY215" fmla="*/ 245810 h 831140"/>
                <a:gd name="connsiteX216" fmla="*/ 129009 w 182608"/>
                <a:gd name="connsiteY216" fmla="*/ 246768 h 831140"/>
                <a:gd name="connsiteX217" fmla="*/ 133799 w 182608"/>
                <a:gd name="connsiteY217" fmla="*/ 247726 h 831140"/>
                <a:gd name="connsiteX218" fmla="*/ 143698 w 182608"/>
                <a:gd name="connsiteY218" fmla="*/ 247726 h 831140"/>
                <a:gd name="connsiteX219" fmla="*/ 152001 w 182608"/>
                <a:gd name="connsiteY219" fmla="*/ 244213 h 831140"/>
                <a:gd name="connsiteX220" fmla="*/ 158387 w 182608"/>
                <a:gd name="connsiteY220" fmla="*/ 241020 h 831140"/>
                <a:gd name="connsiteX221" fmla="*/ 160623 w 182608"/>
                <a:gd name="connsiteY221" fmla="*/ 241020 h 831140"/>
                <a:gd name="connsiteX222" fmla="*/ 166371 w 182608"/>
                <a:gd name="connsiteY222" fmla="*/ 245810 h 831140"/>
                <a:gd name="connsiteX223" fmla="*/ 165093 w 182608"/>
                <a:gd name="connsiteY223" fmla="*/ 249961 h 831140"/>
                <a:gd name="connsiteX224" fmla="*/ 162858 w 182608"/>
                <a:gd name="connsiteY224" fmla="*/ 254432 h 831140"/>
                <a:gd name="connsiteX225" fmla="*/ 158707 w 182608"/>
                <a:gd name="connsiteY225" fmla="*/ 258902 h 831140"/>
                <a:gd name="connsiteX226" fmla="*/ 152001 w 182608"/>
                <a:gd name="connsiteY226" fmla="*/ 262096 h 831140"/>
                <a:gd name="connsiteX227" fmla="*/ 144018 w 182608"/>
                <a:gd name="connsiteY227" fmla="*/ 263692 h 831140"/>
                <a:gd name="connsiteX228" fmla="*/ 140505 w 182608"/>
                <a:gd name="connsiteY228" fmla="*/ 261776 h 831140"/>
                <a:gd name="connsiteX229" fmla="*/ 135395 w 182608"/>
                <a:gd name="connsiteY229" fmla="*/ 260499 h 831140"/>
                <a:gd name="connsiteX230" fmla="*/ 132522 w 182608"/>
                <a:gd name="connsiteY230" fmla="*/ 265927 h 831140"/>
                <a:gd name="connsiteX231" fmla="*/ 133480 w 182608"/>
                <a:gd name="connsiteY231" fmla="*/ 271356 h 831140"/>
                <a:gd name="connsiteX232" fmla="*/ 133480 w 182608"/>
                <a:gd name="connsiteY232" fmla="*/ 273911 h 831140"/>
                <a:gd name="connsiteX233" fmla="*/ 130286 w 182608"/>
                <a:gd name="connsiteY233" fmla="*/ 273272 h 831140"/>
                <a:gd name="connsiteX234" fmla="*/ 128370 w 182608"/>
                <a:gd name="connsiteY234" fmla="*/ 273911 h 831140"/>
                <a:gd name="connsiteX235" fmla="*/ 129009 w 182608"/>
                <a:gd name="connsiteY235" fmla="*/ 276146 h 831140"/>
                <a:gd name="connsiteX236" fmla="*/ 133160 w 182608"/>
                <a:gd name="connsiteY236" fmla="*/ 275827 h 831140"/>
                <a:gd name="connsiteX237" fmla="*/ 134118 w 182608"/>
                <a:gd name="connsiteY237" fmla="*/ 276146 h 831140"/>
                <a:gd name="connsiteX238" fmla="*/ 138589 w 182608"/>
                <a:gd name="connsiteY238" fmla="*/ 275188 h 831140"/>
                <a:gd name="connsiteX239" fmla="*/ 139547 w 182608"/>
                <a:gd name="connsiteY239" fmla="*/ 273911 h 831140"/>
                <a:gd name="connsiteX240" fmla="*/ 143698 w 182608"/>
                <a:gd name="connsiteY240" fmla="*/ 271995 h 831140"/>
                <a:gd name="connsiteX241" fmla="*/ 146253 w 182608"/>
                <a:gd name="connsiteY241" fmla="*/ 274550 h 831140"/>
                <a:gd name="connsiteX242" fmla="*/ 140505 w 182608"/>
                <a:gd name="connsiteY242" fmla="*/ 286684 h 831140"/>
                <a:gd name="connsiteX243" fmla="*/ 139228 w 182608"/>
                <a:gd name="connsiteY243" fmla="*/ 287003 h 831140"/>
                <a:gd name="connsiteX244" fmla="*/ 136034 w 182608"/>
                <a:gd name="connsiteY244" fmla="*/ 292432 h 831140"/>
                <a:gd name="connsiteX245" fmla="*/ 132522 w 182608"/>
                <a:gd name="connsiteY245" fmla="*/ 300096 h 831140"/>
                <a:gd name="connsiteX246" fmla="*/ 126454 w 182608"/>
                <a:gd name="connsiteY246" fmla="*/ 303928 h 831140"/>
                <a:gd name="connsiteX247" fmla="*/ 122942 w 182608"/>
                <a:gd name="connsiteY247" fmla="*/ 305205 h 831140"/>
                <a:gd name="connsiteX248" fmla="*/ 114000 w 182608"/>
                <a:gd name="connsiteY248" fmla="*/ 311592 h 831140"/>
                <a:gd name="connsiteX249" fmla="*/ 113362 w 182608"/>
                <a:gd name="connsiteY249" fmla="*/ 313188 h 831140"/>
                <a:gd name="connsiteX250" fmla="*/ 116875 w 182608"/>
                <a:gd name="connsiteY250" fmla="*/ 320213 h 831140"/>
                <a:gd name="connsiteX251" fmla="*/ 124858 w 182608"/>
                <a:gd name="connsiteY251" fmla="*/ 320852 h 831140"/>
                <a:gd name="connsiteX252" fmla="*/ 130605 w 182608"/>
                <a:gd name="connsiteY252" fmla="*/ 322768 h 831140"/>
                <a:gd name="connsiteX253" fmla="*/ 137631 w 182608"/>
                <a:gd name="connsiteY253" fmla="*/ 323087 h 831140"/>
                <a:gd name="connsiteX254" fmla="*/ 139228 w 182608"/>
                <a:gd name="connsiteY254" fmla="*/ 321810 h 831140"/>
                <a:gd name="connsiteX255" fmla="*/ 144975 w 182608"/>
                <a:gd name="connsiteY255" fmla="*/ 321491 h 831140"/>
                <a:gd name="connsiteX256" fmla="*/ 150404 w 182608"/>
                <a:gd name="connsiteY256" fmla="*/ 325003 h 831140"/>
                <a:gd name="connsiteX257" fmla="*/ 155833 w 182608"/>
                <a:gd name="connsiteY257" fmla="*/ 325962 h 831140"/>
                <a:gd name="connsiteX258" fmla="*/ 158068 w 182608"/>
                <a:gd name="connsiteY258" fmla="*/ 325642 h 831140"/>
                <a:gd name="connsiteX259" fmla="*/ 164455 w 182608"/>
                <a:gd name="connsiteY259" fmla="*/ 324684 h 831140"/>
                <a:gd name="connsiteX260" fmla="*/ 168925 w 182608"/>
                <a:gd name="connsiteY260" fmla="*/ 325323 h 831140"/>
                <a:gd name="connsiteX261" fmla="*/ 169564 w 182608"/>
                <a:gd name="connsiteY261" fmla="*/ 331390 h 831140"/>
                <a:gd name="connsiteX262" fmla="*/ 166051 w 182608"/>
                <a:gd name="connsiteY262" fmla="*/ 337457 h 831140"/>
                <a:gd name="connsiteX263" fmla="*/ 162858 w 182608"/>
                <a:gd name="connsiteY263" fmla="*/ 340012 h 831140"/>
                <a:gd name="connsiteX264" fmla="*/ 156152 w 182608"/>
                <a:gd name="connsiteY264" fmla="*/ 341289 h 831140"/>
                <a:gd name="connsiteX265" fmla="*/ 147849 w 182608"/>
                <a:gd name="connsiteY265" fmla="*/ 340012 h 831140"/>
                <a:gd name="connsiteX266" fmla="*/ 142102 w 182608"/>
                <a:gd name="connsiteY266" fmla="*/ 340970 h 831140"/>
                <a:gd name="connsiteX267" fmla="*/ 140505 w 182608"/>
                <a:gd name="connsiteY267" fmla="*/ 342566 h 831140"/>
                <a:gd name="connsiteX268" fmla="*/ 135715 w 182608"/>
                <a:gd name="connsiteY268" fmla="*/ 346399 h 831140"/>
                <a:gd name="connsiteX269" fmla="*/ 131244 w 182608"/>
                <a:gd name="connsiteY269" fmla="*/ 348634 h 831140"/>
                <a:gd name="connsiteX270" fmla="*/ 126454 w 182608"/>
                <a:gd name="connsiteY270" fmla="*/ 351827 h 831140"/>
                <a:gd name="connsiteX271" fmla="*/ 122303 w 182608"/>
                <a:gd name="connsiteY271" fmla="*/ 354062 h 831140"/>
                <a:gd name="connsiteX272" fmla="*/ 116555 w 182608"/>
                <a:gd name="connsiteY272" fmla="*/ 352785 h 831140"/>
                <a:gd name="connsiteX273" fmla="*/ 112723 w 182608"/>
                <a:gd name="connsiteY273" fmla="*/ 349592 h 831140"/>
                <a:gd name="connsiteX274" fmla="*/ 110488 w 182608"/>
                <a:gd name="connsiteY274" fmla="*/ 346079 h 831140"/>
                <a:gd name="connsiteX275" fmla="*/ 104101 w 182608"/>
                <a:gd name="connsiteY275" fmla="*/ 346079 h 831140"/>
                <a:gd name="connsiteX276" fmla="*/ 102824 w 182608"/>
                <a:gd name="connsiteY276" fmla="*/ 347995 h 831140"/>
                <a:gd name="connsiteX277" fmla="*/ 103782 w 182608"/>
                <a:gd name="connsiteY277" fmla="*/ 351827 h 831140"/>
                <a:gd name="connsiteX278" fmla="*/ 111126 w 182608"/>
                <a:gd name="connsiteY278" fmla="*/ 356298 h 831140"/>
                <a:gd name="connsiteX279" fmla="*/ 118471 w 182608"/>
                <a:gd name="connsiteY279" fmla="*/ 358214 h 831140"/>
                <a:gd name="connsiteX280" fmla="*/ 126454 w 182608"/>
                <a:gd name="connsiteY280" fmla="*/ 360449 h 831140"/>
                <a:gd name="connsiteX281" fmla="*/ 129967 w 182608"/>
                <a:gd name="connsiteY281" fmla="*/ 363962 h 831140"/>
                <a:gd name="connsiteX282" fmla="*/ 130925 w 182608"/>
                <a:gd name="connsiteY282" fmla="*/ 368752 h 831140"/>
                <a:gd name="connsiteX283" fmla="*/ 133160 w 182608"/>
                <a:gd name="connsiteY283" fmla="*/ 371945 h 831140"/>
                <a:gd name="connsiteX284" fmla="*/ 138908 w 182608"/>
                <a:gd name="connsiteY284" fmla="*/ 374180 h 831140"/>
                <a:gd name="connsiteX285" fmla="*/ 145295 w 182608"/>
                <a:gd name="connsiteY285" fmla="*/ 376415 h 831140"/>
                <a:gd name="connsiteX286" fmla="*/ 155194 w 182608"/>
                <a:gd name="connsiteY286" fmla="*/ 373861 h 831140"/>
                <a:gd name="connsiteX287" fmla="*/ 163497 w 182608"/>
                <a:gd name="connsiteY287" fmla="*/ 374180 h 831140"/>
                <a:gd name="connsiteX288" fmla="*/ 164774 w 182608"/>
                <a:gd name="connsiteY288" fmla="*/ 375777 h 831140"/>
                <a:gd name="connsiteX289" fmla="*/ 170841 w 182608"/>
                <a:gd name="connsiteY289" fmla="*/ 377693 h 831140"/>
                <a:gd name="connsiteX290" fmla="*/ 174354 w 182608"/>
                <a:gd name="connsiteY290" fmla="*/ 376735 h 831140"/>
                <a:gd name="connsiteX291" fmla="*/ 181379 w 182608"/>
                <a:gd name="connsiteY291" fmla="*/ 382802 h 831140"/>
                <a:gd name="connsiteX292" fmla="*/ 176270 w 182608"/>
                <a:gd name="connsiteY292" fmla="*/ 386634 h 831140"/>
                <a:gd name="connsiteX293" fmla="*/ 166690 w 182608"/>
                <a:gd name="connsiteY293" fmla="*/ 387592 h 831140"/>
                <a:gd name="connsiteX294" fmla="*/ 163177 w 182608"/>
                <a:gd name="connsiteY294" fmla="*/ 392063 h 831140"/>
                <a:gd name="connsiteX295" fmla="*/ 162219 w 182608"/>
                <a:gd name="connsiteY295" fmla="*/ 396214 h 831140"/>
                <a:gd name="connsiteX296" fmla="*/ 158707 w 182608"/>
                <a:gd name="connsiteY296" fmla="*/ 398449 h 831140"/>
                <a:gd name="connsiteX297" fmla="*/ 151362 w 182608"/>
                <a:gd name="connsiteY297" fmla="*/ 400685 h 831140"/>
                <a:gd name="connsiteX298" fmla="*/ 146892 w 182608"/>
                <a:gd name="connsiteY298" fmla="*/ 400685 h 831140"/>
                <a:gd name="connsiteX299" fmla="*/ 142740 w 182608"/>
                <a:gd name="connsiteY299" fmla="*/ 397172 h 831140"/>
                <a:gd name="connsiteX300" fmla="*/ 136992 w 182608"/>
                <a:gd name="connsiteY300" fmla="*/ 396533 h 831140"/>
                <a:gd name="connsiteX301" fmla="*/ 125177 w 182608"/>
                <a:gd name="connsiteY301" fmla="*/ 400046 h 831140"/>
                <a:gd name="connsiteX302" fmla="*/ 120387 w 182608"/>
                <a:gd name="connsiteY302" fmla="*/ 402920 h 831140"/>
                <a:gd name="connsiteX303" fmla="*/ 123580 w 182608"/>
                <a:gd name="connsiteY303" fmla="*/ 406752 h 831140"/>
                <a:gd name="connsiteX304" fmla="*/ 124858 w 182608"/>
                <a:gd name="connsiteY304" fmla="*/ 407710 h 831140"/>
                <a:gd name="connsiteX305" fmla="*/ 131564 w 182608"/>
                <a:gd name="connsiteY305" fmla="*/ 407710 h 831140"/>
                <a:gd name="connsiteX306" fmla="*/ 138908 w 182608"/>
                <a:gd name="connsiteY306" fmla="*/ 404836 h 831140"/>
                <a:gd name="connsiteX307" fmla="*/ 147211 w 182608"/>
                <a:gd name="connsiteY307" fmla="*/ 405155 h 831140"/>
                <a:gd name="connsiteX308" fmla="*/ 148807 w 182608"/>
                <a:gd name="connsiteY308" fmla="*/ 405794 h 831140"/>
                <a:gd name="connsiteX309" fmla="*/ 151362 w 182608"/>
                <a:gd name="connsiteY309" fmla="*/ 413458 h 831140"/>
                <a:gd name="connsiteX310" fmla="*/ 148169 w 182608"/>
                <a:gd name="connsiteY310" fmla="*/ 416651 h 831140"/>
                <a:gd name="connsiteX311" fmla="*/ 143698 w 182608"/>
                <a:gd name="connsiteY311" fmla="*/ 416651 h 831140"/>
                <a:gd name="connsiteX312" fmla="*/ 136992 w 182608"/>
                <a:gd name="connsiteY312" fmla="*/ 417290 h 831140"/>
                <a:gd name="connsiteX313" fmla="*/ 132841 w 182608"/>
                <a:gd name="connsiteY313" fmla="*/ 418567 h 831140"/>
                <a:gd name="connsiteX314" fmla="*/ 131883 w 182608"/>
                <a:gd name="connsiteY314" fmla="*/ 423357 h 831140"/>
                <a:gd name="connsiteX315" fmla="*/ 141143 w 182608"/>
                <a:gd name="connsiteY315" fmla="*/ 426870 h 831140"/>
                <a:gd name="connsiteX316" fmla="*/ 149127 w 182608"/>
                <a:gd name="connsiteY316" fmla="*/ 427828 h 831140"/>
                <a:gd name="connsiteX317" fmla="*/ 157110 w 182608"/>
                <a:gd name="connsiteY317" fmla="*/ 427508 h 831140"/>
                <a:gd name="connsiteX318" fmla="*/ 167648 w 182608"/>
                <a:gd name="connsiteY318" fmla="*/ 428147 h 831140"/>
                <a:gd name="connsiteX319" fmla="*/ 173396 w 182608"/>
                <a:gd name="connsiteY319" fmla="*/ 430382 h 831140"/>
                <a:gd name="connsiteX320" fmla="*/ 176908 w 182608"/>
                <a:gd name="connsiteY320" fmla="*/ 431979 h 831140"/>
                <a:gd name="connsiteX321" fmla="*/ 180740 w 182608"/>
                <a:gd name="connsiteY321" fmla="*/ 435811 h 831140"/>
                <a:gd name="connsiteX322" fmla="*/ 180102 w 182608"/>
                <a:gd name="connsiteY322" fmla="*/ 444113 h 831140"/>
                <a:gd name="connsiteX323" fmla="*/ 175950 w 182608"/>
                <a:gd name="connsiteY323" fmla="*/ 446029 h 831140"/>
                <a:gd name="connsiteX324" fmla="*/ 167967 w 182608"/>
                <a:gd name="connsiteY324" fmla="*/ 448584 h 831140"/>
                <a:gd name="connsiteX325" fmla="*/ 162858 w 182608"/>
                <a:gd name="connsiteY325" fmla="*/ 451777 h 831140"/>
                <a:gd name="connsiteX326" fmla="*/ 159984 w 182608"/>
                <a:gd name="connsiteY326" fmla="*/ 453054 h 831140"/>
                <a:gd name="connsiteX327" fmla="*/ 155194 w 182608"/>
                <a:gd name="connsiteY327" fmla="*/ 452735 h 831140"/>
                <a:gd name="connsiteX328" fmla="*/ 146572 w 182608"/>
                <a:gd name="connsiteY328" fmla="*/ 451777 h 831140"/>
                <a:gd name="connsiteX329" fmla="*/ 141463 w 182608"/>
                <a:gd name="connsiteY329" fmla="*/ 451458 h 831140"/>
                <a:gd name="connsiteX330" fmla="*/ 136673 w 182608"/>
                <a:gd name="connsiteY330" fmla="*/ 451777 h 831140"/>
                <a:gd name="connsiteX331" fmla="*/ 126774 w 182608"/>
                <a:gd name="connsiteY331" fmla="*/ 452097 h 831140"/>
                <a:gd name="connsiteX332" fmla="*/ 123261 w 182608"/>
                <a:gd name="connsiteY332" fmla="*/ 449223 h 831140"/>
                <a:gd name="connsiteX333" fmla="*/ 115278 w 182608"/>
                <a:gd name="connsiteY333" fmla="*/ 442198 h 831140"/>
                <a:gd name="connsiteX334" fmla="*/ 109849 w 182608"/>
                <a:gd name="connsiteY334" fmla="*/ 443475 h 831140"/>
                <a:gd name="connsiteX335" fmla="*/ 111126 w 182608"/>
                <a:gd name="connsiteY335" fmla="*/ 448584 h 831140"/>
                <a:gd name="connsiteX336" fmla="*/ 116875 w 182608"/>
                <a:gd name="connsiteY336" fmla="*/ 455928 h 831140"/>
                <a:gd name="connsiteX337" fmla="*/ 121984 w 182608"/>
                <a:gd name="connsiteY337" fmla="*/ 459761 h 831140"/>
                <a:gd name="connsiteX338" fmla="*/ 129009 w 182608"/>
                <a:gd name="connsiteY338" fmla="*/ 463592 h 831140"/>
                <a:gd name="connsiteX339" fmla="*/ 136354 w 182608"/>
                <a:gd name="connsiteY339" fmla="*/ 468382 h 831140"/>
                <a:gd name="connsiteX340" fmla="*/ 140824 w 182608"/>
                <a:gd name="connsiteY340" fmla="*/ 469979 h 831140"/>
                <a:gd name="connsiteX341" fmla="*/ 146572 w 182608"/>
                <a:gd name="connsiteY341" fmla="*/ 469979 h 831140"/>
                <a:gd name="connsiteX342" fmla="*/ 153917 w 182608"/>
                <a:gd name="connsiteY342" fmla="*/ 473811 h 831140"/>
                <a:gd name="connsiteX343" fmla="*/ 154236 w 182608"/>
                <a:gd name="connsiteY343" fmla="*/ 474769 h 831140"/>
                <a:gd name="connsiteX344" fmla="*/ 159026 w 182608"/>
                <a:gd name="connsiteY344" fmla="*/ 483710 h 831140"/>
                <a:gd name="connsiteX345" fmla="*/ 161261 w 182608"/>
                <a:gd name="connsiteY345" fmla="*/ 489139 h 831140"/>
                <a:gd name="connsiteX346" fmla="*/ 158068 w 182608"/>
                <a:gd name="connsiteY346" fmla="*/ 491694 h 831140"/>
                <a:gd name="connsiteX347" fmla="*/ 154555 w 182608"/>
                <a:gd name="connsiteY347" fmla="*/ 491374 h 831140"/>
                <a:gd name="connsiteX348" fmla="*/ 141463 w 182608"/>
                <a:gd name="connsiteY348" fmla="*/ 489458 h 831140"/>
                <a:gd name="connsiteX349" fmla="*/ 135076 w 182608"/>
                <a:gd name="connsiteY349" fmla="*/ 491374 h 831140"/>
                <a:gd name="connsiteX350" fmla="*/ 129648 w 182608"/>
                <a:gd name="connsiteY350" fmla="*/ 494887 h 831140"/>
                <a:gd name="connsiteX351" fmla="*/ 123900 w 182608"/>
                <a:gd name="connsiteY351" fmla="*/ 494887 h 831140"/>
                <a:gd name="connsiteX352" fmla="*/ 121026 w 182608"/>
                <a:gd name="connsiteY352" fmla="*/ 494248 h 831140"/>
                <a:gd name="connsiteX353" fmla="*/ 117832 w 182608"/>
                <a:gd name="connsiteY353" fmla="*/ 494887 h 831140"/>
                <a:gd name="connsiteX354" fmla="*/ 117832 w 182608"/>
                <a:gd name="connsiteY354" fmla="*/ 498080 h 831140"/>
                <a:gd name="connsiteX355" fmla="*/ 127732 w 182608"/>
                <a:gd name="connsiteY355" fmla="*/ 508618 h 831140"/>
                <a:gd name="connsiteX356" fmla="*/ 132202 w 182608"/>
                <a:gd name="connsiteY356" fmla="*/ 510214 h 831140"/>
                <a:gd name="connsiteX357" fmla="*/ 139866 w 182608"/>
                <a:gd name="connsiteY357" fmla="*/ 513727 h 831140"/>
                <a:gd name="connsiteX358" fmla="*/ 143698 w 182608"/>
                <a:gd name="connsiteY358" fmla="*/ 515963 h 831140"/>
                <a:gd name="connsiteX359" fmla="*/ 148169 w 182608"/>
                <a:gd name="connsiteY359" fmla="*/ 515963 h 831140"/>
                <a:gd name="connsiteX360" fmla="*/ 154875 w 182608"/>
                <a:gd name="connsiteY360" fmla="*/ 515963 h 831140"/>
                <a:gd name="connsiteX361" fmla="*/ 168606 w 182608"/>
                <a:gd name="connsiteY361" fmla="*/ 516920 h 831140"/>
                <a:gd name="connsiteX362" fmla="*/ 175950 w 182608"/>
                <a:gd name="connsiteY362" fmla="*/ 517240 h 831140"/>
                <a:gd name="connsiteX363" fmla="*/ 179144 w 182608"/>
                <a:gd name="connsiteY363" fmla="*/ 519156 h 831140"/>
                <a:gd name="connsiteX364" fmla="*/ 177866 w 182608"/>
                <a:gd name="connsiteY364" fmla="*/ 532248 h 831140"/>
                <a:gd name="connsiteX365" fmla="*/ 175631 w 182608"/>
                <a:gd name="connsiteY365" fmla="*/ 533526 h 831140"/>
                <a:gd name="connsiteX366" fmla="*/ 161261 w 182608"/>
                <a:gd name="connsiteY366" fmla="*/ 535761 h 831140"/>
                <a:gd name="connsiteX367" fmla="*/ 152959 w 182608"/>
                <a:gd name="connsiteY367" fmla="*/ 536080 h 831140"/>
                <a:gd name="connsiteX368" fmla="*/ 149765 w 182608"/>
                <a:gd name="connsiteY368" fmla="*/ 536719 h 831140"/>
                <a:gd name="connsiteX369" fmla="*/ 144018 w 182608"/>
                <a:gd name="connsiteY369" fmla="*/ 539273 h 831140"/>
                <a:gd name="connsiteX370" fmla="*/ 137312 w 182608"/>
                <a:gd name="connsiteY370" fmla="*/ 539593 h 831140"/>
                <a:gd name="connsiteX371" fmla="*/ 135715 w 182608"/>
                <a:gd name="connsiteY371" fmla="*/ 538635 h 831140"/>
                <a:gd name="connsiteX372" fmla="*/ 123580 w 182608"/>
                <a:gd name="connsiteY372" fmla="*/ 533845 h 831140"/>
                <a:gd name="connsiteX373" fmla="*/ 118790 w 182608"/>
                <a:gd name="connsiteY373" fmla="*/ 530652 h 831140"/>
                <a:gd name="connsiteX374" fmla="*/ 118471 w 182608"/>
                <a:gd name="connsiteY374" fmla="*/ 530013 h 831140"/>
                <a:gd name="connsiteX375" fmla="*/ 113042 w 182608"/>
                <a:gd name="connsiteY375" fmla="*/ 528097 h 831140"/>
                <a:gd name="connsiteX376" fmla="*/ 111765 w 182608"/>
                <a:gd name="connsiteY376" fmla="*/ 533206 h 831140"/>
                <a:gd name="connsiteX377" fmla="*/ 113681 w 182608"/>
                <a:gd name="connsiteY377" fmla="*/ 545660 h 831140"/>
                <a:gd name="connsiteX378" fmla="*/ 115916 w 182608"/>
                <a:gd name="connsiteY378" fmla="*/ 548853 h 831140"/>
                <a:gd name="connsiteX379" fmla="*/ 120706 w 182608"/>
                <a:gd name="connsiteY379" fmla="*/ 556517 h 831140"/>
                <a:gd name="connsiteX380" fmla="*/ 122942 w 182608"/>
                <a:gd name="connsiteY380" fmla="*/ 564181 h 831140"/>
                <a:gd name="connsiteX381" fmla="*/ 128370 w 182608"/>
                <a:gd name="connsiteY381" fmla="*/ 568013 h 831140"/>
                <a:gd name="connsiteX382" fmla="*/ 139866 w 182608"/>
                <a:gd name="connsiteY382" fmla="*/ 573442 h 831140"/>
                <a:gd name="connsiteX383" fmla="*/ 142102 w 182608"/>
                <a:gd name="connsiteY383" fmla="*/ 578870 h 831140"/>
                <a:gd name="connsiteX384" fmla="*/ 138589 w 182608"/>
                <a:gd name="connsiteY384" fmla="*/ 582703 h 831140"/>
                <a:gd name="connsiteX385" fmla="*/ 127412 w 182608"/>
                <a:gd name="connsiteY385" fmla="*/ 581744 h 831140"/>
                <a:gd name="connsiteX386" fmla="*/ 120387 w 182608"/>
                <a:gd name="connsiteY386" fmla="*/ 581106 h 831140"/>
                <a:gd name="connsiteX387" fmla="*/ 117513 w 182608"/>
                <a:gd name="connsiteY387" fmla="*/ 583022 h 831140"/>
                <a:gd name="connsiteX388" fmla="*/ 118790 w 182608"/>
                <a:gd name="connsiteY388" fmla="*/ 585896 h 831140"/>
                <a:gd name="connsiteX389" fmla="*/ 127412 w 182608"/>
                <a:gd name="connsiteY389" fmla="*/ 593879 h 831140"/>
                <a:gd name="connsiteX390" fmla="*/ 133799 w 182608"/>
                <a:gd name="connsiteY390" fmla="*/ 598669 h 831140"/>
                <a:gd name="connsiteX391" fmla="*/ 137950 w 182608"/>
                <a:gd name="connsiteY391" fmla="*/ 606652 h 831140"/>
                <a:gd name="connsiteX392" fmla="*/ 137631 w 182608"/>
                <a:gd name="connsiteY392" fmla="*/ 609207 h 831140"/>
                <a:gd name="connsiteX393" fmla="*/ 134757 w 182608"/>
                <a:gd name="connsiteY393" fmla="*/ 610803 h 831140"/>
                <a:gd name="connsiteX394" fmla="*/ 128370 w 182608"/>
                <a:gd name="connsiteY394" fmla="*/ 607929 h 831140"/>
                <a:gd name="connsiteX395" fmla="*/ 121664 w 182608"/>
                <a:gd name="connsiteY395" fmla="*/ 605694 h 831140"/>
                <a:gd name="connsiteX396" fmla="*/ 116236 w 182608"/>
                <a:gd name="connsiteY396" fmla="*/ 607929 h 831140"/>
                <a:gd name="connsiteX397" fmla="*/ 113362 w 182608"/>
                <a:gd name="connsiteY397" fmla="*/ 611123 h 831140"/>
                <a:gd name="connsiteX398" fmla="*/ 113042 w 182608"/>
                <a:gd name="connsiteY398" fmla="*/ 614316 h 831140"/>
                <a:gd name="connsiteX399" fmla="*/ 118152 w 182608"/>
                <a:gd name="connsiteY399" fmla="*/ 625173 h 831140"/>
                <a:gd name="connsiteX400" fmla="*/ 127093 w 182608"/>
                <a:gd name="connsiteY400" fmla="*/ 632518 h 831140"/>
                <a:gd name="connsiteX401" fmla="*/ 132841 w 182608"/>
                <a:gd name="connsiteY401" fmla="*/ 632518 h 831140"/>
                <a:gd name="connsiteX402" fmla="*/ 137950 w 182608"/>
                <a:gd name="connsiteY402" fmla="*/ 631560 h 831140"/>
                <a:gd name="connsiteX403" fmla="*/ 140185 w 182608"/>
                <a:gd name="connsiteY403" fmla="*/ 632199 h 831140"/>
                <a:gd name="connsiteX404" fmla="*/ 150404 w 182608"/>
                <a:gd name="connsiteY404" fmla="*/ 636669 h 831140"/>
                <a:gd name="connsiteX405" fmla="*/ 152001 w 182608"/>
                <a:gd name="connsiteY405" fmla="*/ 636989 h 831140"/>
                <a:gd name="connsiteX406" fmla="*/ 158707 w 182608"/>
                <a:gd name="connsiteY406" fmla="*/ 639862 h 831140"/>
                <a:gd name="connsiteX407" fmla="*/ 160942 w 182608"/>
                <a:gd name="connsiteY407" fmla="*/ 648484 h 831140"/>
                <a:gd name="connsiteX408" fmla="*/ 158707 w 182608"/>
                <a:gd name="connsiteY408" fmla="*/ 650081 h 831140"/>
                <a:gd name="connsiteX409" fmla="*/ 146572 w 182608"/>
                <a:gd name="connsiteY409" fmla="*/ 651039 h 831140"/>
                <a:gd name="connsiteX410" fmla="*/ 136354 w 182608"/>
                <a:gd name="connsiteY410" fmla="*/ 647845 h 831140"/>
                <a:gd name="connsiteX411" fmla="*/ 131564 w 182608"/>
                <a:gd name="connsiteY411" fmla="*/ 645930 h 831140"/>
                <a:gd name="connsiteX412" fmla="*/ 127732 w 182608"/>
                <a:gd name="connsiteY412" fmla="*/ 647526 h 831140"/>
                <a:gd name="connsiteX413" fmla="*/ 127732 w 182608"/>
                <a:gd name="connsiteY413" fmla="*/ 647845 h 831140"/>
                <a:gd name="connsiteX414" fmla="*/ 120706 w 182608"/>
                <a:gd name="connsiteY414" fmla="*/ 653594 h 831140"/>
                <a:gd name="connsiteX415" fmla="*/ 119110 w 182608"/>
                <a:gd name="connsiteY415" fmla="*/ 654871 h 831140"/>
                <a:gd name="connsiteX416" fmla="*/ 120068 w 182608"/>
                <a:gd name="connsiteY416" fmla="*/ 657106 h 831140"/>
                <a:gd name="connsiteX417" fmla="*/ 125816 w 182608"/>
                <a:gd name="connsiteY417" fmla="*/ 658064 h 831140"/>
                <a:gd name="connsiteX418" fmla="*/ 135715 w 182608"/>
                <a:gd name="connsiteY418" fmla="*/ 656468 h 831140"/>
                <a:gd name="connsiteX419" fmla="*/ 143059 w 182608"/>
                <a:gd name="connsiteY419" fmla="*/ 663812 h 831140"/>
                <a:gd name="connsiteX420" fmla="*/ 135076 w 182608"/>
                <a:gd name="connsiteY420" fmla="*/ 666367 h 831140"/>
                <a:gd name="connsiteX421" fmla="*/ 130605 w 182608"/>
                <a:gd name="connsiteY421" fmla="*/ 665728 h 831140"/>
                <a:gd name="connsiteX422" fmla="*/ 125177 w 182608"/>
                <a:gd name="connsiteY422" fmla="*/ 665409 h 831140"/>
                <a:gd name="connsiteX423" fmla="*/ 122942 w 182608"/>
                <a:gd name="connsiteY423" fmla="*/ 666047 h 831140"/>
                <a:gd name="connsiteX424" fmla="*/ 119429 w 182608"/>
                <a:gd name="connsiteY424" fmla="*/ 670198 h 831140"/>
                <a:gd name="connsiteX425" fmla="*/ 116555 w 182608"/>
                <a:gd name="connsiteY425" fmla="*/ 673392 h 831140"/>
                <a:gd name="connsiteX426" fmla="*/ 104421 w 182608"/>
                <a:gd name="connsiteY426" fmla="*/ 680098 h 831140"/>
                <a:gd name="connsiteX427" fmla="*/ 100908 w 182608"/>
                <a:gd name="connsiteY427" fmla="*/ 692871 h 831140"/>
                <a:gd name="connsiteX428" fmla="*/ 100908 w 182608"/>
                <a:gd name="connsiteY428" fmla="*/ 704686 h 831140"/>
                <a:gd name="connsiteX429" fmla="*/ 100908 w 182608"/>
                <a:gd name="connsiteY429" fmla="*/ 709476 h 831140"/>
                <a:gd name="connsiteX430" fmla="*/ 101547 w 182608"/>
                <a:gd name="connsiteY430" fmla="*/ 724804 h 831140"/>
                <a:gd name="connsiteX431" fmla="*/ 101547 w 182608"/>
                <a:gd name="connsiteY431" fmla="*/ 740451 h 831140"/>
                <a:gd name="connsiteX432" fmla="*/ 101227 w 182608"/>
                <a:gd name="connsiteY432" fmla="*/ 749073 h 831140"/>
                <a:gd name="connsiteX433" fmla="*/ 101227 w 182608"/>
                <a:gd name="connsiteY433" fmla="*/ 762166 h 831140"/>
                <a:gd name="connsiteX434" fmla="*/ 100908 w 182608"/>
                <a:gd name="connsiteY434" fmla="*/ 766317 h 831140"/>
                <a:gd name="connsiteX435" fmla="*/ 100269 w 182608"/>
                <a:gd name="connsiteY435" fmla="*/ 781964 h 831140"/>
                <a:gd name="connsiteX436" fmla="*/ 100589 w 182608"/>
                <a:gd name="connsiteY436" fmla="*/ 783241 h 831140"/>
                <a:gd name="connsiteX437" fmla="*/ 100589 w 182608"/>
                <a:gd name="connsiteY437" fmla="*/ 789628 h 831140"/>
                <a:gd name="connsiteX438" fmla="*/ 99950 w 182608"/>
                <a:gd name="connsiteY438" fmla="*/ 796014 h 831140"/>
                <a:gd name="connsiteX439" fmla="*/ 100269 w 182608"/>
                <a:gd name="connsiteY439" fmla="*/ 801443 h 831140"/>
                <a:gd name="connsiteX440" fmla="*/ 101547 w 182608"/>
                <a:gd name="connsiteY440" fmla="*/ 822200 h 831140"/>
                <a:gd name="connsiteX441" fmla="*/ 97395 w 182608"/>
                <a:gd name="connsiteY441" fmla="*/ 830502 h 831140"/>
                <a:gd name="connsiteX442" fmla="*/ 94521 w 182608"/>
                <a:gd name="connsiteY442" fmla="*/ 831141 h 831140"/>
                <a:gd name="connsiteX443" fmla="*/ 89732 w 182608"/>
                <a:gd name="connsiteY443" fmla="*/ 824435 h 831140"/>
                <a:gd name="connsiteX444" fmla="*/ 90051 w 182608"/>
                <a:gd name="connsiteY444" fmla="*/ 809746 h 831140"/>
                <a:gd name="connsiteX445" fmla="*/ 90370 w 182608"/>
                <a:gd name="connsiteY445" fmla="*/ 794737 h 831140"/>
                <a:gd name="connsiteX446" fmla="*/ 90051 w 182608"/>
                <a:gd name="connsiteY446" fmla="*/ 785796 h 831140"/>
                <a:gd name="connsiteX447" fmla="*/ 90370 w 182608"/>
                <a:gd name="connsiteY447" fmla="*/ 775897 h 831140"/>
                <a:gd name="connsiteX448" fmla="*/ 91009 w 182608"/>
                <a:gd name="connsiteY448" fmla="*/ 762485 h 831140"/>
                <a:gd name="connsiteX449" fmla="*/ 91009 w 182608"/>
                <a:gd name="connsiteY449" fmla="*/ 751627 h 831140"/>
                <a:gd name="connsiteX450" fmla="*/ 92286 w 182608"/>
                <a:gd name="connsiteY450" fmla="*/ 735342 h 831140"/>
                <a:gd name="connsiteX451" fmla="*/ 91647 w 182608"/>
                <a:gd name="connsiteY451" fmla="*/ 726720 h 831140"/>
                <a:gd name="connsiteX452" fmla="*/ 91328 w 182608"/>
                <a:gd name="connsiteY452" fmla="*/ 717459 h 831140"/>
                <a:gd name="connsiteX453" fmla="*/ 90689 w 182608"/>
                <a:gd name="connsiteY453" fmla="*/ 706283 h 831140"/>
                <a:gd name="connsiteX454" fmla="*/ 90051 w 182608"/>
                <a:gd name="connsiteY454" fmla="*/ 701812 h 831140"/>
                <a:gd name="connsiteX455" fmla="*/ 90051 w 182608"/>
                <a:gd name="connsiteY455" fmla="*/ 688720 h 831140"/>
                <a:gd name="connsiteX456" fmla="*/ 89732 w 182608"/>
                <a:gd name="connsiteY456" fmla="*/ 686485 h 831140"/>
                <a:gd name="connsiteX457" fmla="*/ 86538 w 182608"/>
                <a:gd name="connsiteY457" fmla="*/ 683291 h 831140"/>
                <a:gd name="connsiteX458" fmla="*/ 82387 w 182608"/>
                <a:gd name="connsiteY458" fmla="*/ 685846 h 831140"/>
                <a:gd name="connsiteX459" fmla="*/ 77916 w 182608"/>
                <a:gd name="connsiteY459" fmla="*/ 692552 h 831140"/>
                <a:gd name="connsiteX460" fmla="*/ 75362 w 182608"/>
                <a:gd name="connsiteY460" fmla="*/ 693190 h 831140"/>
                <a:gd name="connsiteX461" fmla="*/ 71849 w 182608"/>
                <a:gd name="connsiteY461" fmla="*/ 689358 h 831140"/>
                <a:gd name="connsiteX462" fmla="*/ 70252 w 182608"/>
                <a:gd name="connsiteY462" fmla="*/ 683611 h 831140"/>
                <a:gd name="connsiteX463" fmla="*/ 71529 w 182608"/>
                <a:gd name="connsiteY463" fmla="*/ 680098 h 831140"/>
                <a:gd name="connsiteX464" fmla="*/ 79513 w 182608"/>
                <a:gd name="connsiteY464" fmla="*/ 667963 h 831140"/>
                <a:gd name="connsiteX465" fmla="*/ 80471 w 182608"/>
                <a:gd name="connsiteY465" fmla="*/ 664770 h 831140"/>
                <a:gd name="connsiteX466" fmla="*/ 83983 w 182608"/>
                <a:gd name="connsiteY466" fmla="*/ 658383 h 831140"/>
                <a:gd name="connsiteX467" fmla="*/ 83345 w 182608"/>
                <a:gd name="connsiteY467" fmla="*/ 654232 h 831140"/>
                <a:gd name="connsiteX468" fmla="*/ 81429 w 182608"/>
                <a:gd name="connsiteY468" fmla="*/ 653913 h 831140"/>
                <a:gd name="connsiteX469" fmla="*/ 71529 w 182608"/>
                <a:gd name="connsiteY469" fmla="*/ 651678 h 831140"/>
                <a:gd name="connsiteX470" fmla="*/ 65463 w 182608"/>
                <a:gd name="connsiteY470" fmla="*/ 650719 h 831140"/>
                <a:gd name="connsiteX471" fmla="*/ 61950 w 182608"/>
                <a:gd name="connsiteY471" fmla="*/ 647526 h 831140"/>
                <a:gd name="connsiteX472" fmla="*/ 61950 w 182608"/>
                <a:gd name="connsiteY472" fmla="*/ 643694 h 831140"/>
                <a:gd name="connsiteX473" fmla="*/ 66740 w 182608"/>
                <a:gd name="connsiteY473" fmla="*/ 638585 h 831140"/>
                <a:gd name="connsiteX474" fmla="*/ 76319 w 182608"/>
                <a:gd name="connsiteY474" fmla="*/ 631240 h 831140"/>
                <a:gd name="connsiteX475" fmla="*/ 79513 w 182608"/>
                <a:gd name="connsiteY475" fmla="*/ 623896 h 831140"/>
                <a:gd name="connsiteX476" fmla="*/ 83345 w 182608"/>
                <a:gd name="connsiteY476" fmla="*/ 616232 h 831140"/>
                <a:gd name="connsiteX477" fmla="*/ 84942 w 182608"/>
                <a:gd name="connsiteY477" fmla="*/ 607929 h 831140"/>
                <a:gd name="connsiteX478" fmla="*/ 83026 w 182608"/>
                <a:gd name="connsiteY478" fmla="*/ 605694 h 831140"/>
                <a:gd name="connsiteX479" fmla="*/ 80471 w 182608"/>
                <a:gd name="connsiteY479" fmla="*/ 606652 h 831140"/>
                <a:gd name="connsiteX480" fmla="*/ 78874 w 182608"/>
                <a:gd name="connsiteY480" fmla="*/ 609526 h 831140"/>
                <a:gd name="connsiteX481" fmla="*/ 75362 w 182608"/>
                <a:gd name="connsiteY481" fmla="*/ 613039 h 831140"/>
                <a:gd name="connsiteX482" fmla="*/ 72168 w 182608"/>
                <a:gd name="connsiteY482" fmla="*/ 616232 h 831140"/>
                <a:gd name="connsiteX483" fmla="*/ 70572 w 182608"/>
                <a:gd name="connsiteY483" fmla="*/ 620064 h 831140"/>
                <a:gd name="connsiteX484" fmla="*/ 63866 w 182608"/>
                <a:gd name="connsiteY484" fmla="*/ 620064 h 831140"/>
                <a:gd name="connsiteX485" fmla="*/ 62589 w 182608"/>
                <a:gd name="connsiteY485" fmla="*/ 615593 h 831140"/>
                <a:gd name="connsiteX486" fmla="*/ 61311 w 182608"/>
                <a:gd name="connsiteY486" fmla="*/ 610165 h 831140"/>
                <a:gd name="connsiteX487" fmla="*/ 56840 w 182608"/>
                <a:gd name="connsiteY487" fmla="*/ 608568 h 831140"/>
                <a:gd name="connsiteX488" fmla="*/ 50454 w 182608"/>
                <a:gd name="connsiteY488" fmla="*/ 610165 h 831140"/>
                <a:gd name="connsiteX489" fmla="*/ 41832 w 182608"/>
                <a:gd name="connsiteY489" fmla="*/ 613358 h 831140"/>
                <a:gd name="connsiteX490" fmla="*/ 30336 w 182608"/>
                <a:gd name="connsiteY490" fmla="*/ 613677 h 831140"/>
                <a:gd name="connsiteX491" fmla="*/ 27143 w 182608"/>
                <a:gd name="connsiteY491" fmla="*/ 612719 h 831140"/>
                <a:gd name="connsiteX492" fmla="*/ 12454 w 182608"/>
                <a:gd name="connsiteY492" fmla="*/ 612400 h 831140"/>
                <a:gd name="connsiteX493" fmla="*/ 9580 w 182608"/>
                <a:gd name="connsiteY493" fmla="*/ 612719 h 831140"/>
                <a:gd name="connsiteX494" fmla="*/ 1277 w 182608"/>
                <a:gd name="connsiteY494" fmla="*/ 606652 h 831140"/>
                <a:gd name="connsiteX495" fmla="*/ 4151 w 182608"/>
                <a:gd name="connsiteY495" fmla="*/ 599627 h 831140"/>
                <a:gd name="connsiteX496" fmla="*/ 15328 w 182608"/>
                <a:gd name="connsiteY496" fmla="*/ 594837 h 831140"/>
                <a:gd name="connsiteX497" fmla="*/ 27462 w 182608"/>
                <a:gd name="connsiteY497" fmla="*/ 591324 h 831140"/>
                <a:gd name="connsiteX498" fmla="*/ 30017 w 182608"/>
                <a:gd name="connsiteY498" fmla="*/ 590686 h 831140"/>
                <a:gd name="connsiteX499" fmla="*/ 38000 w 182608"/>
                <a:gd name="connsiteY499" fmla="*/ 589728 h 831140"/>
                <a:gd name="connsiteX500" fmla="*/ 43429 w 182608"/>
                <a:gd name="connsiteY500" fmla="*/ 587812 h 831140"/>
                <a:gd name="connsiteX501" fmla="*/ 48538 w 182608"/>
                <a:gd name="connsiteY501" fmla="*/ 586854 h 831140"/>
                <a:gd name="connsiteX502" fmla="*/ 53009 w 182608"/>
                <a:gd name="connsiteY502" fmla="*/ 587173 h 831140"/>
                <a:gd name="connsiteX503" fmla="*/ 56521 w 182608"/>
                <a:gd name="connsiteY503" fmla="*/ 584938 h 831140"/>
                <a:gd name="connsiteX504" fmla="*/ 55883 w 182608"/>
                <a:gd name="connsiteY504" fmla="*/ 581425 h 831140"/>
                <a:gd name="connsiteX505" fmla="*/ 52370 w 182608"/>
                <a:gd name="connsiteY505" fmla="*/ 576954 h 831140"/>
                <a:gd name="connsiteX506" fmla="*/ 52050 w 182608"/>
                <a:gd name="connsiteY506" fmla="*/ 571526 h 831140"/>
                <a:gd name="connsiteX507" fmla="*/ 56840 w 182608"/>
                <a:gd name="connsiteY507" fmla="*/ 569290 h 831140"/>
                <a:gd name="connsiteX508" fmla="*/ 67378 w 182608"/>
                <a:gd name="connsiteY508" fmla="*/ 566736 h 831140"/>
                <a:gd name="connsiteX509" fmla="*/ 69614 w 182608"/>
                <a:gd name="connsiteY509" fmla="*/ 559072 h 831140"/>
                <a:gd name="connsiteX510" fmla="*/ 67378 w 182608"/>
                <a:gd name="connsiteY510" fmla="*/ 557156 h 831140"/>
                <a:gd name="connsiteX511" fmla="*/ 64504 w 182608"/>
                <a:gd name="connsiteY511" fmla="*/ 549492 h 831140"/>
                <a:gd name="connsiteX512" fmla="*/ 63866 w 182608"/>
                <a:gd name="connsiteY512" fmla="*/ 544383 h 831140"/>
                <a:gd name="connsiteX513" fmla="*/ 57479 w 182608"/>
                <a:gd name="connsiteY513" fmla="*/ 543744 h 831140"/>
                <a:gd name="connsiteX514" fmla="*/ 55883 w 182608"/>
                <a:gd name="connsiteY514" fmla="*/ 545021 h 831140"/>
                <a:gd name="connsiteX515" fmla="*/ 51093 w 182608"/>
                <a:gd name="connsiteY515" fmla="*/ 547257 h 831140"/>
                <a:gd name="connsiteX516" fmla="*/ 47580 w 182608"/>
                <a:gd name="connsiteY516" fmla="*/ 548853 h 831140"/>
                <a:gd name="connsiteX517" fmla="*/ 42151 w 182608"/>
                <a:gd name="connsiteY517" fmla="*/ 555560 h 831140"/>
                <a:gd name="connsiteX518" fmla="*/ 38958 w 182608"/>
                <a:gd name="connsiteY518" fmla="*/ 560030 h 831140"/>
                <a:gd name="connsiteX519" fmla="*/ 35126 w 182608"/>
                <a:gd name="connsiteY519" fmla="*/ 560669 h 831140"/>
                <a:gd name="connsiteX520" fmla="*/ 30336 w 182608"/>
                <a:gd name="connsiteY520" fmla="*/ 557156 h 831140"/>
                <a:gd name="connsiteX521" fmla="*/ 24588 w 182608"/>
                <a:gd name="connsiteY521" fmla="*/ 555240 h 831140"/>
                <a:gd name="connsiteX522" fmla="*/ 15647 w 182608"/>
                <a:gd name="connsiteY522" fmla="*/ 552685 h 831140"/>
                <a:gd name="connsiteX523" fmla="*/ 8622 w 182608"/>
                <a:gd name="connsiteY523" fmla="*/ 546618 h 831140"/>
                <a:gd name="connsiteX524" fmla="*/ 7664 w 182608"/>
                <a:gd name="connsiteY524" fmla="*/ 543425 h 831140"/>
                <a:gd name="connsiteX525" fmla="*/ 12454 w 182608"/>
                <a:gd name="connsiteY525" fmla="*/ 538635 h 831140"/>
                <a:gd name="connsiteX526" fmla="*/ 14370 w 182608"/>
                <a:gd name="connsiteY526" fmla="*/ 537996 h 831140"/>
                <a:gd name="connsiteX527" fmla="*/ 18840 w 182608"/>
                <a:gd name="connsiteY527" fmla="*/ 538635 h 831140"/>
                <a:gd name="connsiteX528" fmla="*/ 26504 w 182608"/>
                <a:gd name="connsiteY528" fmla="*/ 539593 h 831140"/>
                <a:gd name="connsiteX529" fmla="*/ 27462 w 182608"/>
                <a:gd name="connsiteY529" fmla="*/ 539273 h 831140"/>
                <a:gd name="connsiteX530" fmla="*/ 35126 w 182608"/>
                <a:gd name="connsiteY530" fmla="*/ 534803 h 831140"/>
                <a:gd name="connsiteX531" fmla="*/ 38320 w 182608"/>
                <a:gd name="connsiteY531" fmla="*/ 532568 h 831140"/>
                <a:gd name="connsiteX532" fmla="*/ 43429 w 182608"/>
                <a:gd name="connsiteY532" fmla="*/ 528097 h 831140"/>
                <a:gd name="connsiteX533" fmla="*/ 47899 w 182608"/>
                <a:gd name="connsiteY533" fmla="*/ 525223 h 831140"/>
                <a:gd name="connsiteX534" fmla="*/ 58756 w 182608"/>
                <a:gd name="connsiteY534" fmla="*/ 515004 h 831140"/>
                <a:gd name="connsiteX535" fmla="*/ 60673 w 182608"/>
                <a:gd name="connsiteY535" fmla="*/ 511173 h 831140"/>
                <a:gd name="connsiteX536" fmla="*/ 58756 w 182608"/>
                <a:gd name="connsiteY536" fmla="*/ 508618 h 831140"/>
                <a:gd name="connsiteX537" fmla="*/ 55883 w 182608"/>
                <a:gd name="connsiteY537" fmla="*/ 509257 h 831140"/>
                <a:gd name="connsiteX538" fmla="*/ 50773 w 182608"/>
                <a:gd name="connsiteY538" fmla="*/ 509576 h 831140"/>
                <a:gd name="connsiteX539" fmla="*/ 48538 w 182608"/>
                <a:gd name="connsiteY539" fmla="*/ 505425 h 831140"/>
                <a:gd name="connsiteX540" fmla="*/ 49815 w 182608"/>
                <a:gd name="connsiteY540" fmla="*/ 502550 h 831140"/>
                <a:gd name="connsiteX541" fmla="*/ 46941 w 182608"/>
                <a:gd name="connsiteY541" fmla="*/ 498719 h 831140"/>
                <a:gd name="connsiteX542" fmla="*/ 45983 w 182608"/>
                <a:gd name="connsiteY542" fmla="*/ 499038 h 831140"/>
                <a:gd name="connsiteX543" fmla="*/ 38639 w 182608"/>
                <a:gd name="connsiteY543" fmla="*/ 497761 h 831140"/>
                <a:gd name="connsiteX544" fmla="*/ 33849 w 182608"/>
                <a:gd name="connsiteY544" fmla="*/ 497122 h 831140"/>
                <a:gd name="connsiteX545" fmla="*/ 27143 w 182608"/>
                <a:gd name="connsiteY545" fmla="*/ 499357 h 831140"/>
                <a:gd name="connsiteX546" fmla="*/ 18202 w 182608"/>
                <a:gd name="connsiteY546" fmla="*/ 495206 h 831140"/>
                <a:gd name="connsiteX547" fmla="*/ 19479 w 182608"/>
                <a:gd name="connsiteY547" fmla="*/ 490416 h 831140"/>
                <a:gd name="connsiteX548" fmla="*/ 26504 w 182608"/>
                <a:gd name="connsiteY548" fmla="*/ 486584 h 831140"/>
                <a:gd name="connsiteX549" fmla="*/ 28101 w 182608"/>
                <a:gd name="connsiteY549" fmla="*/ 486584 h 831140"/>
                <a:gd name="connsiteX550" fmla="*/ 35126 w 182608"/>
                <a:gd name="connsiteY550" fmla="*/ 485946 h 831140"/>
                <a:gd name="connsiteX551" fmla="*/ 42471 w 182608"/>
                <a:gd name="connsiteY551" fmla="*/ 486584 h 831140"/>
                <a:gd name="connsiteX552" fmla="*/ 47580 w 182608"/>
                <a:gd name="connsiteY552" fmla="*/ 485307 h 831140"/>
                <a:gd name="connsiteX553" fmla="*/ 53966 w 182608"/>
                <a:gd name="connsiteY553" fmla="*/ 479559 h 831140"/>
                <a:gd name="connsiteX554" fmla="*/ 58756 w 182608"/>
                <a:gd name="connsiteY554" fmla="*/ 472534 h 831140"/>
                <a:gd name="connsiteX555" fmla="*/ 64504 w 182608"/>
                <a:gd name="connsiteY555" fmla="*/ 463592 h 831140"/>
                <a:gd name="connsiteX556" fmla="*/ 64504 w 182608"/>
                <a:gd name="connsiteY556" fmla="*/ 458803 h 831140"/>
                <a:gd name="connsiteX557" fmla="*/ 59714 w 182608"/>
                <a:gd name="connsiteY557" fmla="*/ 454332 h 831140"/>
                <a:gd name="connsiteX558" fmla="*/ 58118 w 182608"/>
                <a:gd name="connsiteY558" fmla="*/ 448903 h 831140"/>
                <a:gd name="connsiteX559" fmla="*/ 58437 w 182608"/>
                <a:gd name="connsiteY559" fmla="*/ 447307 h 831140"/>
                <a:gd name="connsiteX560" fmla="*/ 67378 w 182608"/>
                <a:gd name="connsiteY560" fmla="*/ 445071 h 831140"/>
                <a:gd name="connsiteX561" fmla="*/ 74723 w 182608"/>
                <a:gd name="connsiteY561" fmla="*/ 442517 h 831140"/>
                <a:gd name="connsiteX562" fmla="*/ 75681 w 182608"/>
                <a:gd name="connsiteY562" fmla="*/ 433575 h 831140"/>
                <a:gd name="connsiteX563" fmla="*/ 67378 w 182608"/>
                <a:gd name="connsiteY563" fmla="*/ 430063 h 831140"/>
                <a:gd name="connsiteX564" fmla="*/ 63227 w 182608"/>
                <a:gd name="connsiteY564" fmla="*/ 432298 h 831140"/>
                <a:gd name="connsiteX565" fmla="*/ 59076 w 182608"/>
                <a:gd name="connsiteY565" fmla="*/ 431659 h 831140"/>
                <a:gd name="connsiteX566" fmla="*/ 48538 w 182608"/>
                <a:gd name="connsiteY566" fmla="*/ 430701 h 831140"/>
                <a:gd name="connsiteX567" fmla="*/ 42790 w 182608"/>
                <a:gd name="connsiteY567" fmla="*/ 430382 h 831140"/>
                <a:gd name="connsiteX568" fmla="*/ 39916 w 182608"/>
                <a:gd name="connsiteY568" fmla="*/ 429744 h 831140"/>
                <a:gd name="connsiteX569" fmla="*/ 25546 w 182608"/>
                <a:gd name="connsiteY569" fmla="*/ 437727 h 831140"/>
                <a:gd name="connsiteX570" fmla="*/ 16286 w 182608"/>
                <a:gd name="connsiteY570" fmla="*/ 440920 h 831140"/>
                <a:gd name="connsiteX571" fmla="*/ 11177 w 182608"/>
                <a:gd name="connsiteY571" fmla="*/ 440601 h 831140"/>
                <a:gd name="connsiteX572" fmla="*/ 0 w 182608"/>
                <a:gd name="connsiteY572" fmla="*/ 429744 h 831140"/>
                <a:gd name="connsiteX573" fmla="*/ 4470 w 182608"/>
                <a:gd name="connsiteY573" fmla="*/ 423996 h 831140"/>
                <a:gd name="connsiteX574" fmla="*/ 7983 w 182608"/>
                <a:gd name="connsiteY574" fmla="*/ 425592 h 831140"/>
                <a:gd name="connsiteX575" fmla="*/ 13731 w 182608"/>
                <a:gd name="connsiteY575" fmla="*/ 428147 h 831140"/>
                <a:gd name="connsiteX576" fmla="*/ 17882 w 182608"/>
                <a:gd name="connsiteY576" fmla="*/ 426550 h 831140"/>
                <a:gd name="connsiteX577" fmla="*/ 28420 w 182608"/>
                <a:gd name="connsiteY577" fmla="*/ 420164 h 831140"/>
                <a:gd name="connsiteX578" fmla="*/ 36723 w 182608"/>
                <a:gd name="connsiteY578" fmla="*/ 416970 h 831140"/>
                <a:gd name="connsiteX579" fmla="*/ 38958 w 182608"/>
                <a:gd name="connsiteY579" fmla="*/ 415693 h 831140"/>
                <a:gd name="connsiteX580" fmla="*/ 45664 w 182608"/>
                <a:gd name="connsiteY580" fmla="*/ 414735 h 831140"/>
                <a:gd name="connsiteX581" fmla="*/ 53009 w 182608"/>
                <a:gd name="connsiteY581" fmla="*/ 415055 h 831140"/>
                <a:gd name="connsiteX582" fmla="*/ 58437 w 182608"/>
                <a:gd name="connsiteY582" fmla="*/ 408668 h 831140"/>
                <a:gd name="connsiteX583" fmla="*/ 55883 w 182608"/>
                <a:gd name="connsiteY583" fmla="*/ 405155 h 831140"/>
                <a:gd name="connsiteX584" fmla="*/ 51093 w 182608"/>
                <a:gd name="connsiteY584" fmla="*/ 405794 h 831140"/>
                <a:gd name="connsiteX585" fmla="*/ 45664 w 182608"/>
                <a:gd name="connsiteY585" fmla="*/ 402281 h 831140"/>
                <a:gd name="connsiteX586" fmla="*/ 47899 w 182608"/>
                <a:gd name="connsiteY586" fmla="*/ 395895 h 831140"/>
                <a:gd name="connsiteX587" fmla="*/ 56521 w 182608"/>
                <a:gd name="connsiteY587" fmla="*/ 393021 h 831140"/>
                <a:gd name="connsiteX588" fmla="*/ 63546 w 182608"/>
                <a:gd name="connsiteY588" fmla="*/ 388550 h 831140"/>
                <a:gd name="connsiteX589" fmla="*/ 68017 w 182608"/>
                <a:gd name="connsiteY589" fmla="*/ 384718 h 831140"/>
                <a:gd name="connsiteX590" fmla="*/ 69614 w 182608"/>
                <a:gd name="connsiteY590" fmla="*/ 381525 h 831140"/>
                <a:gd name="connsiteX591" fmla="*/ 66420 w 182608"/>
                <a:gd name="connsiteY591" fmla="*/ 380248 h 831140"/>
                <a:gd name="connsiteX592" fmla="*/ 56521 w 182608"/>
                <a:gd name="connsiteY592" fmla="*/ 377693 h 831140"/>
                <a:gd name="connsiteX593" fmla="*/ 51731 w 182608"/>
                <a:gd name="connsiteY593" fmla="*/ 376415 h 831140"/>
                <a:gd name="connsiteX594" fmla="*/ 45345 w 182608"/>
                <a:gd name="connsiteY594" fmla="*/ 377373 h 831140"/>
                <a:gd name="connsiteX595" fmla="*/ 41193 w 182608"/>
                <a:gd name="connsiteY595" fmla="*/ 375138 h 831140"/>
                <a:gd name="connsiteX596" fmla="*/ 39916 w 182608"/>
                <a:gd name="connsiteY596" fmla="*/ 372903 h 831140"/>
                <a:gd name="connsiteX597" fmla="*/ 34168 w 182608"/>
                <a:gd name="connsiteY597" fmla="*/ 371945 h 831140"/>
                <a:gd name="connsiteX598" fmla="*/ 29697 w 182608"/>
                <a:gd name="connsiteY598" fmla="*/ 373222 h 831140"/>
                <a:gd name="connsiteX599" fmla="*/ 20756 w 182608"/>
                <a:gd name="connsiteY599" fmla="*/ 375458 h 831140"/>
                <a:gd name="connsiteX600" fmla="*/ 18202 w 182608"/>
                <a:gd name="connsiteY600" fmla="*/ 375777 h 831140"/>
                <a:gd name="connsiteX601" fmla="*/ 13092 w 182608"/>
                <a:gd name="connsiteY601" fmla="*/ 374819 h 831140"/>
                <a:gd name="connsiteX602" fmla="*/ 9580 w 182608"/>
                <a:gd name="connsiteY602" fmla="*/ 373222 h 831140"/>
                <a:gd name="connsiteX603" fmla="*/ 7983 w 182608"/>
                <a:gd name="connsiteY603" fmla="*/ 370668 h 831140"/>
                <a:gd name="connsiteX604" fmla="*/ 11815 w 182608"/>
                <a:gd name="connsiteY604" fmla="*/ 362046 h 831140"/>
                <a:gd name="connsiteX605" fmla="*/ 22353 w 182608"/>
                <a:gd name="connsiteY605" fmla="*/ 362365 h 831140"/>
                <a:gd name="connsiteX606" fmla="*/ 34168 w 182608"/>
                <a:gd name="connsiteY606" fmla="*/ 363004 h 831140"/>
                <a:gd name="connsiteX607" fmla="*/ 38000 w 182608"/>
                <a:gd name="connsiteY607" fmla="*/ 363004 h 831140"/>
                <a:gd name="connsiteX608" fmla="*/ 48219 w 182608"/>
                <a:gd name="connsiteY608" fmla="*/ 359810 h 831140"/>
                <a:gd name="connsiteX609" fmla="*/ 53009 w 182608"/>
                <a:gd name="connsiteY609" fmla="*/ 358214 h 831140"/>
                <a:gd name="connsiteX610" fmla="*/ 61630 w 182608"/>
                <a:gd name="connsiteY610" fmla="*/ 354701 h 831140"/>
                <a:gd name="connsiteX611" fmla="*/ 62589 w 182608"/>
                <a:gd name="connsiteY611" fmla="*/ 353424 h 831140"/>
                <a:gd name="connsiteX612" fmla="*/ 66101 w 182608"/>
                <a:gd name="connsiteY612" fmla="*/ 349911 h 831140"/>
                <a:gd name="connsiteX613" fmla="*/ 74723 w 182608"/>
                <a:gd name="connsiteY613" fmla="*/ 337777 h 831140"/>
                <a:gd name="connsiteX614" fmla="*/ 71529 w 182608"/>
                <a:gd name="connsiteY614" fmla="*/ 334903 h 831140"/>
                <a:gd name="connsiteX615" fmla="*/ 68336 w 182608"/>
                <a:gd name="connsiteY615" fmla="*/ 335541 h 831140"/>
                <a:gd name="connsiteX616" fmla="*/ 63546 w 182608"/>
                <a:gd name="connsiteY616" fmla="*/ 331709 h 831140"/>
                <a:gd name="connsiteX617" fmla="*/ 63546 w 182608"/>
                <a:gd name="connsiteY617" fmla="*/ 323407 h 831140"/>
                <a:gd name="connsiteX618" fmla="*/ 68975 w 182608"/>
                <a:gd name="connsiteY618" fmla="*/ 321172 h 831140"/>
                <a:gd name="connsiteX619" fmla="*/ 64504 w 182608"/>
                <a:gd name="connsiteY619" fmla="*/ 321491 h 831140"/>
                <a:gd name="connsiteX620" fmla="*/ 63546 w 182608"/>
                <a:gd name="connsiteY620" fmla="*/ 323407 h 831140"/>
                <a:gd name="connsiteX621" fmla="*/ 121026 w 182608"/>
                <a:gd name="connsiteY621" fmla="*/ 284129 h 831140"/>
                <a:gd name="connsiteX622" fmla="*/ 117832 w 182608"/>
                <a:gd name="connsiteY622" fmla="*/ 285087 h 831140"/>
                <a:gd name="connsiteX623" fmla="*/ 117513 w 182608"/>
                <a:gd name="connsiteY623" fmla="*/ 287642 h 831140"/>
                <a:gd name="connsiteX624" fmla="*/ 123261 w 182608"/>
                <a:gd name="connsiteY624" fmla="*/ 289239 h 831140"/>
                <a:gd name="connsiteX625" fmla="*/ 128370 w 182608"/>
                <a:gd name="connsiteY625" fmla="*/ 287642 h 831140"/>
                <a:gd name="connsiteX626" fmla="*/ 129648 w 182608"/>
                <a:gd name="connsiteY626" fmla="*/ 286045 h 831140"/>
                <a:gd name="connsiteX627" fmla="*/ 128370 w 182608"/>
                <a:gd name="connsiteY627" fmla="*/ 284768 h 831140"/>
                <a:gd name="connsiteX628" fmla="*/ 121026 w 182608"/>
                <a:gd name="connsiteY628" fmla="*/ 284129 h 831140"/>
                <a:gd name="connsiteX629" fmla="*/ 104101 w 182608"/>
                <a:gd name="connsiteY629" fmla="*/ 229205 h 831140"/>
                <a:gd name="connsiteX630" fmla="*/ 106656 w 182608"/>
                <a:gd name="connsiteY630" fmla="*/ 230801 h 831140"/>
                <a:gd name="connsiteX631" fmla="*/ 107295 w 182608"/>
                <a:gd name="connsiteY631" fmla="*/ 229524 h 831140"/>
                <a:gd name="connsiteX632" fmla="*/ 104101 w 182608"/>
                <a:gd name="connsiteY632" fmla="*/ 229205 h 83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</a:cxnLst>
              <a:rect l="l" t="t" r="r" b="b"/>
              <a:pathLst>
                <a:path w="182608" h="831140">
                  <a:moveTo>
                    <a:pt x="63546" y="323407"/>
                  </a:moveTo>
                  <a:cubicBezTo>
                    <a:pt x="62589" y="322768"/>
                    <a:pt x="61630" y="321810"/>
                    <a:pt x="60353" y="321172"/>
                  </a:cubicBezTo>
                  <a:cubicBezTo>
                    <a:pt x="57479" y="319256"/>
                    <a:pt x="55244" y="319894"/>
                    <a:pt x="53647" y="322768"/>
                  </a:cubicBezTo>
                  <a:cubicBezTo>
                    <a:pt x="53009" y="323726"/>
                    <a:pt x="53009" y="324684"/>
                    <a:pt x="52370" y="325962"/>
                  </a:cubicBezTo>
                  <a:cubicBezTo>
                    <a:pt x="51412" y="328516"/>
                    <a:pt x="49496" y="329793"/>
                    <a:pt x="46622" y="329793"/>
                  </a:cubicBezTo>
                  <a:cubicBezTo>
                    <a:pt x="44067" y="329474"/>
                    <a:pt x="41832" y="330113"/>
                    <a:pt x="39916" y="332348"/>
                  </a:cubicBezTo>
                  <a:cubicBezTo>
                    <a:pt x="38958" y="333626"/>
                    <a:pt x="37681" y="333626"/>
                    <a:pt x="36403" y="332987"/>
                  </a:cubicBezTo>
                  <a:cubicBezTo>
                    <a:pt x="33849" y="332029"/>
                    <a:pt x="31613" y="332029"/>
                    <a:pt x="29059" y="332987"/>
                  </a:cubicBezTo>
                  <a:cubicBezTo>
                    <a:pt x="27782" y="333306"/>
                    <a:pt x="26504" y="333306"/>
                    <a:pt x="25227" y="333306"/>
                  </a:cubicBezTo>
                  <a:cubicBezTo>
                    <a:pt x="22353" y="333306"/>
                    <a:pt x="21395" y="332348"/>
                    <a:pt x="20756" y="329793"/>
                  </a:cubicBezTo>
                  <a:cubicBezTo>
                    <a:pt x="20437" y="328836"/>
                    <a:pt x="20118" y="327558"/>
                    <a:pt x="20118" y="326600"/>
                  </a:cubicBezTo>
                  <a:cubicBezTo>
                    <a:pt x="20118" y="324365"/>
                    <a:pt x="21076" y="323087"/>
                    <a:pt x="22992" y="323407"/>
                  </a:cubicBezTo>
                  <a:cubicBezTo>
                    <a:pt x="27782" y="324046"/>
                    <a:pt x="31613" y="321810"/>
                    <a:pt x="35126" y="319575"/>
                  </a:cubicBezTo>
                  <a:cubicBezTo>
                    <a:pt x="37681" y="317978"/>
                    <a:pt x="39916" y="316382"/>
                    <a:pt x="43109" y="315743"/>
                  </a:cubicBezTo>
                  <a:cubicBezTo>
                    <a:pt x="45025" y="315423"/>
                    <a:pt x="45983" y="314146"/>
                    <a:pt x="46622" y="312230"/>
                  </a:cubicBezTo>
                  <a:cubicBezTo>
                    <a:pt x="47580" y="310314"/>
                    <a:pt x="48857" y="308398"/>
                    <a:pt x="50135" y="306802"/>
                  </a:cubicBezTo>
                  <a:cubicBezTo>
                    <a:pt x="51412" y="305205"/>
                    <a:pt x="51731" y="303928"/>
                    <a:pt x="50454" y="302012"/>
                  </a:cubicBezTo>
                  <a:cubicBezTo>
                    <a:pt x="49815" y="301054"/>
                    <a:pt x="48857" y="299776"/>
                    <a:pt x="48538" y="298499"/>
                  </a:cubicBezTo>
                  <a:cubicBezTo>
                    <a:pt x="47899" y="296583"/>
                    <a:pt x="48538" y="295625"/>
                    <a:pt x="50454" y="294986"/>
                  </a:cubicBezTo>
                  <a:cubicBezTo>
                    <a:pt x="53647" y="294029"/>
                    <a:pt x="56840" y="293070"/>
                    <a:pt x="60353" y="292113"/>
                  </a:cubicBezTo>
                  <a:cubicBezTo>
                    <a:pt x="63227" y="291474"/>
                    <a:pt x="65143" y="289239"/>
                    <a:pt x="66101" y="286684"/>
                  </a:cubicBezTo>
                  <a:cubicBezTo>
                    <a:pt x="67059" y="283810"/>
                    <a:pt x="68975" y="281255"/>
                    <a:pt x="71210" y="279339"/>
                  </a:cubicBezTo>
                  <a:cubicBezTo>
                    <a:pt x="74084" y="276785"/>
                    <a:pt x="74404" y="274230"/>
                    <a:pt x="72488" y="271037"/>
                  </a:cubicBezTo>
                  <a:cubicBezTo>
                    <a:pt x="71849" y="270079"/>
                    <a:pt x="70891" y="269121"/>
                    <a:pt x="69614" y="268482"/>
                  </a:cubicBezTo>
                  <a:cubicBezTo>
                    <a:pt x="68336" y="267843"/>
                    <a:pt x="67059" y="268482"/>
                    <a:pt x="66420" y="270079"/>
                  </a:cubicBezTo>
                  <a:cubicBezTo>
                    <a:pt x="65143" y="273591"/>
                    <a:pt x="61950" y="274550"/>
                    <a:pt x="58756" y="275188"/>
                  </a:cubicBezTo>
                  <a:cubicBezTo>
                    <a:pt x="57479" y="275507"/>
                    <a:pt x="56521" y="274869"/>
                    <a:pt x="55563" y="273911"/>
                  </a:cubicBezTo>
                  <a:cubicBezTo>
                    <a:pt x="53966" y="271995"/>
                    <a:pt x="52050" y="271995"/>
                    <a:pt x="50135" y="273272"/>
                  </a:cubicBezTo>
                  <a:cubicBezTo>
                    <a:pt x="47580" y="274869"/>
                    <a:pt x="44706" y="275188"/>
                    <a:pt x="41832" y="274230"/>
                  </a:cubicBezTo>
                  <a:cubicBezTo>
                    <a:pt x="41193" y="273911"/>
                    <a:pt x="40235" y="274230"/>
                    <a:pt x="39277" y="274230"/>
                  </a:cubicBezTo>
                  <a:cubicBezTo>
                    <a:pt x="36723" y="274869"/>
                    <a:pt x="33849" y="275507"/>
                    <a:pt x="31294" y="275827"/>
                  </a:cubicBezTo>
                  <a:cubicBezTo>
                    <a:pt x="29378" y="276146"/>
                    <a:pt x="27782" y="275827"/>
                    <a:pt x="26185" y="274869"/>
                  </a:cubicBezTo>
                  <a:cubicBezTo>
                    <a:pt x="24269" y="273911"/>
                    <a:pt x="22033" y="273272"/>
                    <a:pt x="19798" y="272633"/>
                  </a:cubicBezTo>
                  <a:cubicBezTo>
                    <a:pt x="16924" y="271995"/>
                    <a:pt x="15647" y="270398"/>
                    <a:pt x="16286" y="267524"/>
                  </a:cubicBezTo>
                  <a:cubicBezTo>
                    <a:pt x="17243" y="262734"/>
                    <a:pt x="20437" y="260818"/>
                    <a:pt x="25227" y="261776"/>
                  </a:cubicBezTo>
                  <a:cubicBezTo>
                    <a:pt x="27143" y="262096"/>
                    <a:pt x="29378" y="262734"/>
                    <a:pt x="31294" y="263053"/>
                  </a:cubicBezTo>
                  <a:cubicBezTo>
                    <a:pt x="32252" y="263053"/>
                    <a:pt x="33530" y="262734"/>
                    <a:pt x="34807" y="262415"/>
                  </a:cubicBezTo>
                  <a:cubicBezTo>
                    <a:pt x="37042" y="261137"/>
                    <a:pt x="38958" y="259541"/>
                    <a:pt x="41193" y="258583"/>
                  </a:cubicBezTo>
                  <a:cubicBezTo>
                    <a:pt x="42790" y="257625"/>
                    <a:pt x="45025" y="257306"/>
                    <a:pt x="46622" y="256986"/>
                  </a:cubicBezTo>
                  <a:cubicBezTo>
                    <a:pt x="49496" y="256348"/>
                    <a:pt x="52370" y="255709"/>
                    <a:pt x="55244" y="254751"/>
                  </a:cubicBezTo>
                  <a:cubicBezTo>
                    <a:pt x="56840" y="254112"/>
                    <a:pt x="58437" y="252516"/>
                    <a:pt x="59714" y="250919"/>
                  </a:cubicBezTo>
                  <a:cubicBezTo>
                    <a:pt x="62908" y="246448"/>
                    <a:pt x="67059" y="243255"/>
                    <a:pt x="72488" y="241978"/>
                  </a:cubicBezTo>
                  <a:cubicBezTo>
                    <a:pt x="73126" y="241658"/>
                    <a:pt x="74084" y="241658"/>
                    <a:pt x="74404" y="241020"/>
                  </a:cubicBezTo>
                  <a:cubicBezTo>
                    <a:pt x="75042" y="240381"/>
                    <a:pt x="75362" y="239423"/>
                    <a:pt x="75042" y="238784"/>
                  </a:cubicBezTo>
                  <a:cubicBezTo>
                    <a:pt x="74723" y="238146"/>
                    <a:pt x="73765" y="237188"/>
                    <a:pt x="72807" y="237188"/>
                  </a:cubicBezTo>
                  <a:cubicBezTo>
                    <a:pt x="67698" y="236869"/>
                    <a:pt x="63546" y="238465"/>
                    <a:pt x="60034" y="242297"/>
                  </a:cubicBezTo>
                  <a:cubicBezTo>
                    <a:pt x="57479" y="244852"/>
                    <a:pt x="56202" y="244852"/>
                    <a:pt x="53966" y="241339"/>
                  </a:cubicBezTo>
                  <a:cubicBezTo>
                    <a:pt x="53328" y="240381"/>
                    <a:pt x="52370" y="239104"/>
                    <a:pt x="51731" y="238146"/>
                  </a:cubicBezTo>
                  <a:cubicBezTo>
                    <a:pt x="49815" y="235910"/>
                    <a:pt x="48857" y="233356"/>
                    <a:pt x="48857" y="230163"/>
                  </a:cubicBezTo>
                  <a:cubicBezTo>
                    <a:pt x="48857" y="226969"/>
                    <a:pt x="51093" y="225373"/>
                    <a:pt x="53966" y="226330"/>
                  </a:cubicBezTo>
                  <a:cubicBezTo>
                    <a:pt x="54286" y="226330"/>
                    <a:pt x="54925" y="226650"/>
                    <a:pt x="55244" y="226969"/>
                  </a:cubicBezTo>
                  <a:cubicBezTo>
                    <a:pt x="57160" y="228247"/>
                    <a:pt x="58756" y="227608"/>
                    <a:pt x="60034" y="226330"/>
                  </a:cubicBezTo>
                  <a:cubicBezTo>
                    <a:pt x="61311" y="225053"/>
                    <a:pt x="62269" y="223457"/>
                    <a:pt x="63546" y="222179"/>
                  </a:cubicBezTo>
                  <a:cubicBezTo>
                    <a:pt x="65143" y="220583"/>
                    <a:pt x="66420" y="218986"/>
                    <a:pt x="68656" y="218347"/>
                  </a:cubicBezTo>
                  <a:cubicBezTo>
                    <a:pt x="70572" y="217709"/>
                    <a:pt x="70572" y="217070"/>
                    <a:pt x="70252" y="214196"/>
                  </a:cubicBezTo>
                  <a:cubicBezTo>
                    <a:pt x="68656" y="214196"/>
                    <a:pt x="66740" y="214835"/>
                    <a:pt x="64824" y="214515"/>
                  </a:cubicBezTo>
                  <a:cubicBezTo>
                    <a:pt x="63227" y="214196"/>
                    <a:pt x="61630" y="212919"/>
                    <a:pt x="59714" y="212600"/>
                  </a:cubicBezTo>
                  <a:cubicBezTo>
                    <a:pt x="57799" y="211961"/>
                    <a:pt x="55883" y="211641"/>
                    <a:pt x="53966" y="211322"/>
                  </a:cubicBezTo>
                  <a:cubicBezTo>
                    <a:pt x="52370" y="211322"/>
                    <a:pt x="50773" y="211003"/>
                    <a:pt x="49496" y="211641"/>
                  </a:cubicBezTo>
                  <a:cubicBezTo>
                    <a:pt x="45345" y="214196"/>
                    <a:pt x="40874" y="214196"/>
                    <a:pt x="36723" y="213877"/>
                  </a:cubicBezTo>
                  <a:cubicBezTo>
                    <a:pt x="33210" y="213877"/>
                    <a:pt x="29697" y="212919"/>
                    <a:pt x="26504" y="212919"/>
                  </a:cubicBezTo>
                  <a:cubicBezTo>
                    <a:pt x="24907" y="212919"/>
                    <a:pt x="23311" y="212919"/>
                    <a:pt x="21714" y="213238"/>
                  </a:cubicBezTo>
                  <a:cubicBezTo>
                    <a:pt x="20118" y="213557"/>
                    <a:pt x="18521" y="214515"/>
                    <a:pt x="17243" y="212600"/>
                  </a:cubicBezTo>
                  <a:cubicBezTo>
                    <a:pt x="15966" y="210684"/>
                    <a:pt x="15328" y="207490"/>
                    <a:pt x="16605" y="206213"/>
                  </a:cubicBezTo>
                  <a:cubicBezTo>
                    <a:pt x="18840" y="203977"/>
                    <a:pt x="20756" y="201423"/>
                    <a:pt x="23630" y="200465"/>
                  </a:cubicBezTo>
                  <a:cubicBezTo>
                    <a:pt x="25866" y="199507"/>
                    <a:pt x="29059" y="199507"/>
                    <a:pt x="31613" y="199826"/>
                  </a:cubicBezTo>
                  <a:cubicBezTo>
                    <a:pt x="33849" y="200146"/>
                    <a:pt x="35445" y="200146"/>
                    <a:pt x="37042" y="198230"/>
                  </a:cubicBezTo>
                  <a:cubicBezTo>
                    <a:pt x="40235" y="194717"/>
                    <a:pt x="44067" y="193121"/>
                    <a:pt x="48857" y="193759"/>
                  </a:cubicBezTo>
                  <a:cubicBezTo>
                    <a:pt x="52370" y="194078"/>
                    <a:pt x="54605" y="193121"/>
                    <a:pt x="55883" y="189927"/>
                  </a:cubicBezTo>
                  <a:cubicBezTo>
                    <a:pt x="56840" y="188331"/>
                    <a:pt x="58118" y="187053"/>
                    <a:pt x="60034" y="186414"/>
                  </a:cubicBezTo>
                  <a:cubicBezTo>
                    <a:pt x="62589" y="185457"/>
                    <a:pt x="64185" y="183221"/>
                    <a:pt x="64824" y="180667"/>
                  </a:cubicBezTo>
                  <a:cubicBezTo>
                    <a:pt x="65143" y="179070"/>
                    <a:pt x="64824" y="178112"/>
                    <a:pt x="63546" y="177154"/>
                  </a:cubicBezTo>
                  <a:cubicBezTo>
                    <a:pt x="62269" y="176196"/>
                    <a:pt x="60673" y="174919"/>
                    <a:pt x="59714" y="173641"/>
                  </a:cubicBezTo>
                  <a:cubicBezTo>
                    <a:pt x="58437" y="172364"/>
                    <a:pt x="56840" y="172044"/>
                    <a:pt x="55244" y="172364"/>
                  </a:cubicBezTo>
                  <a:cubicBezTo>
                    <a:pt x="53966" y="172364"/>
                    <a:pt x="52689" y="172683"/>
                    <a:pt x="51731" y="172364"/>
                  </a:cubicBezTo>
                  <a:cubicBezTo>
                    <a:pt x="48857" y="171406"/>
                    <a:pt x="48219" y="169809"/>
                    <a:pt x="49176" y="166935"/>
                  </a:cubicBezTo>
                  <a:cubicBezTo>
                    <a:pt x="49496" y="165658"/>
                    <a:pt x="49496" y="164700"/>
                    <a:pt x="49815" y="163423"/>
                  </a:cubicBezTo>
                  <a:cubicBezTo>
                    <a:pt x="50454" y="159910"/>
                    <a:pt x="53009" y="158314"/>
                    <a:pt x="56202" y="159271"/>
                  </a:cubicBezTo>
                  <a:cubicBezTo>
                    <a:pt x="58118" y="159910"/>
                    <a:pt x="59714" y="159910"/>
                    <a:pt x="61630" y="160549"/>
                  </a:cubicBezTo>
                  <a:cubicBezTo>
                    <a:pt x="62908" y="160868"/>
                    <a:pt x="64185" y="161507"/>
                    <a:pt x="65143" y="162145"/>
                  </a:cubicBezTo>
                  <a:cubicBezTo>
                    <a:pt x="68336" y="163742"/>
                    <a:pt x="69933" y="162784"/>
                    <a:pt x="70891" y="159591"/>
                  </a:cubicBezTo>
                  <a:cubicBezTo>
                    <a:pt x="71529" y="156717"/>
                    <a:pt x="70572" y="154162"/>
                    <a:pt x="68656" y="152246"/>
                  </a:cubicBezTo>
                  <a:cubicBezTo>
                    <a:pt x="65463" y="149053"/>
                    <a:pt x="61950" y="147456"/>
                    <a:pt x="57479" y="147137"/>
                  </a:cubicBezTo>
                  <a:cubicBezTo>
                    <a:pt x="54286" y="146818"/>
                    <a:pt x="51412" y="145860"/>
                    <a:pt x="48219" y="147137"/>
                  </a:cubicBezTo>
                  <a:cubicBezTo>
                    <a:pt x="44386" y="145860"/>
                    <a:pt x="40235" y="146498"/>
                    <a:pt x="37361" y="142986"/>
                  </a:cubicBezTo>
                  <a:cubicBezTo>
                    <a:pt x="36403" y="141708"/>
                    <a:pt x="35765" y="140112"/>
                    <a:pt x="36084" y="138515"/>
                  </a:cubicBezTo>
                  <a:cubicBezTo>
                    <a:pt x="36403" y="136599"/>
                    <a:pt x="37042" y="135960"/>
                    <a:pt x="38958" y="135641"/>
                  </a:cubicBezTo>
                  <a:cubicBezTo>
                    <a:pt x="40235" y="135641"/>
                    <a:pt x="41513" y="135641"/>
                    <a:pt x="42471" y="135322"/>
                  </a:cubicBezTo>
                  <a:cubicBezTo>
                    <a:pt x="44386" y="135002"/>
                    <a:pt x="46303" y="134364"/>
                    <a:pt x="48219" y="134045"/>
                  </a:cubicBezTo>
                  <a:cubicBezTo>
                    <a:pt x="50135" y="133725"/>
                    <a:pt x="52050" y="133086"/>
                    <a:pt x="53966" y="133086"/>
                  </a:cubicBezTo>
                  <a:cubicBezTo>
                    <a:pt x="56840" y="132767"/>
                    <a:pt x="59714" y="132767"/>
                    <a:pt x="61950" y="130212"/>
                  </a:cubicBezTo>
                  <a:cubicBezTo>
                    <a:pt x="62908" y="129255"/>
                    <a:pt x="64824" y="129255"/>
                    <a:pt x="66101" y="128935"/>
                  </a:cubicBezTo>
                  <a:cubicBezTo>
                    <a:pt x="69294" y="128296"/>
                    <a:pt x="72168" y="125422"/>
                    <a:pt x="72488" y="122868"/>
                  </a:cubicBezTo>
                  <a:cubicBezTo>
                    <a:pt x="72807" y="120632"/>
                    <a:pt x="72488" y="119994"/>
                    <a:pt x="70572" y="119036"/>
                  </a:cubicBezTo>
                  <a:cubicBezTo>
                    <a:pt x="69614" y="118397"/>
                    <a:pt x="68336" y="118078"/>
                    <a:pt x="67059" y="118078"/>
                  </a:cubicBezTo>
                  <a:cubicBezTo>
                    <a:pt x="64185" y="118078"/>
                    <a:pt x="61311" y="117120"/>
                    <a:pt x="58756" y="118397"/>
                  </a:cubicBezTo>
                  <a:cubicBezTo>
                    <a:pt x="57160" y="119036"/>
                    <a:pt x="55883" y="118397"/>
                    <a:pt x="54925" y="117120"/>
                  </a:cubicBezTo>
                  <a:cubicBezTo>
                    <a:pt x="53966" y="115843"/>
                    <a:pt x="52689" y="114246"/>
                    <a:pt x="52050" y="112649"/>
                  </a:cubicBezTo>
                  <a:cubicBezTo>
                    <a:pt x="51093" y="110414"/>
                    <a:pt x="51412" y="108498"/>
                    <a:pt x="53647" y="107221"/>
                  </a:cubicBezTo>
                  <a:cubicBezTo>
                    <a:pt x="54925" y="106263"/>
                    <a:pt x="56840" y="105624"/>
                    <a:pt x="58118" y="104666"/>
                  </a:cubicBezTo>
                  <a:cubicBezTo>
                    <a:pt x="58437" y="104347"/>
                    <a:pt x="59076" y="104347"/>
                    <a:pt x="59395" y="104347"/>
                  </a:cubicBezTo>
                  <a:cubicBezTo>
                    <a:pt x="62589" y="102112"/>
                    <a:pt x="66420" y="101153"/>
                    <a:pt x="70252" y="100195"/>
                  </a:cubicBezTo>
                  <a:cubicBezTo>
                    <a:pt x="72168" y="99557"/>
                    <a:pt x="73446" y="98279"/>
                    <a:pt x="74084" y="96364"/>
                  </a:cubicBezTo>
                  <a:cubicBezTo>
                    <a:pt x="74723" y="94767"/>
                    <a:pt x="75362" y="93170"/>
                    <a:pt x="76319" y="91254"/>
                  </a:cubicBezTo>
                  <a:cubicBezTo>
                    <a:pt x="75042" y="89658"/>
                    <a:pt x="73765" y="88061"/>
                    <a:pt x="72488" y="86464"/>
                  </a:cubicBezTo>
                  <a:cubicBezTo>
                    <a:pt x="71849" y="85826"/>
                    <a:pt x="71210" y="84868"/>
                    <a:pt x="70572" y="84229"/>
                  </a:cubicBezTo>
                  <a:cubicBezTo>
                    <a:pt x="68656" y="81355"/>
                    <a:pt x="69294" y="79759"/>
                    <a:pt x="72488" y="79120"/>
                  </a:cubicBezTo>
                  <a:cubicBezTo>
                    <a:pt x="74404" y="78800"/>
                    <a:pt x="75681" y="77842"/>
                    <a:pt x="76639" y="76246"/>
                  </a:cubicBezTo>
                  <a:cubicBezTo>
                    <a:pt x="77597" y="74969"/>
                    <a:pt x="78555" y="73691"/>
                    <a:pt x="79193" y="72414"/>
                  </a:cubicBezTo>
                  <a:cubicBezTo>
                    <a:pt x="79513" y="71775"/>
                    <a:pt x="79193" y="70817"/>
                    <a:pt x="78874" y="70179"/>
                  </a:cubicBezTo>
                  <a:cubicBezTo>
                    <a:pt x="78555" y="69221"/>
                    <a:pt x="77597" y="69221"/>
                    <a:pt x="76639" y="69859"/>
                  </a:cubicBezTo>
                  <a:cubicBezTo>
                    <a:pt x="76000" y="70179"/>
                    <a:pt x="75362" y="70817"/>
                    <a:pt x="74723" y="70817"/>
                  </a:cubicBezTo>
                  <a:cubicBezTo>
                    <a:pt x="73765" y="71136"/>
                    <a:pt x="72488" y="71456"/>
                    <a:pt x="71529" y="71136"/>
                  </a:cubicBezTo>
                  <a:cubicBezTo>
                    <a:pt x="68336" y="69221"/>
                    <a:pt x="65143" y="69221"/>
                    <a:pt x="61630" y="68901"/>
                  </a:cubicBezTo>
                  <a:cubicBezTo>
                    <a:pt x="59076" y="68582"/>
                    <a:pt x="57799" y="67624"/>
                    <a:pt x="57160" y="65389"/>
                  </a:cubicBezTo>
                  <a:cubicBezTo>
                    <a:pt x="56202" y="62195"/>
                    <a:pt x="57160" y="60918"/>
                    <a:pt x="60353" y="60599"/>
                  </a:cubicBezTo>
                  <a:cubicBezTo>
                    <a:pt x="61630" y="60599"/>
                    <a:pt x="62908" y="60279"/>
                    <a:pt x="64185" y="60279"/>
                  </a:cubicBezTo>
                  <a:cubicBezTo>
                    <a:pt x="65143" y="60279"/>
                    <a:pt x="66101" y="60279"/>
                    <a:pt x="66740" y="59641"/>
                  </a:cubicBezTo>
                  <a:cubicBezTo>
                    <a:pt x="69933" y="56767"/>
                    <a:pt x="74084" y="56447"/>
                    <a:pt x="77597" y="54212"/>
                  </a:cubicBezTo>
                  <a:cubicBezTo>
                    <a:pt x="78874" y="53573"/>
                    <a:pt x="80471" y="52296"/>
                    <a:pt x="81429" y="51338"/>
                  </a:cubicBezTo>
                  <a:cubicBezTo>
                    <a:pt x="83345" y="49422"/>
                    <a:pt x="82387" y="46229"/>
                    <a:pt x="79832" y="45271"/>
                  </a:cubicBezTo>
                  <a:cubicBezTo>
                    <a:pt x="78555" y="44632"/>
                    <a:pt x="76958" y="44632"/>
                    <a:pt x="75362" y="43993"/>
                  </a:cubicBezTo>
                  <a:cubicBezTo>
                    <a:pt x="72807" y="43355"/>
                    <a:pt x="72168" y="42716"/>
                    <a:pt x="71849" y="39842"/>
                  </a:cubicBezTo>
                  <a:cubicBezTo>
                    <a:pt x="71529" y="37926"/>
                    <a:pt x="71529" y="35691"/>
                    <a:pt x="71529" y="33775"/>
                  </a:cubicBezTo>
                  <a:cubicBezTo>
                    <a:pt x="71529" y="31539"/>
                    <a:pt x="72168" y="29943"/>
                    <a:pt x="74723" y="29624"/>
                  </a:cubicBezTo>
                  <a:cubicBezTo>
                    <a:pt x="76000" y="29304"/>
                    <a:pt x="76958" y="28346"/>
                    <a:pt x="76958" y="27388"/>
                  </a:cubicBezTo>
                  <a:cubicBezTo>
                    <a:pt x="77278" y="24834"/>
                    <a:pt x="78874" y="23876"/>
                    <a:pt x="81109" y="23237"/>
                  </a:cubicBezTo>
                  <a:cubicBezTo>
                    <a:pt x="81429" y="23237"/>
                    <a:pt x="82068" y="22918"/>
                    <a:pt x="82387" y="22918"/>
                  </a:cubicBezTo>
                  <a:cubicBezTo>
                    <a:pt x="85261" y="21640"/>
                    <a:pt x="86219" y="19405"/>
                    <a:pt x="84303" y="17170"/>
                  </a:cubicBezTo>
                  <a:cubicBezTo>
                    <a:pt x="81109" y="13019"/>
                    <a:pt x="82068" y="8867"/>
                    <a:pt x="83345" y="4716"/>
                  </a:cubicBezTo>
                  <a:cubicBezTo>
                    <a:pt x="84622" y="884"/>
                    <a:pt x="89093" y="-1032"/>
                    <a:pt x="92286" y="565"/>
                  </a:cubicBezTo>
                  <a:cubicBezTo>
                    <a:pt x="93563" y="1203"/>
                    <a:pt x="94202" y="2161"/>
                    <a:pt x="94521" y="3439"/>
                  </a:cubicBezTo>
                  <a:cubicBezTo>
                    <a:pt x="94841" y="4716"/>
                    <a:pt x="95479" y="5674"/>
                    <a:pt x="96118" y="6951"/>
                  </a:cubicBezTo>
                  <a:cubicBezTo>
                    <a:pt x="97715" y="9506"/>
                    <a:pt x="98992" y="12380"/>
                    <a:pt x="98353" y="15254"/>
                  </a:cubicBezTo>
                  <a:cubicBezTo>
                    <a:pt x="97076" y="19405"/>
                    <a:pt x="97076" y="23237"/>
                    <a:pt x="98353" y="27069"/>
                  </a:cubicBezTo>
                  <a:cubicBezTo>
                    <a:pt x="98673" y="28666"/>
                    <a:pt x="98673" y="29943"/>
                    <a:pt x="98353" y="31539"/>
                  </a:cubicBezTo>
                  <a:cubicBezTo>
                    <a:pt x="98034" y="32817"/>
                    <a:pt x="98034" y="34733"/>
                    <a:pt x="98353" y="36010"/>
                  </a:cubicBezTo>
                  <a:cubicBezTo>
                    <a:pt x="98992" y="38565"/>
                    <a:pt x="99950" y="40800"/>
                    <a:pt x="100908" y="43036"/>
                  </a:cubicBezTo>
                  <a:cubicBezTo>
                    <a:pt x="101866" y="44952"/>
                    <a:pt x="103143" y="46548"/>
                    <a:pt x="105379" y="47187"/>
                  </a:cubicBezTo>
                  <a:cubicBezTo>
                    <a:pt x="106336" y="47506"/>
                    <a:pt x="106975" y="47826"/>
                    <a:pt x="107614" y="48464"/>
                  </a:cubicBezTo>
                  <a:cubicBezTo>
                    <a:pt x="111126" y="50699"/>
                    <a:pt x="110807" y="54531"/>
                    <a:pt x="107295" y="56447"/>
                  </a:cubicBezTo>
                  <a:cubicBezTo>
                    <a:pt x="106656" y="56767"/>
                    <a:pt x="106017" y="57086"/>
                    <a:pt x="105379" y="57405"/>
                  </a:cubicBezTo>
                  <a:cubicBezTo>
                    <a:pt x="104101" y="58044"/>
                    <a:pt x="103462" y="59002"/>
                    <a:pt x="104101" y="60918"/>
                  </a:cubicBezTo>
                  <a:cubicBezTo>
                    <a:pt x="105059" y="60918"/>
                    <a:pt x="106017" y="60918"/>
                    <a:pt x="106656" y="60599"/>
                  </a:cubicBezTo>
                  <a:cubicBezTo>
                    <a:pt x="112723" y="59321"/>
                    <a:pt x="115597" y="64431"/>
                    <a:pt x="116236" y="68901"/>
                  </a:cubicBezTo>
                  <a:cubicBezTo>
                    <a:pt x="116555" y="71136"/>
                    <a:pt x="116875" y="73372"/>
                    <a:pt x="118471" y="75288"/>
                  </a:cubicBezTo>
                  <a:cubicBezTo>
                    <a:pt x="119429" y="76565"/>
                    <a:pt x="119749" y="78481"/>
                    <a:pt x="119749" y="80078"/>
                  </a:cubicBezTo>
                  <a:cubicBezTo>
                    <a:pt x="120068" y="82952"/>
                    <a:pt x="120387" y="83590"/>
                    <a:pt x="123261" y="83590"/>
                  </a:cubicBezTo>
                  <a:cubicBezTo>
                    <a:pt x="124219" y="83590"/>
                    <a:pt x="124858" y="83590"/>
                    <a:pt x="125816" y="83590"/>
                  </a:cubicBezTo>
                  <a:cubicBezTo>
                    <a:pt x="126454" y="83590"/>
                    <a:pt x="127412" y="83590"/>
                    <a:pt x="128051" y="83590"/>
                  </a:cubicBezTo>
                  <a:cubicBezTo>
                    <a:pt x="129967" y="83910"/>
                    <a:pt x="132202" y="85826"/>
                    <a:pt x="132522" y="87422"/>
                  </a:cubicBezTo>
                  <a:cubicBezTo>
                    <a:pt x="132841" y="89338"/>
                    <a:pt x="130925" y="92532"/>
                    <a:pt x="128690" y="93489"/>
                  </a:cubicBezTo>
                  <a:cubicBezTo>
                    <a:pt x="124219" y="95405"/>
                    <a:pt x="119749" y="96364"/>
                    <a:pt x="114959" y="94448"/>
                  </a:cubicBezTo>
                  <a:cubicBezTo>
                    <a:pt x="114000" y="94128"/>
                    <a:pt x="112723" y="93809"/>
                    <a:pt x="111765" y="93809"/>
                  </a:cubicBezTo>
                  <a:cubicBezTo>
                    <a:pt x="110169" y="93809"/>
                    <a:pt x="108572" y="93170"/>
                    <a:pt x="107295" y="92532"/>
                  </a:cubicBezTo>
                  <a:cubicBezTo>
                    <a:pt x="102505" y="89658"/>
                    <a:pt x="96757" y="92532"/>
                    <a:pt x="95799" y="98279"/>
                  </a:cubicBezTo>
                  <a:cubicBezTo>
                    <a:pt x="95479" y="101473"/>
                    <a:pt x="95799" y="104028"/>
                    <a:pt x="98353" y="106263"/>
                  </a:cubicBezTo>
                  <a:cubicBezTo>
                    <a:pt x="99950" y="107540"/>
                    <a:pt x="101227" y="109456"/>
                    <a:pt x="103462" y="109775"/>
                  </a:cubicBezTo>
                  <a:cubicBezTo>
                    <a:pt x="104101" y="109775"/>
                    <a:pt x="104740" y="110414"/>
                    <a:pt x="105059" y="110733"/>
                  </a:cubicBezTo>
                  <a:cubicBezTo>
                    <a:pt x="107933" y="113927"/>
                    <a:pt x="111765" y="114885"/>
                    <a:pt x="115916" y="114246"/>
                  </a:cubicBezTo>
                  <a:cubicBezTo>
                    <a:pt x="118471" y="113927"/>
                    <a:pt x="120706" y="114885"/>
                    <a:pt x="123261" y="115843"/>
                  </a:cubicBezTo>
                  <a:cubicBezTo>
                    <a:pt x="125177" y="116801"/>
                    <a:pt x="127093" y="116481"/>
                    <a:pt x="129009" y="116162"/>
                  </a:cubicBezTo>
                  <a:cubicBezTo>
                    <a:pt x="130286" y="115843"/>
                    <a:pt x="131564" y="115523"/>
                    <a:pt x="132841" y="115523"/>
                  </a:cubicBezTo>
                  <a:cubicBezTo>
                    <a:pt x="135395" y="115843"/>
                    <a:pt x="136354" y="117120"/>
                    <a:pt x="136034" y="119675"/>
                  </a:cubicBezTo>
                  <a:cubicBezTo>
                    <a:pt x="135395" y="124145"/>
                    <a:pt x="131244" y="128935"/>
                    <a:pt x="127093" y="129893"/>
                  </a:cubicBezTo>
                  <a:cubicBezTo>
                    <a:pt x="125816" y="130212"/>
                    <a:pt x="124539" y="129893"/>
                    <a:pt x="123261" y="129255"/>
                  </a:cubicBezTo>
                  <a:cubicBezTo>
                    <a:pt x="118790" y="127019"/>
                    <a:pt x="114959" y="128296"/>
                    <a:pt x="111446" y="130532"/>
                  </a:cubicBezTo>
                  <a:cubicBezTo>
                    <a:pt x="108891" y="132128"/>
                    <a:pt x="106656" y="133406"/>
                    <a:pt x="103462" y="132767"/>
                  </a:cubicBezTo>
                  <a:cubicBezTo>
                    <a:pt x="103143" y="132767"/>
                    <a:pt x="102824" y="133086"/>
                    <a:pt x="102185" y="133086"/>
                  </a:cubicBezTo>
                  <a:cubicBezTo>
                    <a:pt x="103462" y="136918"/>
                    <a:pt x="104740" y="140750"/>
                    <a:pt x="109211" y="142028"/>
                  </a:cubicBezTo>
                  <a:cubicBezTo>
                    <a:pt x="112723" y="142986"/>
                    <a:pt x="113042" y="143624"/>
                    <a:pt x="113362" y="147137"/>
                  </a:cubicBezTo>
                  <a:cubicBezTo>
                    <a:pt x="113362" y="147456"/>
                    <a:pt x="113362" y="147776"/>
                    <a:pt x="113362" y="148095"/>
                  </a:cubicBezTo>
                  <a:cubicBezTo>
                    <a:pt x="113042" y="152565"/>
                    <a:pt x="112723" y="154481"/>
                    <a:pt x="107295" y="152246"/>
                  </a:cubicBezTo>
                  <a:cubicBezTo>
                    <a:pt x="104740" y="151288"/>
                    <a:pt x="102505" y="151927"/>
                    <a:pt x="101547" y="153843"/>
                  </a:cubicBezTo>
                  <a:cubicBezTo>
                    <a:pt x="100589" y="156078"/>
                    <a:pt x="101547" y="158633"/>
                    <a:pt x="103462" y="160229"/>
                  </a:cubicBezTo>
                  <a:cubicBezTo>
                    <a:pt x="107614" y="163103"/>
                    <a:pt x="112085" y="164381"/>
                    <a:pt x="117194" y="164061"/>
                  </a:cubicBezTo>
                  <a:cubicBezTo>
                    <a:pt x="117832" y="164061"/>
                    <a:pt x="118471" y="164061"/>
                    <a:pt x="118790" y="164381"/>
                  </a:cubicBezTo>
                  <a:cubicBezTo>
                    <a:pt x="122942" y="166297"/>
                    <a:pt x="127412" y="165019"/>
                    <a:pt x="131564" y="164700"/>
                  </a:cubicBezTo>
                  <a:cubicBezTo>
                    <a:pt x="134438" y="164700"/>
                    <a:pt x="136992" y="164381"/>
                    <a:pt x="139866" y="164381"/>
                  </a:cubicBezTo>
                  <a:cubicBezTo>
                    <a:pt x="141463" y="164381"/>
                    <a:pt x="143059" y="165339"/>
                    <a:pt x="144656" y="165978"/>
                  </a:cubicBezTo>
                  <a:cubicBezTo>
                    <a:pt x="146572" y="166935"/>
                    <a:pt x="148488" y="168213"/>
                    <a:pt x="150723" y="168851"/>
                  </a:cubicBezTo>
                  <a:cubicBezTo>
                    <a:pt x="154236" y="170129"/>
                    <a:pt x="154875" y="173003"/>
                    <a:pt x="152320" y="175557"/>
                  </a:cubicBezTo>
                  <a:cubicBezTo>
                    <a:pt x="152001" y="175877"/>
                    <a:pt x="151682" y="176196"/>
                    <a:pt x="151362" y="176515"/>
                  </a:cubicBezTo>
                  <a:cubicBezTo>
                    <a:pt x="149446" y="178112"/>
                    <a:pt x="147849" y="179389"/>
                    <a:pt x="144975" y="178751"/>
                  </a:cubicBezTo>
                  <a:cubicBezTo>
                    <a:pt x="143059" y="178431"/>
                    <a:pt x="140824" y="178751"/>
                    <a:pt x="138589" y="177473"/>
                  </a:cubicBezTo>
                  <a:cubicBezTo>
                    <a:pt x="136992" y="176515"/>
                    <a:pt x="135395" y="177154"/>
                    <a:pt x="134757" y="179070"/>
                  </a:cubicBezTo>
                  <a:cubicBezTo>
                    <a:pt x="133799" y="180986"/>
                    <a:pt x="132522" y="181944"/>
                    <a:pt x="130605" y="182263"/>
                  </a:cubicBezTo>
                  <a:cubicBezTo>
                    <a:pt x="129967" y="182263"/>
                    <a:pt x="129328" y="182902"/>
                    <a:pt x="128690" y="183221"/>
                  </a:cubicBezTo>
                  <a:cubicBezTo>
                    <a:pt x="127412" y="183860"/>
                    <a:pt x="126454" y="184498"/>
                    <a:pt x="125177" y="184818"/>
                  </a:cubicBezTo>
                  <a:cubicBezTo>
                    <a:pt x="123900" y="185137"/>
                    <a:pt x="122622" y="185457"/>
                    <a:pt x="121984" y="187372"/>
                  </a:cubicBezTo>
                  <a:cubicBezTo>
                    <a:pt x="122622" y="187692"/>
                    <a:pt x="122942" y="188331"/>
                    <a:pt x="123580" y="188331"/>
                  </a:cubicBezTo>
                  <a:cubicBezTo>
                    <a:pt x="125177" y="188331"/>
                    <a:pt x="126774" y="188650"/>
                    <a:pt x="127412" y="190246"/>
                  </a:cubicBezTo>
                  <a:cubicBezTo>
                    <a:pt x="128370" y="192162"/>
                    <a:pt x="129009" y="194398"/>
                    <a:pt x="127732" y="196633"/>
                  </a:cubicBezTo>
                  <a:cubicBezTo>
                    <a:pt x="126774" y="198230"/>
                    <a:pt x="125496" y="199507"/>
                    <a:pt x="124219" y="200784"/>
                  </a:cubicBezTo>
                  <a:cubicBezTo>
                    <a:pt x="123580" y="201423"/>
                    <a:pt x="122622" y="201423"/>
                    <a:pt x="121984" y="202062"/>
                  </a:cubicBezTo>
                  <a:cubicBezTo>
                    <a:pt x="119749" y="203658"/>
                    <a:pt x="117832" y="203658"/>
                    <a:pt x="115278" y="202700"/>
                  </a:cubicBezTo>
                  <a:cubicBezTo>
                    <a:pt x="113362" y="201742"/>
                    <a:pt x="110807" y="201742"/>
                    <a:pt x="108572" y="201742"/>
                  </a:cubicBezTo>
                  <a:cubicBezTo>
                    <a:pt x="106336" y="201742"/>
                    <a:pt x="105379" y="203658"/>
                    <a:pt x="106017" y="205574"/>
                  </a:cubicBezTo>
                  <a:cubicBezTo>
                    <a:pt x="106336" y="206213"/>
                    <a:pt x="106656" y="206851"/>
                    <a:pt x="107295" y="207171"/>
                  </a:cubicBezTo>
                  <a:cubicBezTo>
                    <a:pt x="110488" y="208767"/>
                    <a:pt x="113042" y="211641"/>
                    <a:pt x="116555" y="212600"/>
                  </a:cubicBezTo>
                  <a:cubicBezTo>
                    <a:pt x="118790" y="213238"/>
                    <a:pt x="120706" y="215154"/>
                    <a:pt x="123580" y="215474"/>
                  </a:cubicBezTo>
                  <a:cubicBezTo>
                    <a:pt x="123900" y="215474"/>
                    <a:pt x="124539" y="216112"/>
                    <a:pt x="124858" y="216431"/>
                  </a:cubicBezTo>
                  <a:cubicBezTo>
                    <a:pt x="125816" y="217389"/>
                    <a:pt x="126454" y="218667"/>
                    <a:pt x="127732" y="218986"/>
                  </a:cubicBezTo>
                  <a:cubicBezTo>
                    <a:pt x="129967" y="219305"/>
                    <a:pt x="132202" y="219625"/>
                    <a:pt x="134438" y="218347"/>
                  </a:cubicBezTo>
                  <a:cubicBezTo>
                    <a:pt x="135395" y="218028"/>
                    <a:pt x="136034" y="217389"/>
                    <a:pt x="136992" y="217070"/>
                  </a:cubicBezTo>
                  <a:cubicBezTo>
                    <a:pt x="138589" y="216431"/>
                    <a:pt x="140185" y="215793"/>
                    <a:pt x="142102" y="215474"/>
                  </a:cubicBezTo>
                  <a:cubicBezTo>
                    <a:pt x="144337" y="215154"/>
                    <a:pt x="145295" y="215793"/>
                    <a:pt x="145295" y="218347"/>
                  </a:cubicBezTo>
                  <a:cubicBezTo>
                    <a:pt x="144975" y="222499"/>
                    <a:pt x="143059" y="226330"/>
                    <a:pt x="140505" y="229524"/>
                  </a:cubicBezTo>
                  <a:cubicBezTo>
                    <a:pt x="139866" y="230482"/>
                    <a:pt x="139228" y="231120"/>
                    <a:pt x="138269" y="232079"/>
                  </a:cubicBezTo>
                  <a:cubicBezTo>
                    <a:pt x="136673" y="233675"/>
                    <a:pt x="134757" y="234314"/>
                    <a:pt x="132202" y="233037"/>
                  </a:cubicBezTo>
                  <a:cubicBezTo>
                    <a:pt x="130286" y="232079"/>
                    <a:pt x="128051" y="231440"/>
                    <a:pt x="125496" y="232079"/>
                  </a:cubicBezTo>
                  <a:cubicBezTo>
                    <a:pt x="124219" y="232398"/>
                    <a:pt x="122622" y="232079"/>
                    <a:pt x="121345" y="232079"/>
                  </a:cubicBezTo>
                  <a:cubicBezTo>
                    <a:pt x="120068" y="232079"/>
                    <a:pt x="118790" y="232079"/>
                    <a:pt x="117832" y="232079"/>
                  </a:cubicBezTo>
                  <a:cubicBezTo>
                    <a:pt x="114959" y="232717"/>
                    <a:pt x="114000" y="234633"/>
                    <a:pt x="115916" y="236869"/>
                  </a:cubicBezTo>
                  <a:cubicBezTo>
                    <a:pt x="116555" y="237827"/>
                    <a:pt x="116875" y="238784"/>
                    <a:pt x="117513" y="239743"/>
                  </a:cubicBezTo>
                  <a:cubicBezTo>
                    <a:pt x="119110" y="243255"/>
                    <a:pt x="121345" y="246129"/>
                    <a:pt x="125816" y="245810"/>
                  </a:cubicBezTo>
                  <a:cubicBezTo>
                    <a:pt x="126774" y="245810"/>
                    <a:pt x="128051" y="246448"/>
                    <a:pt x="129009" y="246768"/>
                  </a:cubicBezTo>
                  <a:cubicBezTo>
                    <a:pt x="130605" y="247726"/>
                    <a:pt x="132202" y="248684"/>
                    <a:pt x="133799" y="247726"/>
                  </a:cubicBezTo>
                  <a:cubicBezTo>
                    <a:pt x="136992" y="246129"/>
                    <a:pt x="140505" y="247087"/>
                    <a:pt x="143698" y="247726"/>
                  </a:cubicBezTo>
                  <a:cubicBezTo>
                    <a:pt x="147530" y="248364"/>
                    <a:pt x="150085" y="247407"/>
                    <a:pt x="152001" y="244213"/>
                  </a:cubicBezTo>
                  <a:cubicBezTo>
                    <a:pt x="153278" y="241658"/>
                    <a:pt x="155513" y="240381"/>
                    <a:pt x="158387" y="241020"/>
                  </a:cubicBezTo>
                  <a:cubicBezTo>
                    <a:pt x="159026" y="241339"/>
                    <a:pt x="159984" y="241020"/>
                    <a:pt x="160623" y="241020"/>
                  </a:cubicBezTo>
                  <a:cubicBezTo>
                    <a:pt x="163497" y="241020"/>
                    <a:pt x="165732" y="242936"/>
                    <a:pt x="166371" y="245810"/>
                  </a:cubicBezTo>
                  <a:cubicBezTo>
                    <a:pt x="166690" y="247407"/>
                    <a:pt x="166690" y="249003"/>
                    <a:pt x="165093" y="249961"/>
                  </a:cubicBezTo>
                  <a:cubicBezTo>
                    <a:pt x="163497" y="250919"/>
                    <a:pt x="162858" y="252516"/>
                    <a:pt x="162858" y="254432"/>
                  </a:cubicBezTo>
                  <a:cubicBezTo>
                    <a:pt x="162538" y="256986"/>
                    <a:pt x="161261" y="258583"/>
                    <a:pt x="158707" y="258902"/>
                  </a:cubicBezTo>
                  <a:cubicBezTo>
                    <a:pt x="156152" y="259222"/>
                    <a:pt x="153917" y="260499"/>
                    <a:pt x="152001" y="262096"/>
                  </a:cubicBezTo>
                  <a:cubicBezTo>
                    <a:pt x="149765" y="264012"/>
                    <a:pt x="146892" y="264331"/>
                    <a:pt x="144018" y="263692"/>
                  </a:cubicBezTo>
                  <a:cubicBezTo>
                    <a:pt x="142740" y="263373"/>
                    <a:pt x="141463" y="262734"/>
                    <a:pt x="140505" y="261776"/>
                  </a:cubicBezTo>
                  <a:cubicBezTo>
                    <a:pt x="138269" y="259541"/>
                    <a:pt x="137950" y="259222"/>
                    <a:pt x="135395" y="260499"/>
                  </a:cubicBezTo>
                  <a:cubicBezTo>
                    <a:pt x="133160" y="261457"/>
                    <a:pt x="132202" y="263373"/>
                    <a:pt x="132522" y="265927"/>
                  </a:cubicBezTo>
                  <a:cubicBezTo>
                    <a:pt x="132841" y="267843"/>
                    <a:pt x="133160" y="269440"/>
                    <a:pt x="133480" y="271356"/>
                  </a:cubicBezTo>
                  <a:cubicBezTo>
                    <a:pt x="133480" y="271995"/>
                    <a:pt x="133480" y="272953"/>
                    <a:pt x="133480" y="273911"/>
                  </a:cubicBezTo>
                  <a:cubicBezTo>
                    <a:pt x="132202" y="273591"/>
                    <a:pt x="131244" y="273272"/>
                    <a:pt x="130286" y="273272"/>
                  </a:cubicBezTo>
                  <a:cubicBezTo>
                    <a:pt x="129648" y="273272"/>
                    <a:pt x="128690" y="273591"/>
                    <a:pt x="128370" y="273911"/>
                  </a:cubicBezTo>
                  <a:cubicBezTo>
                    <a:pt x="127732" y="274869"/>
                    <a:pt x="128370" y="275507"/>
                    <a:pt x="129009" y="276146"/>
                  </a:cubicBezTo>
                  <a:cubicBezTo>
                    <a:pt x="130605" y="277423"/>
                    <a:pt x="131883" y="276465"/>
                    <a:pt x="133160" y="275827"/>
                  </a:cubicBezTo>
                  <a:cubicBezTo>
                    <a:pt x="133480" y="276146"/>
                    <a:pt x="133799" y="276146"/>
                    <a:pt x="134118" y="276146"/>
                  </a:cubicBezTo>
                  <a:cubicBezTo>
                    <a:pt x="136354" y="278381"/>
                    <a:pt x="137631" y="277423"/>
                    <a:pt x="138589" y="275188"/>
                  </a:cubicBezTo>
                  <a:cubicBezTo>
                    <a:pt x="138908" y="274869"/>
                    <a:pt x="138908" y="273911"/>
                    <a:pt x="139547" y="273911"/>
                  </a:cubicBezTo>
                  <a:cubicBezTo>
                    <a:pt x="140824" y="273272"/>
                    <a:pt x="142102" y="272314"/>
                    <a:pt x="143698" y="271995"/>
                  </a:cubicBezTo>
                  <a:cubicBezTo>
                    <a:pt x="145295" y="271676"/>
                    <a:pt x="145614" y="273591"/>
                    <a:pt x="146253" y="274550"/>
                  </a:cubicBezTo>
                  <a:cubicBezTo>
                    <a:pt x="148169" y="279020"/>
                    <a:pt x="145295" y="285406"/>
                    <a:pt x="140505" y="286684"/>
                  </a:cubicBezTo>
                  <a:cubicBezTo>
                    <a:pt x="140185" y="286684"/>
                    <a:pt x="139547" y="287003"/>
                    <a:pt x="139228" y="287003"/>
                  </a:cubicBezTo>
                  <a:cubicBezTo>
                    <a:pt x="135715" y="287961"/>
                    <a:pt x="135395" y="288600"/>
                    <a:pt x="136034" y="292432"/>
                  </a:cubicBezTo>
                  <a:cubicBezTo>
                    <a:pt x="136673" y="295944"/>
                    <a:pt x="135715" y="298499"/>
                    <a:pt x="132522" y="300096"/>
                  </a:cubicBezTo>
                  <a:cubicBezTo>
                    <a:pt x="130605" y="301373"/>
                    <a:pt x="128690" y="302650"/>
                    <a:pt x="126454" y="303928"/>
                  </a:cubicBezTo>
                  <a:cubicBezTo>
                    <a:pt x="125496" y="304566"/>
                    <a:pt x="124219" y="305205"/>
                    <a:pt x="122942" y="305205"/>
                  </a:cubicBezTo>
                  <a:cubicBezTo>
                    <a:pt x="118152" y="304886"/>
                    <a:pt x="115916" y="308079"/>
                    <a:pt x="114000" y="311592"/>
                  </a:cubicBezTo>
                  <a:cubicBezTo>
                    <a:pt x="113681" y="311911"/>
                    <a:pt x="113362" y="312549"/>
                    <a:pt x="113362" y="313188"/>
                  </a:cubicBezTo>
                  <a:cubicBezTo>
                    <a:pt x="111765" y="316701"/>
                    <a:pt x="113042" y="319575"/>
                    <a:pt x="116875" y="320213"/>
                  </a:cubicBezTo>
                  <a:cubicBezTo>
                    <a:pt x="119429" y="320533"/>
                    <a:pt x="122303" y="320852"/>
                    <a:pt x="124858" y="320852"/>
                  </a:cubicBezTo>
                  <a:cubicBezTo>
                    <a:pt x="127093" y="320852"/>
                    <a:pt x="128690" y="320852"/>
                    <a:pt x="130605" y="322768"/>
                  </a:cubicBezTo>
                  <a:cubicBezTo>
                    <a:pt x="132841" y="325003"/>
                    <a:pt x="135076" y="325003"/>
                    <a:pt x="137631" y="323087"/>
                  </a:cubicBezTo>
                  <a:cubicBezTo>
                    <a:pt x="138269" y="322768"/>
                    <a:pt x="138589" y="322449"/>
                    <a:pt x="139228" y="321810"/>
                  </a:cubicBezTo>
                  <a:cubicBezTo>
                    <a:pt x="141143" y="320213"/>
                    <a:pt x="143059" y="320213"/>
                    <a:pt x="144975" y="321491"/>
                  </a:cubicBezTo>
                  <a:cubicBezTo>
                    <a:pt x="146892" y="322449"/>
                    <a:pt x="148807" y="323726"/>
                    <a:pt x="150404" y="325003"/>
                  </a:cubicBezTo>
                  <a:cubicBezTo>
                    <a:pt x="152001" y="326281"/>
                    <a:pt x="153597" y="326919"/>
                    <a:pt x="155833" y="325962"/>
                  </a:cubicBezTo>
                  <a:cubicBezTo>
                    <a:pt x="156471" y="325642"/>
                    <a:pt x="157429" y="325642"/>
                    <a:pt x="158068" y="325642"/>
                  </a:cubicBezTo>
                  <a:cubicBezTo>
                    <a:pt x="160303" y="325323"/>
                    <a:pt x="162219" y="325003"/>
                    <a:pt x="164455" y="324684"/>
                  </a:cubicBezTo>
                  <a:cubicBezTo>
                    <a:pt x="166051" y="324365"/>
                    <a:pt x="167648" y="323726"/>
                    <a:pt x="168925" y="325323"/>
                  </a:cubicBezTo>
                  <a:cubicBezTo>
                    <a:pt x="170202" y="326600"/>
                    <a:pt x="170522" y="329793"/>
                    <a:pt x="169564" y="331390"/>
                  </a:cubicBezTo>
                  <a:cubicBezTo>
                    <a:pt x="168286" y="333626"/>
                    <a:pt x="167328" y="335541"/>
                    <a:pt x="166051" y="337457"/>
                  </a:cubicBezTo>
                  <a:cubicBezTo>
                    <a:pt x="165412" y="338415"/>
                    <a:pt x="164135" y="339373"/>
                    <a:pt x="162858" y="340012"/>
                  </a:cubicBezTo>
                  <a:cubicBezTo>
                    <a:pt x="160623" y="340651"/>
                    <a:pt x="158387" y="340651"/>
                    <a:pt x="156152" y="341289"/>
                  </a:cubicBezTo>
                  <a:cubicBezTo>
                    <a:pt x="153278" y="341928"/>
                    <a:pt x="150404" y="342247"/>
                    <a:pt x="147849" y="340012"/>
                  </a:cubicBezTo>
                  <a:cubicBezTo>
                    <a:pt x="145614" y="338096"/>
                    <a:pt x="144018" y="338735"/>
                    <a:pt x="142102" y="340970"/>
                  </a:cubicBezTo>
                  <a:cubicBezTo>
                    <a:pt x="141782" y="341609"/>
                    <a:pt x="141143" y="341928"/>
                    <a:pt x="140505" y="342566"/>
                  </a:cubicBezTo>
                  <a:cubicBezTo>
                    <a:pt x="138908" y="343844"/>
                    <a:pt x="137312" y="344802"/>
                    <a:pt x="135715" y="346399"/>
                  </a:cubicBezTo>
                  <a:cubicBezTo>
                    <a:pt x="134438" y="347676"/>
                    <a:pt x="132841" y="348315"/>
                    <a:pt x="131244" y="348634"/>
                  </a:cubicBezTo>
                  <a:cubicBezTo>
                    <a:pt x="129009" y="348634"/>
                    <a:pt x="127412" y="349911"/>
                    <a:pt x="126454" y="351827"/>
                  </a:cubicBezTo>
                  <a:cubicBezTo>
                    <a:pt x="125816" y="353743"/>
                    <a:pt x="124219" y="354062"/>
                    <a:pt x="122303" y="354062"/>
                  </a:cubicBezTo>
                  <a:cubicBezTo>
                    <a:pt x="120387" y="353743"/>
                    <a:pt x="118152" y="353743"/>
                    <a:pt x="116555" y="352785"/>
                  </a:cubicBezTo>
                  <a:cubicBezTo>
                    <a:pt x="114959" y="352146"/>
                    <a:pt x="113681" y="350869"/>
                    <a:pt x="112723" y="349592"/>
                  </a:cubicBezTo>
                  <a:cubicBezTo>
                    <a:pt x="111765" y="348634"/>
                    <a:pt x="111446" y="347037"/>
                    <a:pt x="110488" y="346079"/>
                  </a:cubicBezTo>
                  <a:cubicBezTo>
                    <a:pt x="108572" y="343525"/>
                    <a:pt x="106017" y="343525"/>
                    <a:pt x="104101" y="346079"/>
                  </a:cubicBezTo>
                  <a:cubicBezTo>
                    <a:pt x="103782" y="346718"/>
                    <a:pt x="103143" y="347356"/>
                    <a:pt x="102824" y="347995"/>
                  </a:cubicBezTo>
                  <a:cubicBezTo>
                    <a:pt x="101866" y="349911"/>
                    <a:pt x="102185" y="350869"/>
                    <a:pt x="103782" y="351827"/>
                  </a:cubicBezTo>
                  <a:cubicBezTo>
                    <a:pt x="106336" y="353424"/>
                    <a:pt x="108572" y="355020"/>
                    <a:pt x="111126" y="356298"/>
                  </a:cubicBezTo>
                  <a:cubicBezTo>
                    <a:pt x="113362" y="357256"/>
                    <a:pt x="116236" y="357575"/>
                    <a:pt x="118471" y="358214"/>
                  </a:cubicBezTo>
                  <a:cubicBezTo>
                    <a:pt x="121026" y="358852"/>
                    <a:pt x="123580" y="359810"/>
                    <a:pt x="126454" y="360449"/>
                  </a:cubicBezTo>
                  <a:cubicBezTo>
                    <a:pt x="128370" y="360769"/>
                    <a:pt x="129328" y="362365"/>
                    <a:pt x="129967" y="363962"/>
                  </a:cubicBezTo>
                  <a:cubicBezTo>
                    <a:pt x="130286" y="365558"/>
                    <a:pt x="130605" y="367155"/>
                    <a:pt x="130925" y="368752"/>
                  </a:cubicBezTo>
                  <a:cubicBezTo>
                    <a:pt x="131244" y="370029"/>
                    <a:pt x="131883" y="371306"/>
                    <a:pt x="133160" y="371945"/>
                  </a:cubicBezTo>
                  <a:cubicBezTo>
                    <a:pt x="135076" y="372584"/>
                    <a:pt x="136992" y="373542"/>
                    <a:pt x="138908" y="374180"/>
                  </a:cubicBezTo>
                  <a:cubicBezTo>
                    <a:pt x="141143" y="374819"/>
                    <a:pt x="143379" y="375458"/>
                    <a:pt x="145295" y="376415"/>
                  </a:cubicBezTo>
                  <a:cubicBezTo>
                    <a:pt x="149127" y="377693"/>
                    <a:pt x="152320" y="377054"/>
                    <a:pt x="155194" y="373861"/>
                  </a:cubicBezTo>
                  <a:cubicBezTo>
                    <a:pt x="157748" y="370987"/>
                    <a:pt x="160942" y="370987"/>
                    <a:pt x="163497" y="374180"/>
                  </a:cubicBezTo>
                  <a:cubicBezTo>
                    <a:pt x="163816" y="374819"/>
                    <a:pt x="164135" y="375458"/>
                    <a:pt x="164774" y="375777"/>
                  </a:cubicBezTo>
                  <a:cubicBezTo>
                    <a:pt x="166371" y="377373"/>
                    <a:pt x="168286" y="378651"/>
                    <a:pt x="170841" y="377693"/>
                  </a:cubicBezTo>
                  <a:cubicBezTo>
                    <a:pt x="172118" y="377373"/>
                    <a:pt x="173076" y="377054"/>
                    <a:pt x="174354" y="376735"/>
                  </a:cubicBezTo>
                  <a:cubicBezTo>
                    <a:pt x="179144" y="374819"/>
                    <a:pt x="181698" y="379289"/>
                    <a:pt x="181379" y="382802"/>
                  </a:cubicBezTo>
                  <a:cubicBezTo>
                    <a:pt x="181379" y="385995"/>
                    <a:pt x="179463" y="387273"/>
                    <a:pt x="176270" y="386634"/>
                  </a:cubicBezTo>
                  <a:cubicBezTo>
                    <a:pt x="172757" y="385995"/>
                    <a:pt x="169883" y="386634"/>
                    <a:pt x="166690" y="387592"/>
                  </a:cubicBezTo>
                  <a:cubicBezTo>
                    <a:pt x="163497" y="388550"/>
                    <a:pt x="163497" y="388869"/>
                    <a:pt x="163177" y="392063"/>
                  </a:cubicBezTo>
                  <a:cubicBezTo>
                    <a:pt x="163177" y="393340"/>
                    <a:pt x="162538" y="394937"/>
                    <a:pt x="162219" y="396214"/>
                  </a:cubicBezTo>
                  <a:cubicBezTo>
                    <a:pt x="161581" y="397811"/>
                    <a:pt x="160303" y="398768"/>
                    <a:pt x="158707" y="398449"/>
                  </a:cubicBezTo>
                  <a:cubicBezTo>
                    <a:pt x="155833" y="397811"/>
                    <a:pt x="153278" y="398449"/>
                    <a:pt x="151362" y="400685"/>
                  </a:cubicBezTo>
                  <a:cubicBezTo>
                    <a:pt x="150085" y="402281"/>
                    <a:pt x="148807" y="401962"/>
                    <a:pt x="146892" y="400685"/>
                  </a:cubicBezTo>
                  <a:cubicBezTo>
                    <a:pt x="145295" y="399407"/>
                    <a:pt x="144018" y="398130"/>
                    <a:pt x="142740" y="397172"/>
                  </a:cubicBezTo>
                  <a:cubicBezTo>
                    <a:pt x="140824" y="395895"/>
                    <a:pt x="138908" y="395895"/>
                    <a:pt x="136992" y="396533"/>
                  </a:cubicBezTo>
                  <a:cubicBezTo>
                    <a:pt x="133160" y="397811"/>
                    <a:pt x="129009" y="398768"/>
                    <a:pt x="125177" y="400046"/>
                  </a:cubicBezTo>
                  <a:cubicBezTo>
                    <a:pt x="123261" y="400685"/>
                    <a:pt x="120706" y="400685"/>
                    <a:pt x="120387" y="402920"/>
                  </a:cubicBezTo>
                  <a:cubicBezTo>
                    <a:pt x="119749" y="404836"/>
                    <a:pt x="122303" y="405794"/>
                    <a:pt x="123580" y="406752"/>
                  </a:cubicBezTo>
                  <a:cubicBezTo>
                    <a:pt x="123900" y="407071"/>
                    <a:pt x="124539" y="407391"/>
                    <a:pt x="124858" y="407710"/>
                  </a:cubicBezTo>
                  <a:cubicBezTo>
                    <a:pt x="127732" y="409626"/>
                    <a:pt x="129009" y="409945"/>
                    <a:pt x="131564" y="407710"/>
                  </a:cubicBezTo>
                  <a:cubicBezTo>
                    <a:pt x="133799" y="405794"/>
                    <a:pt x="136034" y="404836"/>
                    <a:pt x="138908" y="404836"/>
                  </a:cubicBezTo>
                  <a:cubicBezTo>
                    <a:pt x="141782" y="404836"/>
                    <a:pt x="144656" y="404836"/>
                    <a:pt x="147211" y="405155"/>
                  </a:cubicBezTo>
                  <a:cubicBezTo>
                    <a:pt x="147849" y="405155"/>
                    <a:pt x="148807" y="405475"/>
                    <a:pt x="148807" y="405794"/>
                  </a:cubicBezTo>
                  <a:cubicBezTo>
                    <a:pt x="150404" y="408029"/>
                    <a:pt x="151362" y="410584"/>
                    <a:pt x="151362" y="413458"/>
                  </a:cubicBezTo>
                  <a:cubicBezTo>
                    <a:pt x="151362" y="415055"/>
                    <a:pt x="150085" y="416332"/>
                    <a:pt x="148169" y="416651"/>
                  </a:cubicBezTo>
                  <a:cubicBezTo>
                    <a:pt x="146572" y="416970"/>
                    <a:pt x="144975" y="416970"/>
                    <a:pt x="143698" y="416651"/>
                  </a:cubicBezTo>
                  <a:cubicBezTo>
                    <a:pt x="141463" y="416332"/>
                    <a:pt x="139228" y="416651"/>
                    <a:pt x="136992" y="417290"/>
                  </a:cubicBezTo>
                  <a:cubicBezTo>
                    <a:pt x="135715" y="417609"/>
                    <a:pt x="134118" y="417928"/>
                    <a:pt x="132841" y="418567"/>
                  </a:cubicBezTo>
                  <a:cubicBezTo>
                    <a:pt x="130286" y="419525"/>
                    <a:pt x="129967" y="421441"/>
                    <a:pt x="131883" y="423357"/>
                  </a:cubicBezTo>
                  <a:cubicBezTo>
                    <a:pt x="134438" y="425592"/>
                    <a:pt x="137312" y="427828"/>
                    <a:pt x="141143" y="426870"/>
                  </a:cubicBezTo>
                  <a:cubicBezTo>
                    <a:pt x="144018" y="426231"/>
                    <a:pt x="146572" y="427189"/>
                    <a:pt x="149127" y="427828"/>
                  </a:cubicBezTo>
                  <a:cubicBezTo>
                    <a:pt x="152001" y="428785"/>
                    <a:pt x="154555" y="428466"/>
                    <a:pt x="157110" y="427508"/>
                  </a:cubicBezTo>
                  <a:cubicBezTo>
                    <a:pt x="160942" y="425592"/>
                    <a:pt x="164455" y="426550"/>
                    <a:pt x="167648" y="428147"/>
                  </a:cubicBezTo>
                  <a:cubicBezTo>
                    <a:pt x="169564" y="429105"/>
                    <a:pt x="171480" y="429744"/>
                    <a:pt x="173396" y="430382"/>
                  </a:cubicBezTo>
                  <a:cubicBezTo>
                    <a:pt x="174673" y="430701"/>
                    <a:pt x="175950" y="431340"/>
                    <a:pt x="176908" y="431979"/>
                  </a:cubicBezTo>
                  <a:cubicBezTo>
                    <a:pt x="178186" y="432937"/>
                    <a:pt x="179463" y="434534"/>
                    <a:pt x="180740" y="435811"/>
                  </a:cubicBezTo>
                  <a:cubicBezTo>
                    <a:pt x="183295" y="438685"/>
                    <a:pt x="183295" y="441878"/>
                    <a:pt x="180102" y="444113"/>
                  </a:cubicBezTo>
                  <a:cubicBezTo>
                    <a:pt x="178825" y="445071"/>
                    <a:pt x="177547" y="445710"/>
                    <a:pt x="175950" y="446029"/>
                  </a:cubicBezTo>
                  <a:cubicBezTo>
                    <a:pt x="173396" y="446987"/>
                    <a:pt x="170522" y="447626"/>
                    <a:pt x="167967" y="448584"/>
                  </a:cubicBezTo>
                  <a:cubicBezTo>
                    <a:pt x="166051" y="449223"/>
                    <a:pt x="164135" y="450181"/>
                    <a:pt x="162858" y="451777"/>
                  </a:cubicBezTo>
                  <a:cubicBezTo>
                    <a:pt x="162219" y="452416"/>
                    <a:pt x="160942" y="453054"/>
                    <a:pt x="159984" y="453054"/>
                  </a:cubicBezTo>
                  <a:cubicBezTo>
                    <a:pt x="158387" y="453054"/>
                    <a:pt x="156471" y="453374"/>
                    <a:pt x="155194" y="452735"/>
                  </a:cubicBezTo>
                  <a:cubicBezTo>
                    <a:pt x="152320" y="451458"/>
                    <a:pt x="149446" y="451458"/>
                    <a:pt x="146572" y="451777"/>
                  </a:cubicBezTo>
                  <a:cubicBezTo>
                    <a:pt x="144975" y="452097"/>
                    <a:pt x="143059" y="451458"/>
                    <a:pt x="141463" y="451458"/>
                  </a:cubicBezTo>
                  <a:cubicBezTo>
                    <a:pt x="139866" y="451458"/>
                    <a:pt x="137950" y="451139"/>
                    <a:pt x="136673" y="451777"/>
                  </a:cubicBezTo>
                  <a:cubicBezTo>
                    <a:pt x="133480" y="453054"/>
                    <a:pt x="130286" y="453054"/>
                    <a:pt x="126774" y="452097"/>
                  </a:cubicBezTo>
                  <a:cubicBezTo>
                    <a:pt x="125177" y="451777"/>
                    <a:pt x="123900" y="450819"/>
                    <a:pt x="123261" y="449223"/>
                  </a:cubicBezTo>
                  <a:cubicBezTo>
                    <a:pt x="121984" y="445391"/>
                    <a:pt x="118471" y="443794"/>
                    <a:pt x="115278" y="442198"/>
                  </a:cubicBezTo>
                  <a:cubicBezTo>
                    <a:pt x="113362" y="441239"/>
                    <a:pt x="110807" y="441878"/>
                    <a:pt x="109849" y="443475"/>
                  </a:cubicBezTo>
                  <a:cubicBezTo>
                    <a:pt x="108891" y="445071"/>
                    <a:pt x="109211" y="446987"/>
                    <a:pt x="111126" y="448584"/>
                  </a:cubicBezTo>
                  <a:cubicBezTo>
                    <a:pt x="113681" y="450819"/>
                    <a:pt x="115597" y="453054"/>
                    <a:pt x="116875" y="455928"/>
                  </a:cubicBezTo>
                  <a:cubicBezTo>
                    <a:pt x="117832" y="458164"/>
                    <a:pt x="119429" y="459122"/>
                    <a:pt x="121984" y="459761"/>
                  </a:cubicBezTo>
                  <a:cubicBezTo>
                    <a:pt x="124539" y="460399"/>
                    <a:pt x="127093" y="461677"/>
                    <a:pt x="129009" y="463592"/>
                  </a:cubicBezTo>
                  <a:cubicBezTo>
                    <a:pt x="130925" y="465828"/>
                    <a:pt x="133480" y="467424"/>
                    <a:pt x="136354" y="468382"/>
                  </a:cubicBezTo>
                  <a:cubicBezTo>
                    <a:pt x="137950" y="468702"/>
                    <a:pt x="139547" y="469660"/>
                    <a:pt x="140824" y="469979"/>
                  </a:cubicBezTo>
                  <a:cubicBezTo>
                    <a:pt x="142740" y="470298"/>
                    <a:pt x="144656" y="470618"/>
                    <a:pt x="146572" y="469979"/>
                  </a:cubicBezTo>
                  <a:cubicBezTo>
                    <a:pt x="150404" y="468702"/>
                    <a:pt x="152001" y="469660"/>
                    <a:pt x="153917" y="473811"/>
                  </a:cubicBezTo>
                  <a:cubicBezTo>
                    <a:pt x="153917" y="474130"/>
                    <a:pt x="154236" y="474450"/>
                    <a:pt x="154236" y="474769"/>
                  </a:cubicBezTo>
                  <a:cubicBezTo>
                    <a:pt x="154236" y="478601"/>
                    <a:pt x="156471" y="481156"/>
                    <a:pt x="159026" y="483710"/>
                  </a:cubicBezTo>
                  <a:cubicBezTo>
                    <a:pt x="160623" y="485307"/>
                    <a:pt x="161581" y="486904"/>
                    <a:pt x="161261" y="489139"/>
                  </a:cubicBezTo>
                  <a:cubicBezTo>
                    <a:pt x="160942" y="491055"/>
                    <a:pt x="160303" y="491694"/>
                    <a:pt x="158068" y="491694"/>
                  </a:cubicBezTo>
                  <a:cubicBezTo>
                    <a:pt x="156791" y="491694"/>
                    <a:pt x="155513" y="491694"/>
                    <a:pt x="154555" y="491374"/>
                  </a:cubicBezTo>
                  <a:cubicBezTo>
                    <a:pt x="150085" y="490735"/>
                    <a:pt x="145614" y="490416"/>
                    <a:pt x="141463" y="489458"/>
                  </a:cubicBezTo>
                  <a:cubicBezTo>
                    <a:pt x="138589" y="488820"/>
                    <a:pt x="136673" y="489777"/>
                    <a:pt x="135076" y="491374"/>
                  </a:cubicBezTo>
                  <a:cubicBezTo>
                    <a:pt x="133480" y="492971"/>
                    <a:pt x="131883" y="494248"/>
                    <a:pt x="129648" y="494887"/>
                  </a:cubicBezTo>
                  <a:cubicBezTo>
                    <a:pt x="127732" y="495525"/>
                    <a:pt x="125816" y="495525"/>
                    <a:pt x="123900" y="494887"/>
                  </a:cubicBezTo>
                  <a:cubicBezTo>
                    <a:pt x="122942" y="494567"/>
                    <a:pt x="121984" y="494567"/>
                    <a:pt x="121026" y="494248"/>
                  </a:cubicBezTo>
                  <a:cubicBezTo>
                    <a:pt x="119749" y="493929"/>
                    <a:pt x="118471" y="493609"/>
                    <a:pt x="117832" y="494887"/>
                  </a:cubicBezTo>
                  <a:cubicBezTo>
                    <a:pt x="117513" y="495845"/>
                    <a:pt x="117194" y="497441"/>
                    <a:pt x="117832" y="498080"/>
                  </a:cubicBezTo>
                  <a:cubicBezTo>
                    <a:pt x="121026" y="501593"/>
                    <a:pt x="124219" y="505105"/>
                    <a:pt x="127732" y="508618"/>
                  </a:cubicBezTo>
                  <a:cubicBezTo>
                    <a:pt x="128690" y="509576"/>
                    <a:pt x="130605" y="510214"/>
                    <a:pt x="132202" y="510214"/>
                  </a:cubicBezTo>
                  <a:cubicBezTo>
                    <a:pt x="135076" y="510534"/>
                    <a:pt x="137631" y="511492"/>
                    <a:pt x="139866" y="513727"/>
                  </a:cubicBezTo>
                  <a:cubicBezTo>
                    <a:pt x="140824" y="514685"/>
                    <a:pt x="142421" y="515643"/>
                    <a:pt x="143698" y="515963"/>
                  </a:cubicBezTo>
                  <a:cubicBezTo>
                    <a:pt x="144975" y="516282"/>
                    <a:pt x="146892" y="516282"/>
                    <a:pt x="148169" y="515963"/>
                  </a:cubicBezTo>
                  <a:cubicBezTo>
                    <a:pt x="150404" y="515004"/>
                    <a:pt x="152639" y="515004"/>
                    <a:pt x="154875" y="515963"/>
                  </a:cubicBezTo>
                  <a:cubicBezTo>
                    <a:pt x="159345" y="518198"/>
                    <a:pt x="163816" y="518198"/>
                    <a:pt x="168606" y="516920"/>
                  </a:cubicBezTo>
                  <a:cubicBezTo>
                    <a:pt x="171161" y="516282"/>
                    <a:pt x="173715" y="516282"/>
                    <a:pt x="175950" y="517240"/>
                  </a:cubicBezTo>
                  <a:cubicBezTo>
                    <a:pt x="177228" y="517878"/>
                    <a:pt x="178186" y="518517"/>
                    <a:pt x="179144" y="519156"/>
                  </a:cubicBezTo>
                  <a:cubicBezTo>
                    <a:pt x="184253" y="522988"/>
                    <a:pt x="183614" y="529374"/>
                    <a:pt x="177866" y="532248"/>
                  </a:cubicBezTo>
                  <a:cubicBezTo>
                    <a:pt x="177228" y="532568"/>
                    <a:pt x="176270" y="533206"/>
                    <a:pt x="175631" y="533526"/>
                  </a:cubicBezTo>
                  <a:cubicBezTo>
                    <a:pt x="171161" y="536080"/>
                    <a:pt x="166690" y="537677"/>
                    <a:pt x="161261" y="535761"/>
                  </a:cubicBezTo>
                  <a:cubicBezTo>
                    <a:pt x="158707" y="534803"/>
                    <a:pt x="155833" y="534164"/>
                    <a:pt x="152959" y="536080"/>
                  </a:cubicBezTo>
                  <a:cubicBezTo>
                    <a:pt x="152001" y="536719"/>
                    <a:pt x="150723" y="536719"/>
                    <a:pt x="149765" y="536719"/>
                  </a:cubicBezTo>
                  <a:cubicBezTo>
                    <a:pt x="147530" y="537038"/>
                    <a:pt x="145614" y="537677"/>
                    <a:pt x="144018" y="539273"/>
                  </a:cubicBezTo>
                  <a:cubicBezTo>
                    <a:pt x="141782" y="541190"/>
                    <a:pt x="139547" y="540870"/>
                    <a:pt x="137312" y="539593"/>
                  </a:cubicBezTo>
                  <a:cubicBezTo>
                    <a:pt x="136673" y="539273"/>
                    <a:pt x="136354" y="538635"/>
                    <a:pt x="135715" y="538635"/>
                  </a:cubicBezTo>
                  <a:cubicBezTo>
                    <a:pt x="131244" y="537996"/>
                    <a:pt x="127412" y="535761"/>
                    <a:pt x="123580" y="533845"/>
                  </a:cubicBezTo>
                  <a:cubicBezTo>
                    <a:pt x="121984" y="532887"/>
                    <a:pt x="120387" y="531610"/>
                    <a:pt x="118790" y="530652"/>
                  </a:cubicBezTo>
                  <a:cubicBezTo>
                    <a:pt x="118471" y="530652"/>
                    <a:pt x="118471" y="530332"/>
                    <a:pt x="118471" y="530013"/>
                  </a:cubicBezTo>
                  <a:cubicBezTo>
                    <a:pt x="116875" y="528417"/>
                    <a:pt x="114000" y="527139"/>
                    <a:pt x="113042" y="528097"/>
                  </a:cubicBezTo>
                  <a:cubicBezTo>
                    <a:pt x="111126" y="529374"/>
                    <a:pt x="111446" y="531290"/>
                    <a:pt x="111765" y="533206"/>
                  </a:cubicBezTo>
                  <a:cubicBezTo>
                    <a:pt x="112404" y="537357"/>
                    <a:pt x="112723" y="541509"/>
                    <a:pt x="113681" y="545660"/>
                  </a:cubicBezTo>
                  <a:cubicBezTo>
                    <a:pt x="114000" y="546937"/>
                    <a:pt x="114959" y="548534"/>
                    <a:pt x="115916" y="548853"/>
                  </a:cubicBezTo>
                  <a:cubicBezTo>
                    <a:pt x="119110" y="550450"/>
                    <a:pt x="120068" y="553324"/>
                    <a:pt x="120706" y="556517"/>
                  </a:cubicBezTo>
                  <a:cubicBezTo>
                    <a:pt x="121345" y="559072"/>
                    <a:pt x="121984" y="561626"/>
                    <a:pt x="122942" y="564181"/>
                  </a:cubicBezTo>
                  <a:cubicBezTo>
                    <a:pt x="123900" y="566736"/>
                    <a:pt x="125496" y="568333"/>
                    <a:pt x="128370" y="568013"/>
                  </a:cubicBezTo>
                  <a:cubicBezTo>
                    <a:pt x="133160" y="568013"/>
                    <a:pt x="136354" y="570887"/>
                    <a:pt x="139866" y="573442"/>
                  </a:cubicBezTo>
                  <a:cubicBezTo>
                    <a:pt x="141463" y="574719"/>
                    <a:pt x="142102" y="576635"/>
                    <a:pt x="142102" y="578870"/>
                  </a:cubicBezTo>
                  <a:cubicBezTo>
                    <a:pt x="142421" y="581425"/>
                    <a:pt x="141143" y="582703"/>
                    <a:pt x="138589" y="582703"/>
                  </a:cubicBezTo>
                  <a:cubicBezTo>
                    <a:pt x="134757" y="582703"/>
                    <a:pt x="130925" y="582703"/>
                    <a:pt x="127412" y="581744"/>
                  </a:cubicBezTo>
                  <a:cubicBezTo>
                    <a:pt x="125177" y="581106"/>
                    <a:pt x="122622" y="581106"/>
                    <a:pt x="120387" y="581106"/>
                  </a:cubicBezTo>
                  <a:cubicBezTo>
                    <a:pt x="119429" y="581106"/>
                    <a:pt x="118152" y="582064"/>
                    <a:pt x="117513" y="583022"/>
                  </a:cubicBezTo>
                  <a:cubicBezTo>
                    <a:pt x="116875" y="584299"/>
                    <a:pt x="117832" y="585257"/>
                    <a:pt x="118790" y="585896"/>
                  </a:cubicBezTo>
                  <a:cubicBezTo>
                    <a:pt x="121664" y="588450"/>
                    <a:pt x="124539" y="591324"/>
                    <a:pt x="127412" y="593879"/>
                  </a:cubicBezTo>
                  <a:cubicBezTo>
                    <a:pt x="129328" y="595795"/>
                    <a:pt x="131244" y="597711"/>
                    <a:pt x="133799" y="598669"/>
                  </a:cubicBezTo>
                  <a:cubicBezTo>
                    <a:pt x="137631" y="600266"/>
                    <a:pt x="138589" y="602501"/>
                    <a:pt x="137950" y="606652"/>
                  </a:cubicBezTo>
                  <a:cubicBezTo>
                    <a:pt x="137950" y="607610"/>
                    <a:pt x="137631" y="608249"/>
                    <a:pt x="137631" y="609207"/>
                  </a:cubicBezTo>
                  <a:cubicBezTo>
                    <a:pt x="137312" y="610803"/>
                    <a:pt x="136673" y="611442"/>
                    <a:pt x="134757" y="610803"/>
                  </a:cubicBezTo>
                  <a:cubicBezTo>
                    <a:pt x="132522" y="610165"/>
                    <a:pt x="130605" y="608887"/>
                    <a:pt x="128370" y="607929"/>
                  </a:cubicBezTo>
                  <a:cubicBezTo>
                    <a:pt x="126135" y="606971"/>
                    <a:pt x="123900" y="606333"/>
                    <a:pt x="121664" y="605694"/>
                  </a:cubicBezTo>
                  <a:cubicBezTo>
                    <a:pt x="119429" y="605375"/>
                    <a:pt x="117513" y="606333"/>
                    <a:pt x="116236" y="607929"/>
                  </a:cubicBezTo>
                  <a:cubicBezTo>
                    <a:pt x="115278" y="608887"/>
                    <a:pt x="114320" y="610165"/>
                    <a:pt x="113362" y="611123"/>
                  </a:cubicBezTo>
                  <a:cubicBezTo>
                    <a:pt x="112404" y="612081"/>
                    <a:pt x="112404" y="613039"/>
                    <a:pt x="113042" y="614316"/>
                  </a:cubicBezTo>
                  <a:cubicBezTo>
                    <a:pt x="114639" y="617829"/>
                    <a:pt x="115916" y="621661"/>
                    <a:pt x="118152" y="625173"/>
                  </a:cubicBezTo>
                  <a:cubicBezTo>
                    <a:pt x="120068" y="628686"/>
                    <a:pt x="123580" y="630921"/>
                    <a:pt x="127093" y="632518"/>
                  </a:cubicBezTo>
                  <a:cubicBezTo>
                    <a:pt x="128690" y="633156"/>
                    <a:pt x="130925" y="632837"/>
                    <a:pt x="132841" y="632518"/>
                  </a:cubicBezTo>
                  <a:cubicBezTo>
                    <a:pt x="134438" y="632199"/>
                    <a:pt x="136354" y="631560"/>
                    <a:pt x="137950" y="631560"/>
                  </a:cubicBezTo>
                  <a:cubicBezTo>
                    <a:pt x="138589" y="631560"/>
                    <a:pt x="139547" y="631560"/>
                    <a:pt x="140185" y="632199"/>
                  </a:cubicBezTo>
                  <a:cubicBezTo>
                    <a:pt x="143059" y="634434"/>
                    <a:pt x="146892" y="635072"/>
                    <a:pt x="150404" y="636669"/>
                  </a:cubicBezTo>
                  <a:cubicBezTo>
                    <a:pt x="151043" y="636989"/>
                    <a:pt x="151362" y="637308"/>
                    <a:pt x="152001" y="636989"/>
                  </a:cubicBezTo>
                  <a:cubicBezTo>
                    <a:pt x="154875" y="636669"/>
                    <a:pt x="156791" y="638585"/>
                    <a:pt x="158707" y="639862"/>
                  </a:cubicBezTo>
                  <a:cubicBezTo>
                    <a:pt x="161581" y="642098"/>
                    <a:pt x="162219" y="645291"/>
                    <a:pt x="160942" y="648484"/>
                  </a:cubicBezTo>
                  <a:cubicBezTo>
                    <a:pt x="160623" y="649123"/>
                    <a:pt x="159665" y="650081"/>
                    <a:pt x="158707" y="650081"/>
                  </a:cubicBezTo>
                  <a:cubicBezTo>
                    <a:pt x="154555" y="650400"/>
                    <a:pt x="150723" y="651358"/>
                    <a:pt x="146572" y="651039"/>
                  </a:cubicBezTo>
                  <a:cubicBezTo>
                    <a:pt x="143059" y="650719"/>
                    <a:pt x="139866" y="649123"/>
                    <a:pt x="136354" y="647845"/>
                  </a:cubicBezTo>
                  <a:cubicBezTo>
                    <a:pt x="134757" y="647207"/>
                    <a:pt x="133160" y="646568"/>
                    <a:pt x="131564" y="645930"/>
                  </a:cubicBezTo>
                  <a:cubicBezTo>
                    <a:pt x="129328" y="645291"/>
                    <a:pt x="128690" y="645610"/>
                    <a:pt x="127732" y="647526"/>
                  </a:cubicBezTo>
                  <a:cubicBezTo>
                    <a:pt x="127732" y="647526"/>
                    <a:pt x="127732" y="647845"/>
                    <a:pt x="127732" y="647845"/>
                  </a:cubicBezTo>
                  <a:cubicBezTo>
                    <a:pt x="126774" y="651358"/>
                    <a:pt x="123900" y="652955"/>
                    <a:pt x="120706" y="653594"/>
                  </a:cubicBezTo>
                  <a:cubicBezTo>
                    <a:pt x="120068" y="653594"/>
                    <a:pt x="119110" y="654552"/>
                    <a:pt x="119110" y="654871"/>
                  </a:cubicBezTo>
                  <a:cubicBezTo>
                    <a:pt x="119110" y="655509"/>
                    <a:pt x="119429" y="656468"/>
                    <a:pt x="120068" y="657106"/>
                  </a:cubicBezTo>
                  <a:cubicBezTo>
                    <a:pt x="121664" y="658703"/>
                    <a:pt x="123580" y="658383"/>
                    <a:pt x="125816" y="658064"/>
                  </a:cubicBezTo>
                  <a:cubicBezTo>
                    <a:pt x="129009" y="657425"/>
                    <a:pt x="132522" y="656787"/>
                    <a:pt x="135715" y="656468"/>
                  </a:cubicBezTo>
                  <a:cubicBezTo>
                    <a:pt x="140505" y="655829"/>
                    <a:pt x="143379" y="658703"/>
                    <a:pt x="143059" y="663812"/>
                  </a:cubicBezTo>
                  <a:cubicBezTo>
                    <a:pt x="140505" y="664770"/>
                    <a:pt x="137950" y="665728"/>
                    <a:pt x="135076" y="666367"/>
                  </a:cubicBezTo>
                  <a:cubicBezTo>
                    <a:pt x="133799" y="666686"/>
                    <a:pt x="131883" y="666367"/>
                    <a:pt x="130605" y="665728"/>
                  </a:cubicBezTo>
                  <a:cubicBezTo>
                    <a:pt x="128690" y="664770"/>
                    <a:pt x="127093" y="664770"/>
                    <a:pt x="125177" y="665409"/>
                  </a:cubicBezTo>
                  <a:cubicBezTo>
                    <a:pt x="124539" y="665728"/>
                    <a:pt x="123900" y="666047"/>
                    <a:pt x="122942" y="666047"/>
                  </a:cubicBezTo>
                  <a:cubicBezTo>
                    <a:pt x="120706" y="666367"/>
                    <a:pt x="119429" y="667644"/>
                    <a:pt x="119429" y="670198"/>
                  </a:cubicBezTo>
                  <a:cubicBezTo>
                    <a:pt x="119429" y="672434"/>
                    <a:pt x="118790" y="673073"/>
                    <a:pt x="116555" y="673392"/>
                  </a:cubicBezTo>
                  <a:cubicBezTo>
                    <a:pt x="111765" y="674031"/>
                    <a:pt x="107614" y="676585"/>
                    <a:pt x="104421" y="680098"/>
                  </a:cubicBezTo>
                  <a:cubicBezTo>
                    <a:pt x="100908" y="683611"/>
                    <a:pt x="100269" y="688081"/>
                    <a:pt x="100908" y="692871"/>
                  </a:cubicBezTo>
                  <a:cubicBezTo>
                    <a:pt x="101547" y="696703"/>
                    <a:pt x="101547" y="700535"/>
                    <a:pt x="100908" y="704686"/>
                  </a:cubicBezTo>
                  <a:cubicBezTo>
                    <a:pt x="100589" y="706283"/>
                    <a:pt x="100589" y="707880"/>
                    <a:pt x="100908" y="709476"/>
                  </a:cubicBezTo>
                  <a:cubicBezTo>
                    <a:pt x="101547" y="714585"/>
                    <a:pt x="101866" y="719695"/>
                    <a:pt x="101547" y="724804"/>
                  </a:cubicBezTo>
                  <a:cubicBezTo>
                    <a:pt x="101227" y="729913"/>
                    <a:pt x="101547" y="735342"/>
                    <a:pt x="101547" y="740451"/>
                  </a:cubicBezTo>
                  <a:cubicBezTo>
                    <a:pt x="101547" y="743325"/>
                    <a:pt x="101227" y="746199"/>
                    <a:pt x="101227" y="749073"/>
                  </a:cubicBezTo>
                  <a:cubicBezTo>
                    <a:pt x="101227" y="753544"/>
                    <a:pt x="101227" y="757695"/>
                    <a:pt x="101227" y="762166"/>
                  </a:cubicBezTo>
                  <a:cubicBezTo>
                    <a:pt x="101227" y="763443"/>
                    <a:pt x="101227" y="765040"/>
                    <a:pt x="100908" y="766317"/>
                  </a:cubicBezTo>
                  <a:cubicBezTo>
                    <a:pt x="99311" y="771426"/>
                    <a:pt x="100269" y="776855"/>
                    <a:pt x="100269" y="781964"/>
                  </a:cubicBezTo>
                  <a:cubicBezTo>
                    <a:pt x="100269" y="782283"/>
                    <a:pt x="100269" y="782922"/>
                    <a:pt x="100589" y="783241"/>
                  </a:cubicBezTo>
                  <a:cubicBezTo>
                    <a:pt x="101547" y="785477"/>
                    <a:pt x="101227" y="787393"/>
                    <a:pt x="100589" y="789628"/>
                  </a:cubicBezTo>
                  <a:cubicBezTo>
                    <a:pt x="99631" y="791863"/>
                    <a:pt x="99631" y="793779"/>
                    <a:pt x="99950" y="796014"/>
                  </a:cubicBezTo>
                  <a:cubicBezTo>
                    <a:pt x="100269" y="797930"/>
                    <a:pt x="99950" y="799847"/>
                    <a:pt x="100269" y="801443"/>
                  </a:cubicBezTo>
                  <a:cubicBezTo>
                    <a:pt x="100589" y="808468"/>
                    <a:pt x="100908" y="815493"/>
                    <a:pt x="101547" y="822200"/>
                  </a:cubicBezTo>
                  <a:cubicBezTo>
                    <a:pt x="101866" y="826031"/>
                    <a:pt x="99950" y="828586"/>
                    <a:pt x="97395" y="830502"/>
                  </a:cubicBezTo>
                  <a:cubicBezTo>
                    <a:pt x="96757" y="831141"/>
                    <a:pt x="95160" y="831141"/>
                    <a:pt x="94521" y="831141"/>
                  </a:cubicBezTo>
                  <a:cubicBezTo>
                    <a:pt x="91647" y="830183"/>
                    <a:pt x="90051" y="827628"/>
                    <a:pt x="89732" y="824435"/>
                  </a:cubicBezTo>
                  <a:cubicBezTo>
                    <a:pt x="89093" y="819645"/>
                    <a:pt x="90051" y="814536"/>
                    <a:pt x="90051" y="809746"/>
                  </a:cubicBezTo>
                  <a:cubicBezTo>
                    <a:pt x="90051" y="804636"/>
                    <a:pt x="90370" y="799847"/>
                    <a:pt x="90370" y="794737"/>
                  </a:cubicBezTo>
                  <a:cubicBezTo>
                    <a:pt x="90370" y="791863"/>
                    <a:pt x="90370" y="788670"/>
                    <a:pt x="90051" y="785796"/>
                  </a:cubicBezTo>
                  <a:cubicBezTo>
                    <a:pt x="89732" y="782603"/>
                    <a:pt x="90051" y="779409"/>
                    <a:pt x="90370" y="775897"/>
                  </a:cubicBezTo>
                  <a:cubicBezTo>
                    <a:pt x="90689" y="771426"/>
                    <a:pt x="90689" y="766955"/>
                    <a:pt x="91009" y="762485"/>
                  </a:cubicBezTo>
                  <a:cubicBezTo>
                    <a:pt x="91009" y="758972"/>
                    <a:pt x="91328" y="755140"/>
                    <a:pt x="91009" y="751627"/>
                  </a:cubicBezTo>
                  <a:cubicBezTo>
                    <a:pt x="90689" y="746199"/>
                    <a:pt x="91967" y="740771"/>
                    <a:pt x="92286" y="735342"/>
                  </a:cubicBezTo>
                  <a:cubicBezTo>
                    <a:pt x="92606" y="732468"/>
                    <a:pt x="92286" y="729274"/>
                    <a:pt x="91647" y="726720"/>
                  </a:cubicBezTo>
                  <a:cubicBezTo>
                    <a:pt x="90689" y="723527"/>
                    <a:pt x="90689" y="720653"/>
                    <a:pt x="91328" y="717459"/>
                  </a:cubicBezTo>
                  <a:cubicBezTo>
                    <a:pt x="91967" y="713628"/>
                    <a:pt x="91647" y="710115"/>
                    <a:pt x="90689" y="706283"/>
                  </a:cubicBezTo>
                  <a:cubicBezTo>
                    <a:pt x="90370" y="704686"/>
                    <a:pt x="90051" y="703409"/>
                    <a:pt x="90051" y="701812"/>
                  </a:cubicBezTo>
                  <a:cubicBezTo>
                    <a:pt x="90051" y="697341"/>
                    <a:pt x="90051" y="693190"/>
                    <a:pt x="90051" y="688720"/>
                  </a:cubicBezTo>
                  <a:cubicBezTo>
                    <a:pt x="90051" y="688081"/>
                    <a:pt x="89732" y="687123"/>
                    <a:pt x="89732" y="686485"/>
                  </a:cubicBezTo>
                  <a:cubicBezTo>
                    <a:pt x="89412" y="684888"/>
                    <a:pt x="88454" y="683291"/>
                    <a:pt x="86538" y="683291"/>
                  </a:cubicBezTo>
                  <a:cubicBezTo>
                    <a:pt x="84622" y="683291"/>
                    <a:pt x="83345" y="684249"/>
                    <a:pt x="82387" y="685846"/>
                  </a:cubicBezTo>
                  <a:cubicBezTo>
                    <a:pt x="80790" y="688081"/>
                    <a:pt x="79513" y="690316"/>
                    <a:pt x="77916" y="692552"/>
                  </a:cubicBezTo>
                  <a:cubicBezTo>
                    <a:pt x="77278" y="693510"/>
                    <a:pt x="76319" y="693829"/>
                    <a:pt x="75362" y="693190"/>
                  </a:cubicBezTo>
                  <a:cubicBezTo>
                    <a:pt x="74084" y="691913"/>
                    <a:pt x="72807" y="690955"/>
                    <a:pt x="71849" y="689358"/>
                  </a:cubicBezTo>
                  <a:cubicBezTo>
                    <a:pt x="70891" y="687762"/>
                    <a:pt x="70572" y="685526"/>
                    <a:pt x="70252" y="683611"/>
                  </a:cubicBezTo>
                  <a:cubicBezTo>
                    <a:pt x="69933" y="682333"/>
                    <a:pt x="70252" y="681056"/>
                    <a:pt x="71529" y="680098"/>
                  </a:cubicBezTo>
                  <a:cubicBezTo>
                    <a:pt x="75362" y="676905"/>
                    <a:pt x="77278" y="672434"/>
                    <a:pt x="79513" y="667963"/>
                  </a:cubicBezTo>
                  <a:cubicBezTo>
                    <a:pt x="79832" y="667005"/>
                    <a:pt x="80152" y="666047"/>
                    <a:pt x="80471" y="664770"/>
                  </a:cubicBezTo>
                  <a:cubicBezTo>
                    <a:pt x="80790" y="662215"/>
                    <a:pt x="81429" y="659980"/>
                    <a:pt x="83983" y="658383"/>
                  </a:cubicBezTo>
                  <a:cubicBezTo>
                    <a:pt x="85580" y="657425"/>
                    <a:pt x="85261" y="654871"/>
                    <a:pt x="83345" y="654232"/>
                  </a:cubicBezTo>
                  <a:cubicBezTo>
                    <a:pt x="82706" y="653913"/>
                    <a:pt x="82068" y="653594"/>
                    <a:pt x="81429" y="653913"/>
                  </a:cubicBezTo>
                  <a:cubicBezTo>
                    <a:pt x="77916" y="654552"/>
                    <a:pt x="75042" y="652635"/>
                    <a:pt x="71529" y="651678"/>
                  </a:cubicBezTo>
                  <a:cubicBezTo>
                    <a:pt x="69614" y="651358"/>
                    <a:pt x="67698" y="650719"/>
                    <a:pt x="65463" y="650719"/>
                  </a:cubicBezTo>
                  <a:cubicBezTo>
                    <a:pt x="62908" y="650719"/>
                    <a:pt x="62269" y="650081"/>
                    <a:pt x="61950" y="647526"/>
                  </a:cubicBezTo>
                  <a:cubicBezTo>
                    <a:pt x="61950" y="646249"/>
                    <a:pt x="61630" y="644972"/>
                    <a:pt x="61950" y="643694"/>
                  </a:cubicBezTo>
                  <a:cubicBezTo>
                    <a:pt x="62269" y="641140"/>
                    <a:pt x="63866" y="638904"/>
                    <a:pt x="66740" y="638585"/>
                  </a:cubicBezTo>
                  <a:cubicBezTo>
                    <a:pt x="71210" y="637946"/>
                    <a:pt x="74723" y="635711"/>
                    <a:pt x="76319" y="631240"/>
                  </a:cubicBezTo>
                  <a:cubicBezTo>
                    <a:pt x="77278" y="628686"/>
                    <a:pt x="78555" y="626450"/>
                    <a:pt x="79513" y="623896"/>
                  </a:cubicBezTo>
                  <a:cubicBezTo>
                    <a:pt x="80471" y="621341"/>
                    <a:pt x="81429" y="618467"/>
                    <a:pt x="83345" y="616232"/>
                  </a:cubicBezTo>
                  <a:cubicBezTo>
                    <a:pt x="85580" y="613997"/>
                    <a:pt x="85580" y="610803"/>
                    <a:pt x="84942" y="607929"/>
                  </a:cubicBezTo>
                  <a:cubicBezTo>
                    <a:pt x="84622" y="606971"/>
                    <a:pt x="83664" y="606013"/>
                    <a:pt x="83026" y="605694"/>
                  </a:cubicBezTo>
                  <a:cubicBezTo>
                    <a:pt x="82387" y="605375"/>
                    <a:pt x="81109" y="606013"/>
                    <a:pt x="80471" y="606652"/>
                  </a:cubicBezTo>
                  <a:cubicBezTo>
                    <a:pt x="79832" y="607291"/>
                    <a:pt x="79193" y="608568"/>
                    <a:pt x="78874" y="609526"/>
                  </a:cubicBezTo>
                  <a:cubicBezTo>
                    <a:pt x="78236" y="611442"/>
                    <a:pt x="77278" y="612719"/>
                    <a:pt x="75362" y="613039"/>
                  </a:cubicBezTo>
                  <a:cubicBezTo>
                    <a:pt x="73446" y="613358"/>
                    <a:pt x="72488" y="614635"/>
                    <a:pt x="72168" y="616232"/>
                  </a:cubicBezTo>
                  <a:cubicBezTo>
                    <a:pt x="71849" y="617509"/>
                    <a:pt x="71210" y="619106"/>
                    <a:pt x="70572" y="620064"/>
                  </a:cubicBezTo>
                  <a:cubicBezTo>
                    <a:pt x="68975" y="622619"/>
                    <a:pt x="65463" y="622619"/>
                    <a:pt x="63866" y="620064"/>
                  </a:cubicBezTo>
                  <a:cubicBezTo>
                    <a:pt x="63227" y="618787"/>
                    <a:pt x="62908" y="617190"/>
                    <a:pt x="62589" y="615593"/>
                  </a:cubicBezTo>
                  <a:cubicBezTo>
                    <a:pt x="62269" y="613677"/>
                    <a:pt x="61950" y="611761"/>
                    <a:pt x="61311" y="610165"/>
                  </a:cubicBezTo>
                  <a:cubicBezTo>
                    <a:pt x="60353" y="607929"/>
                    <a:pt x="59076" y="607610"/>
                    <a:pt x="56840" y="608568"/>
                  </a:cubicBezTo>
                  <a:cubicBezTo>
                    <a:pt x="54925" y="609526"/>
                    <a:pt x="53009" y="610165"/>
                    <a:pt x="50454" y="610165"/>
                  </a:cubicBezTo>
                  <a:cubicBezTo>
                    <a:pt x="47261" y="610165"/>
                    <a:pt x="44386" y="611761"/>
                    <a:pt x="41832" y="613358"/>
                  </a:cubicBezTo>
                  <a:cubicBezTo>
                    <a:pt x="38000" y="615912"/>
                    <a:pt x="34168" y="616232"/>
                    <a:pt x="30336" y="613677"/>
                  </a:cubicBezTo>
                  <a:cubicBezTo>
                    <a:pt x="29378" y="613039"/>
                    <a:pt x="28420" y="612719"/>
                    <a:pt x="27143" y="612719"/>
                  </a:cubicBezTo>
                  <a:cubicBezTo>
                    <a:pt x="22353" y="612400"/>
                    <a:pt x="17243" y="612400"/>
                    <a:pt x="12454" y="612400"/>
                  </a:cubicBezTo>
                  <a:cubicBezTo>
                    <a:pt x="11496" y="612400"/>
                    <a:pt x="10538" y="612719"/>
                    <a:pt x="9580" y="612719"/>
                  </a:cubicBezTo>
                  <a:cubicBezTo>
                    <a:pt x="6067" y="613677"/>
                    <a:pt x="1277" y="610165"/>
                    <a:pt x="1277" y="606652"/>
                  </a:cubicBezTo>
                  <a:cubicBezTo>
                    <a:pt x="1277" y="603778"/>
                    <a:pt x="1916" y="601862"/>
                    <a:pt x="4151" y="599627"/>
                  </a:cubicBezTo>
                  <a:cubicBezTo>
                    <a:pt x="7344" y="596433"/>
                    <a:pt x="11177" y="595476"/>
                    <a:pt x="15328" y="594837"/>
                  </a:cubicBezTo>
                  <a:cubicBezTo>
                    <a:pt x="19479" y="594198"/>
                    <a:pt x="23630" y="592602"/>
                    <a:pt x="27462" y="591324"/>
                  </a:cubicBezTo>
                  <a:cubicBezTo>
                    <a:pt x="28101" y="591005"/>
                    <a:pt x="29059" y="590686"/>
                    <a:pt x="30017" y="590686"/>
                  </a:cubicBezTo>
                  <a:cubicBezTo>
                    <a:pt x="32571" y="590366"/>
                    <a:pt x="35445" y="590047"/>
                    <a:pt x="38000" y="589728"/>
                  </a:cubicBezTo>
                  <a:cubicBezTo>
                    <a:pt x="39916" y="589408"/>
                    <a:pt x="41832" y="588769"/>
                    <a:pt x="43429" y="587812"/>
                  </a:cubicBezTo>
                  <a:cubicBezTo>
                    <a:pt x="44706" y="586854"/>
                    <a:pt x="46941" y="586854"/>
                    <a:pt x="48538" y="586854"/>
                  </a:cubicBezTo>
                  <a:cubicBezTo>
                    <a:pt x="50135" y="586854"/>
                    <a:pt x="51731" y="586854"/>
                    <a:pt x="53009" y="587173"/>
                  </a:cubicBezTo>
                  <a:cubicBezTo>
                    <a:pt x="54925" y="587492"/>
                    <a:pt x="55883" y="586215"/>
                    <a:pt x="56521" y="584938"/>
                  </a:cubicBezTo>
                  <a:cubicBezTo>
                    <a:pt x="57160" y="583660"/>
                    <a:pt x="56521" y="582383"/>
                    <a:pt x="55883" y="581425"/>
                  </a:cubicBezTo>
                  <a:cubicBezTo>
                    <a:pt x="54605" y="579828"/>
                    <a:pt x="53328" y="578551"/>
                    <a:pt x="52370" y="576954"/>
                  </a:cubicBezTo>
                  <a:cubicBezTo>
                    <a:pt x="51093" y="575358"/>
                    <a:pt x="51093" y="573442"/>
                    <a:pt x="52050" y="571526"/>
                  </a:cubicBezTo>
                  <a:cubicBezTo>
                    <a:pt x="53009" y="569290"/>
                    <a:pt x="54925" y="568652"/>
                    <a:pt x="56840" y="569290"/>
                  </a:cubicBezTo>
                  <a:cubicBezTo>
                    <a:pt x="60992" y="570249"/>
                    <a:pt x="64185" y="568333"/>
                    <a:pt x="67378" y="566736"/>
                  </a:cubicBezTo>
                  <a:cubicBezTo>
                    <a:pt x="69614" y="565459"/>
                    <a:pt x="70572" y="561626"/>
                    <a:pt x="69614" y="559072"/>
                  </a:cubicBezTo>
                  <a:cubicBezTo>
                    <a:pt x="69294" y="558433"/>
                    <a:pt x="68336" y="557795"/>
                    <a:pt x="67378" y="557156"/>
                  </a:cubicBezTo>
                  <a:cubicBezTo>
                    <a:pt x="63866" y="554921"/>
                    <a:pt x="63227" y="553324"/>
                    <a:pt x="64504" y="549492"/>
                  </a:cubicBezTo>
                  <a:cubicBezTo>
                    <a:pt x="65143" y="547576"/>
                    <a:pt x="65463" y="545660"/>
                    <a:pt x="63866" y="544383"/>
                  </a:cubicBezTo>
                  <a:cubicBezTo>
                    <a:pt x="61950" y="543106"/>
                    <a:pt x="59714" y="542467"/>
                    <a:pt x="57479" y="543744"/>
                  </a:cubicBezTo>
                  <a:cubicBezTo>
                    <a:pt x="56840" y="544063"/>
                    <a:pt x="56202" y="544383"/>
                    <a:pt x="55883" y="545021"/>
                  </a:cubicBezTo>
                  <a:cubicBezTo>
                    <a:pt x="54605" y="546618"/>
                    <a:pt x="53009" y="546937"/>
                    <a:pt x="51093" y="547257"/>
                  </a:cubicBezTo>
                  <a:cubicBezTo>
                    <a:pt x="49815" y="547257"/>
                    <a:pt x="48538" y="547896"/>
                    <a:pt x="47580" y="548853"/>
                  </a:cubicBezTo>
                  <a:cubicBezTo>
                    <a:pt x="45664" y="551089"/>
                    <a:pt x="43748" y="553324"/>
                    <a:pt x="42151" y="555560"/>
                  </a:cubicBezTo>
                  <a:cubicBezTo>
                    <a:pt x="40874" y="557156"/>
                    <a:pt x="39916" y="558753"/>
                    <a:pt x="38958" y="560030"/>
                  </a:cubicBezTo>
                  <a:cubicBezTo>
                    <a:pt x="38000" y="561307"/>
                    <a:pt x="36723" y="561626"/>
                    <a:pt x="35126" y="560669"/>
                  </a:cubicBezTo>
                  <a:cubicBezTo>
                    <a:pt x="33530" y="559711"/>
                    <a:pt x="31933" y="558433"/>
                    <a:pt x="30336" y="557156"/>
                  </a:cubicBezTo>
                  <a:cubicBezTo>
                    <a:pt x="28740" y="555560"/>
                    <a:pt x="26823" y="554601"/>
                    <a:pt x="24588" y="555240"/>
                  </a:cubicBezTo>
                  <a:cubicBezTo>
                    <a:pt x="20756" y="556837"/>
                    <a:pt x="18202" y="554601"/>
                    <a:pt x="15647" y="552685"/>
                  </a:cubicBezTo>
                  <a:cubicBezTo>
                    <a:pt x="13092" y="551089"/>
                    <a:pt x="10857" y="548853"/>
                    <a:pt x="8622" y="546618"/>
                  </a:cubicBezTo>
                  <a:cubicBezTo>
                    <a:pt x="7664" y="545660"/>
                    <a:pt x="7344" y="544702"/>
                    <a:pt x="7664" y="543425"/>
                  </a:cubicBezTo>
                  <a:cubicBezTo>
                    <a:pt x="8622" y="541190"/>
                    <a:pt x="9260" y="538954"/>
                    <a:pt x="12454" y="538635"/>
                  </a:cubicBezTo>
                  <a:cubicBezTo>
                    <a:pt x="13092" y="538635"/>
                    <a:pt x="13731" y="538316"/>
                    <a:pt x="14370" y="537996"/>
                  </a:cubicBezTo>
                  <a:cubicBezTo>
                    <a:pt x="15966" y="537038"/>
                    <a:pt x="17563" y="537357"/>
                    <a:pt x="18840" y="538635"/>
                  </a:cubicBezTo>
                  <a:cubicBezTo>
                    <a:pt x="21395" y="540870"/>
                    <a:pt x="23630" y="541190"/>
                    <a:pt x="26504" y="539593"/>
                  </a:cubicBezTo>
                  <a:cubicBezTo>
                    <a:pt x="26823" y="539273"/>
                    <a:pt x="27143" y="539273"/>
                    <a:pt x="27462" y="539273"/>
                  </a:cubicBezTo>
                  <a:cubicBezTo>
                    <a:pt x="30975" y="539273"/>
                    <a:pt x="33530" y="537996"/>
                    <a:pt x="35126" y="534803"/>
                  </a:cubicBezTo>
                  <a:cubicBezTo>
                    <a:pt x="35765" y="533845"/>
                    <a:pt x="37361" y="533526"/>
                    <a:pt x="38320" y="532568"/>
                  </a:cubicBezTo>
                  <a:cubicBezTo>
                    <a:pt x="39916" y="531290"/>
                    <a:pt x="41513" y="529374"/>
                    <a:pt x="43429" y="528097"/>
                  </a:cubicBezTo>
                  <a:cubicBezTo>
                    <a:pt x="44706" y="527139"/>
                    <a:pt x="46303" y="525862"/>
                    <a:pt x="47899" y="525223"/>
                  </a:cubicBezTo>
                  <a:cubicBezTo>
                    <a:pt x="52689" y="523307"/>
                    <a:pt x="56840" y="520114"/>
                    <a:pt x="58756" y="515004"/>
                  </a:cubicBezTo>
                  <a:cubicBezTo>
                    <a:pt x="59395" y="513727"/>
                    <a:pt x="60353" y="512450"/>
                    <a:pt x="60673" y="511173"/>
                  </a:cubicBezTo>
                  <a:cubicBezTo>
                    <a:pt x="61311" y="509576"/>
                    <a:pt x="60673" y="508618"/>
                    <a:pt x="58756" y="508618"/>
                  </a:cubicBezTo>
                  <a:cubicBezTo>
                    <a:pt x="57799" y="508618"/>
                    <a:pt x="56840" y="509257"/>
                    <a:pt x="55883" y="509257"/>
                  </a:cubicBezTo>
                  <a:cubicBezTo>
                    <a:pt x="54286" y="509576"/>
                    <a:pt x="52370" y="509576"/>
                    <a:pt x="50773" y="509576"/>
                  </a:cubicBezTo>
                  <a:cubicBezTo>
                    <a:pt x="48538" y="509257"/>
                    <a:pt x="47580" y="507979"/>
                    <a:pt x="48538" y="505425"/>
                  </a:cubicBezTo>
                  <a:cubicBezTo>
                    <a:pt x="48857" y="504467"/>
                    <a:pt x="49496" y="503509"/>
                    <a:pt x="49815" y="502550"/>
                  </a:cubicBezTo>
                  <a:cubicBezTo>
                    <a:pt x="51093" y="499677"/>
                    <a:pt x="49815" y="498399"/>
                    <a:pt x="46941" y="498719"/>
                  </a:cubicBezTo>
                  <a:cubicBezTo>
                    <a:pt x="46622" y="498719"/>
                    <a:pt x="46303" y="498719"/>
                    <a:pt x="45983" y="499038"/>
                  </a:cubicBezTo>
                  <a:cubicBezTo>
                    <a:pt x="43429" y="499996"/>
                    <a:pt x="41193" y="499996"/>
                    <a:pt x="38639" y="497761"/>
                  </a:cubicBezTo>
                  <a:cubicBezTo>
                    <a:pt x="37361" y="496484"/>
                    <a:pt x="35445" y="496484"/>
                    <a:pt x="33849" y="497122"/>
                  </a:cubicBezTo>
                  <a:cubicBezTo>
                    <a:pt x="31613" y="498080"/>
                    <a:pt x="29378" y="498719"/>
                    <a:pt x="27143" y="499357"/>
                  </a:cubicBezTo>
                  <a:cubicBezTo>
                    <a:pt x="24588" y="499996"/>
                    <a:pt x="19479" y="497761"/>
                    <a:pt x="18202" y="495206"/>
                  </a:cubicBezTo>
                  <a:cubicBezTo>
                    <a:pt x="17243" y="493290"/>
                    <a:pt x="17563" y="491694"/>
                    <a:pt x="19479" y="490416"/>
                  </a:cubicBezTo>
                  <a:cubicBezTo>
                    <a:pt x="21714" y="488820"/>
                    <a:pt x="24269" y="487861"/>
                    <a:pt x="26504" y="486584"/>
                  </a:cubicBezTo>
                  <a:cubicBezTo>
                    <a:pt x="26823" y="486265"/>
                    <a:pt x="27782" y="486265"/>
                    <a:pt x="28101" y="486584"/>
                  </a:cubicBezTo>
                  <a:cubicBezTo>
                    <a:pt x="30656" y="487542"/>
                    <a:pt x="32891" y="486584"/>
                    <a:pt x="35126" y="485946"/>
                  </a:cubicBezTo>
                  <a:cubicBezTo>
                    <a:pt x="37681" y="485307"/>
                    <a:pt x="39916" y="485307"/>
                    <a:pt x="42471" y="486584"/>
                  </a:cubicBezTo>
                  <a:cubicBezTo>
                    <a:pt x="44386" y="487542"/>
                    <a:pt x="46622" y="487223"/>
                    <a:pt x="47580" y="485307"/>
                  </a:cubicBezTo>
                  <a:cubicBezTo>
                    <a:pt x="49176" y="482433"/>
                    <a:pt x="51731" y="481156"/>
                    <a:pt x="53966" y="479559"/>
                  </a:cubicBezTo>
                  <a:cubicBezTo>
                    <a:pt x="56521" y="477962"/>
                    <a:pt x="58437" y="476046"/>
                    <a:pt x="58756" y="472534"/>
                  </a:cubicBezTo>
                  <a:cubicBezTo>
                    <a:pt x="59076" y="468702"/>
                    <a:pt x="61311" y="465828"/>
                    <a:pt x="64504" y="463592"/>
                  </a:cubicBezTo>
                  <a:cubicBezTo>
                    <a:pt x="67059" y="461677"/>
                    <a:pt x="67059" y="460718"/>
                    <a:pt x="64504" y="458803"/>
                  </a:cubicBezTo>
                  <a:cubicBezTo>
                    <a:pt x="62908" y="457525"/>
                    <a:pt x="61311" y="455928"/>
                    <a:pt x="59714" y="454332"/>
                  </a:cubicBezTo>
                  <a:cubicBezTo>
                    <a:pt x="58437" y="452735"/>
                    <a:pt x="58118" y="450819"/>
                    <a:pt x="58118" y="448903"/>
                  </a:cubicBezTo>
                  <a:cubicBezTo>
                    <a:pt x="58118" y="448264"/>
                    <a:pt x="58437" y="447945"/>
                    <a:pt x="58437" y="447307"/>
                  </a:cubicBezTo>
                  <a:cubicBezTo>
                    <a:pt x="60034" y="444433"/>
                    <a:pt x="64504" y="443475"/>
                    <a:pt x="67378" y="445071"/>
                  </a:cubicBezTo>
                  <a:cubicBezTo>
                    <a:pt x="70572" y="446987"/>
                    <a:pt x="73446" y="446029"/>
                    <a:pt x="74723" y="442517"/>
                  </a:cubicBezTo>
                  <a:cubicBezTo>
                    <a:pt x="76000" y="439643"/>
                    <a:pt x="76000" y="436449"/>
                    <a:pt x="75681" y="433575"/>
                  </a:cubicBezTo>
                  <a:cubicBezTo>
                    <a:pt x="75362" y="429744"/>
                    <a:pt x="71210" y="428147"/>
                    <a:pt x="67378" y="430063"/>
                  </a:cubicBezTo>
                  <a:cubicBezTo>
                    <a:pt x="66101" y="430701"/>
                    <a:pt x="64504" y="431659"/>
                    <a:pt x="63227" y="432298"/>
                  </a:cubicBezTo>
                  <a:cubicBezTo>
                    <a:pt x="61630" y="432937"/>
                    <a:pt x="60353" y="432937"/>
                    <a:pt x="59076" y="431659"/>
                  </a:cubicBezTo>
                  <a:cubicBezTo>
                    <a:pt x="55883" y="428466"/>
                    <a:pt x="52370" y="428466"/>
                    <a:pt x="48538" y="430701"/>
                  </a:cubicBezTo>
                  <a:cubicBezTo>
                    <a:pt x="46622" y="431979"/>
                    <a:pt x="44706" y="431979"/>
                    <a:pt x="42790" y="430382"/>
                  </a:cubicBezTo>
                  <a:cubicBezTo>
                    <a:pt x="42151" y="429744"/>
                    <a:pt x="40555" y="429424"/>
                    <a:pt x="39916" y="429744"/>
                  </a:cubicBezTo>
                  <a:cubicBezTo>
                    <a:pt x="34487" y="431340"/>
                    <a:pt x="29059" y="432618"/>
                    <a:pt x="25546" y="437727"/>
                  </a:cubicBezTo>
                  <a:cubicBezTo>
                    <a:pt x="23311" y="440920"/>
                    <a:pt x="19798" y="440920"/>
                    <a:pt x="16286" y="440920"/>
                  </a:cubicBezTo>
                  <a:cubicBezTo>
                    <a:pt x="14689" y="440920"/>
                    <a:pt x="12773" y="440601"/>
                    <a:pt x="11177" y="440601"/>
                  </a:cubicBezTo>
                  <a:cubicBezTo>
                    <a:pt x="5748" y="440281"/>
                    <a:pt x="0" y="434534"/>
                    <a:pt x="0" y="429744"/>
                  </a:cubicBezTo>
                  <a:cubicBezTo>
                    <a:pt x="0" y="427508"/>
                    <a:pt x="2554" y="424315"/>
                    <a:pt x="4470" y="423996"/>
                  </a:cubicBezTo>
                  <a:cubicBezTo>
                    <a:pt x="6067" y="423676"/>
                    <a:pt x="7025" y="424634"/>
                    <a:pt x="7983" y="425592"/>
                  </a:cubicBezTo>
                  <a:cubicBezTo>
                    <a:pt x="9580" y="427189"/>
                    <a:pt x="11496" y="428147"/>
                    <a:pt x="13731" y="428147"/>
                  </a:cubicBezTo>
                  <a:cubicBezTo>
                    <a:pt x="15008" y="428147"/>
                    <a:pt x="16924" y="427508"/>
                    <a:pt x="17882" y="426550"/>
                  </a:cubicBezTo>
                  <a:cubicBezTo>
                    <a:pt x="20756" y="423038"/>
                    <a:pt x="24588" y="421441"/>
                    <a:pt x="28420" y="420164"/>
                  </a:cubicBezTo>
                  <a:cubicBezTo>
                    <a:pt x="31294" y="419206"/>
                    <a:pt x="33849" y="418248"/>
                    <a:pt x="36723" y="416970"/>
                  </a:cubicBezTo>
                  <a:cubicBezTo>
                    <a:pt x="37361" y="416651"/>
                    <a:pt x="38320" y="416332"/>
                    <a:pt x="38958" y="415693"/>
                  </a:cubicBezTo>
                  <a:cubicBezTo>
                    <a:pt x="40874" y="413458"/>
                    <a:pt x="43429" y="413138"/>
                    <a:pt x="45664" y="414735"/>
                  </a:cubicBezTo>
                  <a:cubicBezTo>
                    <a:pt x="48219" y="416332"/>
                    <a:pt x="50454" y="416332"/>
                    <a:pt x="53009" y="415055"/>
                  </a:cubicBezTo>
                  <a:cubicBezTo>
                    <a:pt x="55883" y="413777"/>
                    <a:pt x="57479" y="411542"/>
                    <a:pt x="58437" y="408668"/>
                  </a:cubicBezTo>
                  <a:cubicBezTo>
                    <a:pt x="59076" y="406752"/>
                    <a:pt x="57799" y="405155"/>
                    <a:pt x="55883" y="405155"/>
                  </a:cubicBezTo>
                  <a:cubicBezTo>
                    <a:pt x="54286" y="405155"/>
                    <a:pt x="52689" y="405794"/>
                    <a:pt x="51093" y="405794"/>
                  </a:cubicBezTo>
                  <a:cubicBezTo>
                    <a:pt x="48538" y="406113"/>
                    <a:pt x="46622" y="404836"/>
                    <a:pt x="45664" y="402281"/>
                  </a:cubicBezTo>
                  <a:cubicBezTo>
                    <a:pt x="44706" y="399727"/>
                    <a:pt x="45345" y="397172"/>
                    <a:pt x="47899" y="395895"/>
                  </a:cubicBezTo>
                  <a:cubicBezTo>
                    <a:pt x="50773" y="394617"/>
                    <a:pt x="53647" y="393659"/>
                    <a:pt x="56521" y="393021"/>
                  </a:cubicBezTo>
                  <a:cubicBezTo>
                    <a:pt x="59714" y="392382"/>
                    <a:pt x="61950" y="391743"/>
                    <a:pt x="63546" y="388550"/>
                  </a:cubicBezTo>
                  <a:cubicBezTo>
                    <a:pt x="64185" y="386953"/>
                    <a:pt x="66420" y="385676"/>
                    <a:pt x="68017" y="384718"/>
                  </a:cubicBezTo>
                  <a:cubicBezTo>
                    <a:pt x="69294" y="384079"/>
                    <a:pt x="69933" y="383122"/>
                    <a:pt x="69614" y="381525"/>
                  </a:cubicBezTo>
                  <a:cubicBezTo>
                    <a:pt x="69294" y="380248"/>
                    <a:pt x="68017" y="379609"/>
                    <a:pt x="66420" y="380248"/>
                  </a:cubicBezTo>
                  <a:cubicBezTo>
                    <a:pt x="62269" y="382163"/>
                    <a:pt x="59395" y="380248"/>
                    <a:pt x="56521" y="377693"/>
                  </a:cubicBezTo>
                  <a:cubicBezTo>
                    <a:pt x="54925" y="376415"/>
                    <a:pt x="53647" y="376096"/>
                    <a:pt x="51731" y="376415"/>
                  </a:cubicBezTo>
                  <a:cubicBezTo>
                    <a:pt x="49496" y="376735"/>
                    <a:pt x="47261" y="377054"/>
                    <a:pt x="45345" y="377373"/>
                  </a:cubicBezTo>
                  <a:cubicBezTo>
                    <a:pt x="43429" y="377693"/>
                    <a:pt x="42151" y="377054"/>
                    <a:pt x="41193" y="375138"/>
                  </a:cubicBezTo>
                  <a:cubicBezTo>
                    <a:pt x="40874" y="374499"/>
                    <a:pt x="40235" y="373542"/>
                    <a:pt x="39916" y="372903"/>
                  </a:cubicBezTo>
                  <a:cubicBezTo>
                    <a:pt x="38320" y="370668"/>
                    <a:pt x="36084" y="370029"/>
                    <a:pt x="34168" y="371945"/>
                  </a:cubicBezTo>
                  <a:cubicBezTo>
                    <a:pt x="32891" y="373222"/>
                    <a:pt x="31613" y="373222"/>
                    <a:pt x="29697" y="373222"/>
                  </a:cubicBezTo>
                  <a:cubicBezTo>
                    <a:pt x="26504" y="373222"/>
                    <a:pt x="23311" y="373542"/>
                    <a:pt x="20756" y="375458"/>
                  </a:cubicBezTo>
                  <a:cubicBezTo>
                    <a:pt x="20118" y="375777"/>
                    <a:pt x="19160" y="375777"/>
                    <a:pt x="18202" y="375777"/>
                  </a:cubicBezTo>
                  <a:cubicBezTo>
                    <a:pt x="16605" y="375458"/>
                    <a:pt x="14689" y="375138"/>
                    <a:pt x="13092" y="374819"/>
                  </a:cubicBezTo>
                  <a:cubicBezTo>
                    <a:pt x="11815" y="374499"/>
                    <a:pt x="10538" y="373861"/>
                    <a:pt x="9580" y="373222"/>
                  </a:cubicBezTo>
                  <a:cubicBezTo>
                    <a:pt x="8941" y="372584"/>
                    <a:pt x="8302" y="371625"/>
                    <a:pt x="7983" y="370668"/>
                  </a:cubicBezTo>
                  <a:cubicBezTo>
                    <a:pt x="6067" y="365558"/>
                    <a:pt x="6387" y="364281"/>
                    <a:pt x="11815" y="362046"/>
                  </a:cubicBezTo>
                  <a:cubicBezTo>
                    <a:pt x="15328" y="360769"/>
                    <a:pt x="18521" y="360769"/>
                    <a:pt x="22353" y="362365"/>
                  </a:cubicBezTo>
                  <a:cubicBezTo>
                    <a:pt x="26185" y="363962"/>
                    <a:pt x="30017" y="364281"/>
                    <a:pt x="34168" y="363004"/>
                  </a:cubicBezTo>
                  <a:cubicBezTo>
                    <a:pt x="35445" y="362684"/>
                    <a:pt x="36723" y="362684"/>
                    <a:pt x="38000" y="363004"/>
                  </a:cubicBezTo>
                  <a:cubicBezTo>
                    <a:pt x="41832" y="363642"/>
                    <a:pt x="45345" y="363004"/>
                    <a:pt x="48219" y="359810"/>
                  </a:cubicBezTo>
                  <a:cubicBezTo>
                    <a:pt x="49496" y="358533"/>
                    <a:pt x="51093" y="357894"/>
                    <a:pt x="53009" y="358214"/>
                  </a:cubicBezTo>
                  <a:cubicBezTo>
                    <a:pt x="56521" y="358533"/>
                    <a:pt x="59076" y="356936"/>
                    <a:pt x="61630" y="354701"/>
                  </a:cubicBezTo>
                  <a:cubicBezTo>
                    <a:pt x="61950" y="354382"/>
                    <a:pt x="62589" y="353743"/>
                    <a:pt x="62589" y="353424"/>
                  </a:cubicBezTo>
                  <a:cubicBezTo>
                    <a:pt x="62589" y="350869"/>
                    <a:pt x="64504" y="350550"/>
                    <a:pt x="66101" y="349911"/>
                  </a:cubicBezTo>
                  <a:cubicBezTo>
                    <a:pt x="71849" y="348315"/>
                    <a:pt x="74404" y="343205"/>
                    <a:pt x="74723" y="337777"/>
                  </a:cubicBezTo>
                  <a:cubicBezTo>
                    <a:pt x="74723" y="335861"/>
                    <a:pt x="73446" y="334903"/>
                    <a:pt x="71529" y="334903"/>
                  </a:cubicBezTo>
                  <a:cubicBezTo>
                    <a:pt x="70572" y="334903"/>
                    <a:pt x="69294" y="335541"/>
                    <a:pt x="68336" y="335541"/>
                  </a:cubicBezTo>
                  <a:cubicBezTo>
                    <a:pt x="65143" y="335861"/>
                    <a:pt x="63546" y="334583"/>
                    <a:pt x="63546" y="331709"/>
                  </a:cubicBezTo>
                  <a:cubicBezTo>
                    <a:pt x="62908" y="328197"/>
                    <a:pt x="63227" y="325962"/>
                    <a:pt x="63546" y="323407"/>
                  </a:cubicBezTo>
                  <a:cubicBezTo>
                    <a:pt x="65782" y="323407"/>
                    <a:pt x="67698" y="323087"/>
                    <a:pt x="68975" y="321172"/>
                  </a:cubicBezTo>
                  <a:cubicBezTo>
                    <a:pt x="66740" y="319256"/>
                    <a:pt x="65463" y="319256"/>
                    <a:pt x="64504" y="321491"/>
                  </a:cubicBezTo>
                  <a:cubicBezTo>
                    <a:pt x="63866" y="322129"/>
                    <a:pt x="63866" y="322768"/>
                    <a:pt x="63546" y="323407"/>
                  </a:cubicBezTo>
                  <a:close/>
                  <a:moveTo>
                    <a:pt x="121026" y="284129"/>
                  </a:moveTo>
                  <a:cubicBezTo>
                    <a:pt x="120387" y="284449"/>
                    <a:pt x="119110" y="284768"/>
                    <a:pt x="117832" y="285087"/>
                  </a:cubicBezTo>
                  <a:cubicBezTo>
                    <a:pt x="116555" y="285726"/>
                    <a:pt x="116236" y="286684"/>
                    <a:pt x="117513" y="287642"/>
                  </a:cubicBezTo>
                  <a:cubicBezTo>
                    <a:pt x="119110" y="289239"/>
                    <a:pt x="121026" y="289877"/>
                    <a:pt x="123261" y="289239"/>
                  </a:cubicBezTo>
                  <a:cubicBezTo>
                    <a:pt x="124858" y="288600"/>
                    <a:pt x="126454" y="287961"/>
                    <a:pt x="128370" y="287642"/>
                  </a:cubicBezTo>
                  <a:cubicBezTo>
                    <a:pt x="129009" y="287642"/>
                    <a:pt x="129648" y="286684"/>
                    <a:pt x="129648" y="286045"/>
                  </a:cubicBezTo>
                  <a:cubicBezTo>
                    <a:pt x="129648" y="285726"/>
                    <a:pt x="128690" y="284768"/>
                    <a:pt x="128370" y="284768"/>
                  </a:cubicBezTo>
                  <a:cubicBezTo>
                    <a:pt x="125816" y="284129"/>
                    <a:pt x="123580" y="284129"/>
                    <a:pt x="121026" y="284129"/>
                  </a:cubicBezTo>
                  <a:close/>
                  <a:moveTo>
                    <a:pt x="104101" y="229205"/>
                  </a:moveTo>
                  <a:cubicBezTo>
                    <a:pt x="104740" y="230482"/>
                    <a:pt x="105059" y="231759"/>
                    <a:pt x="106656" y="230801"/>
                  </a:cubicBezTo>
                  <a:cubicBezTo>
                    <a:pt x="106975" y="230801"/>
                    <a:pt x="107295" y="229843"/>
                    <a:pt x="107295" y="229524"/>
                  </a:cubicBezTo>
                  <a:cubicBezTo>
                    <a:pt x="106336" y="228566"/>
                    <a:pt x="105379" y="228247"/>
                    <a:pt x="104101" y="229205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D8E1718-4FAB-1B48-9C50-3A2E7393FEF5}"/>
                </a:ext>
              </a:extLst>
            </p:cNvPr>
            <p:cNvSpPr/>
            <p:nvPr/>
          </p:nvSpPr>
          <p:spPr>
            <a:xfrm>
              <a:off x="3234011" y="4783774"/>
              <a:ext cx="462071" cy="1897152"/>
            </a:xfrm>
            <a:custGeom>
              <a:avLst/>
              <a:gdLst>
                <a:gd name="connsiteX0" fmla="*/ 288626 w 293306"/>
                <a:gd name="connsiteY0" fmla="*/ 734072 h 1204244"/>
                <a:gd name="connsiteX1" fmla="*/ 284794 w 293306"/>
                <a:gd name="connsiteY1" fmla="*/ 732795 h 1204244"/>
                <a:gd name="connsiteX2" fmla="*/ 273937 w 293306"/>
                <a:gd name="connsiteY2" fmla="*/ 733433 h 1204244"/>
                <a:gd name="connsiteX3" fmla="*/ 249987 w 293306"/>
                <a:gd name="connsiteY3" fmla="*/ 736307 h 1204244"/>
                <a:gd name="connsiteX4" fmla="*/ 243281 w 293306"/>
                <a:gd name="connsiteY4" fmla="*/ 736307 h 1204244"/>
                <a:gd name="connsiteX5" fmla="*/ 224760 w 293306"/>
                <a:gd name="connsiteY5" fmla="*/ 737904 h 1204244"/>
                <a:gd name="connsiteX6" fmla="*/ 213903 w 293306"/>
                <a:gd name="connsiteY6" fmla="*/ 743652 h 1204244"/>
                <a:gd name="connsiteX7" fmla="*/ 203365 w 293306"/>
                <a:gd name="connsiteY7" fmla="*/ 746845 h 1204244"/>
                <a:gd name="connsiteX8" fmla="*/ 195701 w 293306"/>
                <a:gd name="connsiteY8" fmla="*/ 745248 h 1204244"/>
                <a:gd name="connsiteX9" fmla="*/ 183886 w 293306"/>
                <a:gd name="connsiteY9" fmla="*/ 747484 h 1204244"/>
                <a:gd name="connsiteX10" fmla="*/ 183886 w 293306"/>
                <a:gd name="connsiteY10" fmla="*/ 756106 h 1204244"/>
                <a:gd name="connsiteX11" fmla="*/ 196340 w 293306"/>
                <a:gd name="connsiteY11" fmla="*/ 759618 h 1204244"/>
                <a:gd name="connsiteX12" fmla="*/ 215499 w 293306"/>
                <a:gd name="connsiteY12" fmla="*/ 762492 h 1204244"/>
                <a:gd name="connsiteX13" fmla="*/ 223163 w 293306"/>
                <a:gd name="connsiteY13" fmla="*/ 767282 h 1204244"/>
                <a:gd name="connsiteX14" fmla="*/ 221248 w 293306"/>
                <a:gd name="connsiteY14" fmla="*/ 773669 h 1204244"/>
                <a:gd name="connsiteX15" fmla="*/ 214542 w 293306"/>
                <a:gd name="connsiteY15" fmla="*/ 774946 h 1204244"/>
                <a:gd name="connsiteX16" fmla="*/ 211029 w 293306"/>
                <a:gd name="connsiteY16" fmla="*/ 774946 h 1204244"/>
                <a:gd name="connsiteX17" fmla="*/ 208474 w 293306"/>
                <a:gd name="connsiteY17" fmla="*/ 776862 h 1204244"/>
                <a:gd name="connsiteX18" fmla="*/ 210071 w 293306"/>
                <a:gd name="connsiteY18" fmla="*/ 779098 h 1204244"/>
                <a:gd name="connsiteX19" fmla="*/ 220609 w 293306"/>
                <a:gd name="connsiteY19" fmla="*/ 781013 h 1204244"/>
                <a:gd name="connsiteX20" fmla="*/ 234659 w 293306"/>
                <a:gd name="connsiteY20" fmla="*/ 779736 h 1204244"/>
                <a:gd name="connsiteX21" fmla="*/ 244239 w 293306"/>
                <a:gd name="connsiteY21" fmla="*/ 783568 h 1204244"/>
                <a:gd name="connsiteX22" fmla="*/ 245516 w 293306"/>
                <a:gd name="connsiteY22" fmla="*/ 789635 h 1204244"/>
                <a:gd name="connsiteX23" fmla="*/ 236256 w 293306"/>
                <a:gd name="connsiteY23" fmla="*/ 795383 h 1204244"/>
                <a:gd name="connsiteX24" fmla="*/ 212306 w 293306"/>
                <a:gd name="connsiteY24" fmla="*/ 798577 h 1204244"/>
                <a:gd name="connsiteX25" fmla="*/ 205600 w 293306"/>
                <a:gd name="connsiteY25" fmla="*/ 798896 h 1204244"/>
                <a:gd name="connsiteX26" fmla="*/ 184205 w 293306"/>
                <a:gd name="connsiteY26" fmla="*/ 797618 h 1204244"/>
                <a:gd name="connsiteX27" fmla="*/ 180693 w 293306"/>
                <a:gd name="connsiteY27" fmla="*/ 797938 h 1204244"/>
                <a:gd name="connsiteX28" fmla="*/ 158659 w 293306"/>
                <a:gd name="connsiteY28" fmla="*/ 797299 h 1204244"/>
                <a:gd name="connsiteX29" fmla="*/ 157382 w 293306"/>
                <a:gd name="connsiteY29" fmla="*/ 796661 h 1204244"/>
                <a:gd name="connsiteX30" fmla="*/ 150357 w 293306"/>
                <a:gd name="connsiteY30" fmla="*/ 796661 h 1204244"/>
                <a:gd name="connsiteX31" fmla="*/ 153230 w 293306"/>
                <a:gd name="connsiteY31" fmla="*/ 801770 h 1204244"/>
                <a:gd name="connsiteX32" fmla="*/ 166961 w 293306"/>
                <a:gd name="connsiteY32" fmla="*/ 807518 h 1204244"/>
                <a:gd name="connsiteX33" fmla="*/ 171113 w 293306"/>
                <a:gd name="connsiteY33" fmla="*/ 811988 h 1204244"/>
                <a:gd name="connsiteX34" fmla="*/ 167920 w 293306"/>
                <a:gd name="connsiteY34" fmla="*/ 816459 h 1204244"/>
                <a:gd name="connsiteX35" fmla="*/ 157062 w 293306"/>
                <a:gd name="connsiteY35" fmla="*/ 819652 h 1204244"/>
                <a:gd name="connsiteX36" fmla="*/ 148760 w 293306"/>
                <a:gd name="connsiteY36" fmla="*/ 821887 h 1204244"/>
                <a:gd name="connsiteX37" fmla="*/ 140457 w 293306"/>
                <a:gd name="connsiteY37" fmla="*/ 831467 h 1204244"/>
                <a:gd name="connsiteX38" fmla="*/ 136625 w 293306"/>
                <a:gd name="connsiteY38" fmla="*/ 839451 h 1204244"/>
                <a:gd name="connsiteX39" fmla="*/ 131197 w 293306"/>
                <a:gd name="connsiteY39" fmla="*/ 853820 h 1204244"/>
                <a:gd name="connsiteX40" fmla="*/ 131197 w 293306"/>
                <a:gd name="connsiteY40" fmla="*/ 858610 h 1204244"/>
                <a:gd name="connsiteX41" fmla="*/ 130877 w 293306"/>
                <a:gd name="connsiteY41" fmla="*/ 874577 h 1204244"/>
                <a:gd name="connsiteX42" fmla="*/ 133113 w 293306"/>
                <a:gd name="connsiteY42" fmla="*/ 901720 h 1204244"/>
                <a:gd name="connsiteX43" fmla="*/ 134709 w 293306"/>
                <a:gd name="connsiteY43" fmla="*/ 915770 h 1204244"/>
                <a:gd name="connsiteX44" fmla="*/ 133432 w 293306"/>
                <a:gd name="connsiteY44" fmla="*/ 937485 h 1204244"/>
                <a:gd name="connsiteX45" fmla="*/ 133432 w 293306"/>
                <a:gd name="connsiteY45" fmla="*/ 956645 h 1204244"/>
                <a:gd name="connsiteX46" fmla="*/ 134070 w 293306"/>
                <a:gd name="connsiteY46" fmla="*/ 962073 h 1204244"/>
                <a:gd name="connsiteX47" fmla="*/ 135667 w 293306"/>
                <a:gd name="connsiteY47" fmla="*/ 984745 h 1204244"/>
                <a:gd name="connsiteX48" fmla="*/ 136625 w 293306"/>
                <a:gd name="connsiteY48" fmla="*/ 998477 h 1204244"/>
                <a:gd name="connsiteX49" fmla="*/ 137264 w 293306"/>
                <a:gd name="connsiteY49" fmla="*/ 1008057 h 1204244"/>
                <a:gd name="connsiteX50" fmla="*/ 137264 w 293306"/>
                <a:gd name="connsiteY50" fmla="*/ 1010931 h 1204244"/>
                <a:gd name="connsiteX51" fmla="*/ 137264 w 293306"/>
                <a:gd name="connsiteY51" fmla="*/ 1042544 h 1204244"/>
                <a:gd name="connsiteX52" fmla="*/ 135348 w 293306"/>
                <a:gd name="connsiteY52" fmla="*/ 1066175 h 1204244"/>
                <a:gd name="connsiteX53" fmla="*/ 135029 w 293306"/>
                <a:gd name="connsiteY53" fmla="*/ 1071603 h 1204244"/>
                <a:gd name="connsiteX54" fmla="*/ 134709 w 293306"/>
                <a:gd name="connsiteY54" fmla="*/ 1077032 h 1204244"/>
                <a:gd name="connsiteX55" fmla="*/ 131197 w 293306"/>
                <a:gd name="connsiteY55" fmla="*/ 1104175 h 1204244"/>
                <a:gd name="connsiteX56" fmla="*/ 130239 w 293306"/>
                <a:gd name="connsiteY56" fmla="*/ 1126209 h 1204244"/>
                <a:gd name="connsiteX57" fmla="*/ 128961 w 293306"/>
                <a:gd name="connsiteY57" fmla="*/ 1150478 h 1204244"/>
                <a:gd name="connsiteX58" fmla="*/ 129919 w 293306"/>
                <a:gd name="connsiteY58" fmla="*/ 1160057 h 1204244"/>
                <a:gd name="connsiteX59" fmla="*/ 133751 w 293306"/>
                <a:gd name="connsiteY59" fmla="*/ 1178579 h 1204244"/>
                <a:gd name="connsiteX60" fmla="*/ 135348 w 293306"/>
                <a:gd name="connsiteY60" fmla="*/ 1182091 h 1204244"/>
                <a:gd name="connsiteX61" fmla="*/ 136625 w 293306"/>
                <a:gd name="connsiteY61" fmla="*/ 1186562 h 1204244"/>
                <a:gd name="connsiteX62" fmla="*/ 135029 w 293306"/>
                <a:gd name="connsiteY62" fmla="*/ 1199654 h 1204244"/>
                <a:gd name="connsiteX63" fmla="*/ 132155 w 293306"/>
                <a:gd name="connsiteY63" fmla="*/ 1202848 h 1204244"/>
                <a:gd name="connsiteX64" fmla="*/ 116507 w 293306"/>
                <a:gd name="connsiteY64" fmla="*/ 1198377 h 1204244"/>
                <a:gd name="connsiteX65" fmla="*/ 115869 w 293306"/>
                <a:gd name="connsiteY65" fmla="*/ 1187200 h 1204244"/>
                <a:gd name="connsiteX66" fmla="*/ 116507 w 293306"/>
                <a:gd name="connsiteY66" fmla="*/ 1173470 h 1204244"/>
                <a:gd name="connsiteX67" fmla="*/ 113953 w 293306"/>
                <a:gd name="connsiteY67" fmla="*/ 1147604 h 1204244"/>
                <a:gd name="connsiteX68" fmla="*/ 113953 w 293306"/>
                <a:gd name="connsiteY68" fmla="*/ 1146965 h 1204244"/>
                <a:gd name="connsiteX69" fmla="*/ 115869 w 293306"/>
                <a:gd name="connsiteY69" fmla="*/ 1105133 h 1204244"/>
                <a:gd name="connsiteX70" fmla="*/ 116827 w 293306"/>
                <a:gd name="connsiteY70" fmla="*/ 1086612 h 1204244"/>
                <a:gd name="connsiteX71" fmla="*/ 118743 w 293306"/>
                <a:gd name="connsiteY71" fmla="*/ 1079587 h 1204244"/>
                <a:gd name="connsiteX72" fmla="*/ 123852 w 293306"/>
                <a:gd name="connsiteY72" fmla="*/ 1055318 h 1204244"/>
                <a:gd name="connsiteX73" fmla="*/ 123533 w 293306"/>
                <a:gd name="connsiteY73" fmla="*/ 1042225 h 1204244"/>
                <a:gd name="connsiteX74" fmla="*/ 121617 w 293306"/>
                <a:gd name="connsiteY74" fmla="*/ 1026897 h 1204244"/>
                <a:gd name="connsiteX75" fmla="*/ 121617 w 293306"/>
                <a:gd name="connsiteY75" fmla="*/ 1013166 h 1204244"/>
                <a:gd name="connsiteX76" fmla="*/ 121936 w 293306"/>
                <a:gd name="connsiteY76" fmla="*/ 1004863 h 1204244"/>
                <a:gd name="connsiteX77" fmla="*/ 120659 w 293306"/>
                <a:gd name="connsiteY77" fmla="*/ 984426 h 1204244"/>
                <a:gd name="connsiteX78" fmla="*/ 119062 w 293306"/>
                <a:gd name="connsiteY78" fmla="*/ 969418 h 1204244"/>
                <a:gd name="connsiteX79" fmla="*/ 119701 w 293306"/>
                <a:gd name="connsiteY79" fmla="*/ 954409 h 1204244"/>
                <a:gd name="connsiteX80" fmla="*/ 120659 w 293306"/>
                <a:gd name="connsiteY80" fmla="*/ 921199 h 1204244"/>
                <a:gd name="connsiteX81" fmla="*/ 118424 w 293306"/>
                <a:gd name="connsiteY81" fmla="*/ 894375 h 1204244"/>
                <a:gd name="connsiteX82" fmla="*/ 117465 w 293306"/>
                <a:gd name="connsiteY82" fmla="*/ 889586 h 1204244"/>
                <a:gd name="connsiteX83" fmla="*/ 116827 w 293306"/>
                <a:gd name="connsiteY83" fmla="*/ 882241 h 1204244"/>
                <a:gd name="connsiteX84" fmla="*/ 117146 w 293306"/>
                <a:gd name="connsiteY84" fmla="*/ 851585 h 1204244"/>
                <a:gd name="connsiteX85" fmla="*/ 115230 w 293306"/>
                <a:gd name="connsiteY85" fmla="*/ 819014 h 1204244"/>
                <a:gd name="connsiteX86" fmla="*/ 108524 w 293306"/>
                <a:gd name="connsiteY86" fmla="*/ 809753 h 1204244"/>
                <a:gd name="connsiteX87" fmla="*/ 94474 w 293306"/>
                <a:gd name="connsiteY87" fmla="*/ 805602 h 1204244"/>
                <a:gd name="connsiteX88" fmla="*/ 90003 w 293306"/>
                <a:gd name="connsiteY88" fmla="*/ 805921 h 1204244"/>
                <a:gd name="connsiteX89" fmla="*/ 80423 w 293306"/>
                <a:gd name="connsiteY89" fmla="*/ 806879 h 1204244"/>
                <a:gd name="connsiteX90" fmla="*/ 72440 w 293306"/>
                <a:gd name="connsiteY90" fmla="*/ 803686 h 1204244"/>
                <a:gd name="connsiteX91" fmla="*/ 64457 w 293306"/>
                <a:gd name="connsiteY91" fmla="*/ 801451 h 1204244"/>
                <a:gd name="connsiteX92" fmla="*/ 53919 w 293306"/>
                <a:gd name="connsiteY92" fmla="*/ 795383 h 1204244"/>
                <a:gd name="connsiteX93" fmla="*/ 58070 w 293306"/>
                <a:gd name="connsiteY93" fmla="*/ 787081 h 1204244"/>
                <a:gd name="connsiteX94" fmla="*/ 73398 w 293306"/>
                <a:gd name="connsiteY94" fmla="*/ 776224 h 1204244"/>
                <a:gd name="connsiteX95" fmla="*/ 74994 w 293306"/>
                <a:gd name="connsiteY95" fmla="*/ 774308 h 1204244"/>
                <a:gd name="connsiteX96" fmla="*/ 72759 w 293306"/>
                <a:gd name="connsiteY96" fmla="*/ 768879 h 1204244"/>
                <a:gd name="connsiteX97" fmla="*/ 69885 w 293306"/>
                <a:gd name="connsiteY97" fmla="*/ 768879 h 1204244"/>
                <a:gd name="connsiteX98" fmla="*/ 56793 w 293306"/>
                <a:gd name="connsiteY98" fmla="*/ 768879 h 1204244"/>
                <a:gd name="connsiteX99" fmla="*/ 41465 w 293306"/>
                <a:gd name="connsiteY99" fmla="*/ 766644 h 1204244"/>
                <a:gd name="connsiteX100" fmla="*/ 31885 w 293306"/>
                <a:gd name="connsiteY100" fmla="*/ 766963 h 1204244"/>
                <a:gd name="connsiteX101" fmla="*/ 21347 w 293306"/>
                <a:gd name="connsiteY101" fmla="*/ 766963 h 1204244"/>
                <a:gd name="connsiteX102" fmla="*/ 8574 w 293306"/>
                <a:gd name="connsiteY102" fmla="*/ 766963 h 1204244"/>
                <a:gd name="connsiteX103" fmla="*/ 7616 w 293306"/>
                <a:gd name="connsiteY103" fmla="*/ 767282 h 1204244"/>
                <a:gd name="connsiteX104" fmla="*/ 272 w 293306"/>
                <a:gd name="connsiteY104" fmla="*/ 764089 h 1204244"/>
                <a:gd name="connsiteX105" fmla="*/ 4742 w 293306"/>
                <a:gd name="connsiteY105" fmla="*/ 754828 h 1204244"/>
                <a:gd name="connsiteX106" fmla="*/ 17515 w 293306"/>
                <a:gd name="connsiteY106" fmla="*/ 752274 h 1204244"/>
                <a:gd name="connsiteX107" fmla="*/ 25818 w 293306"/>
                <a:gd name="connsiteY107" fmla="*/ 751635 h 1204244"/>
                <a:gd name="connsiteX108" fmla="*/ 33482 w 293306"/>
                <a:gd name="connsiteY108" fmla="*/ 751316 h 1204244"/>
                <a:gd name="connsiteX109" fmla="*/ 41146 w 293306"/>
                <a:gd name="connsiteY109" fmla="*/ 750677 h 1204244"/>
                <a:gd name="connsiteX110" fmla="*/ 49768 w 293306"/>
                <a:gd name="connsiteY110" fmla="*/ 751316 h 1204244"/>
                <a:gd name="connsiteX111" fmla="*/ 68608 w 293306"/>
                <a:gd name="connsiteY111" fmla="*/ 751635 h 1204244"/>
                <a:gd name="connsiteX112" fmla="*/ 73717 w 293306"/>
                <a:gd name="connsiteY112" fmla="*/ 745568 h 1204244"/>
                <a:gd name="connsiteX113" fmla="*/ 71163 w 293306"/>
                <a:gd name="connsiteY113" fmla="*/ 740458 h 1204244"/>
                <a:gd name="connsiteX114" fmla="*/ 70524 w 293306"/>
                <a:gd name="connsiteY114" fmla="*/ 739820 h 1204244"/>
                <a:gd name="connsiteX115" fmla="*/ 66373 w 293306"/>
                <a:gd name="connsiteY115" fmla="*/ 731198 h 1204244"/>
                <a:gd name="connsiteX116" fmla="*/ 75314 w 293306"/>
                <a:gd name="connsiteY116" fmla="*/ 721938 h 1204244"/>
                <a:gd name="connsiteX117" fmla="*/ 82658 w 293306"/>
                <a:gd name="connsiteY117" fmla="*/ 719383 h 1204244"/>
                <a:gd name="connsiteX118" fmla="*/ 84255 w 293306"/>
                <a:gd name="connsiteY118" fmla="*/ 712038 h 1204244"/>
                <a:gd name="connsiteX119" fmla="*/ 78507 w 293306"/>
                <a:gd name="connsiteY119" fmla="*/ 702459 h 1204244"/>
                <a:gd name="connsiteX120" fmla="*/ 72759 w 293306"/>
                <a:gd name="connsiteY120" fmla="*/ 698946 h 1204244"/>
                <a:gd name="connsiteX121" fmla="*/ 54238 w 293306"/>
                <a:gd name="connsiteY121" fmla="*/ 700862 h 1204244"/>
                <a:gd name="connsiteX122" fmla="*/ 50406 w 293306"/>
                <a:gd name="connsiteY122" fmla="*/ 701181 h 1204244"/>
                <a:gd name="connsiteX123" fmla="*/ 28692 w 293306"/>
                <a:gd name="connsiteY123" fmla="*/ 702459 h 1204244"/>
                <a:gd name="connsiteX124" fmla="*/ 14003 w 293306"/>
                <a:gd name="connsiteY124" fmla="*/ 702139 h 1204244"/>
                <a:gd name="connsiteX125" fmla="*/ 8255 w 293306"/>
                <a:gd name="connsiteY125" fmla="*/ 701500 h 1204244"/>
                <a:gd name="connsiteX126" fmla="*/ 3465 w 293306"/>
                <a:gd name="connsiteY126" fmla="*/ 700223 h 1204244"/>
                <a:gd name="connsiteX127" fmla="*/ 2826 w 293306"/>
                <a:gd name="connsiteY127" fmla="*/ 690643 h 1204244"/>
                <a:gd name="connsiteX128" fmla="*/ 10809 w 293306"/>
                <a:gd name="connsiteY128" fmla="*/ 688089 h 1204244"/>
                <a:gd name="connsiteX129" fmla="*/ 26137 w 293306"/>
                <a:gd name="connsiteY129" fmla="*/ 687450 h 1204244"/>
                <a:gd name="connsiteX130" fmla="*/ 29969 w 293306"/>
                <a:gd name="connsiteY130" fmla="*/ 686492 h 1204244"/>
                <a:gd name="connsiteX131" fmla="*/ 36036 w 293306"/>
                <a:gd name="connsiteY131" fmla="*/ 685534 h 1204244"/>
                <a:gd name="connsiteX132" fmla="*/ 57112 w 293306"/>
                <a:gd name="connsiteY132" fmla="*/ 682660 h 1204244"/>
                <a:gd name="connsiteX133" fmla="*/ 63499 w 293306"/>
                <a:gd name="connsiteY133" fmla="*/ 680744 h 1204244"/>
                <a:gd name="connsiteX134" fmla="*/ 72759 w 293306"/>
                <a:gd name="connsiteY134" fmla="*/ 672441 h 1204244"/>
                <a:gd name="connsiteX135" fmla="*/ 72440 w 293306"/>
                <a:gd name="connsiteY135" fmla="*/ 668929 h 1204244"/>
                <a:gd name="connsiteX136" fmla="*/ 69247 w 293306"/>
                <a:gd name="connsiteY136" fmla="*/ 667652 h 1204244"/>
                <a:gd name="connsiteX137" fmla="*/ 63499 w 293306"/>
                <a:gd name="connsiteY137" fmla="*/ 668929 h 1204244"/>
                <a:gd name="connsiteX138" fmla="*/ 56793 w 293306"/>
                <a:gd name="connsiteY138" fmla="*/ 669567 h 1204244"/>
                <a:gd name="connsiteX139" fmla="*/ 52322 w 293306"/>
                <a:gd name="connsiteY139" fmla="*/ 660626 h 1204244"/>
                <a:gd name="connsiteX140" fmla="*/ 54558 w 293306"/>
                <a:gd name="connsiteY140" fmla="*/ 655198 h 1204244"/>
                <a:gd name="connsiteX141" fmla="*/ 52961 w 293306"/>
                <a:gd name="connsiteY141" fmla="*/ 650408 h 1204244"/>
                <a:gd name="connsiteX142" fmla="*/ 47532 w 293306"/>
                <a:gd name="connsiteY142" fmla="*/ 650727 h 1204244"/>
                <a:gd name="connsiteX143" fmla="*/ 42742 w 293306"/>
                <a:gd name="connsiteY143" fmla="*/ 654239 h 1204244"/>
                <a:gd name="connsiteX144" fmla="*/ 31885 w 293306"/>
                <a:gd name="connsiteY144" fmla="*/ 659349 h 1204244"/>
                <a:gd name="connsiteX145" fmla="*/ 24541 w 293306"/>
                <a:gd name="connsiteY145" fmla="*/ 656156 h 1204244"/>
                <a:gd name="connsiteX146" fmla="*/ 24860 w 293306"/>
                <a:gd name="connsiteY146" fmla="*/ 649450 h 1204244"/>
                <a:gd name="connsiteX147" fmla="*/ 39868 w 293306"/>
                <a:gd name="connsiteY147" fmla="*/ 636038 h 1204244"/>
                <a:gd name="connsiteX148" fmla="*/ 50406 w 293306"/>
                <a:gd name="connsiteY148" fmla="*/ 627416 h 1204244"/>
                <a:gd name="connsiteX149" fmla="*/ 64776 w 293306"/>
                <a:gd name="connsiteY149" fmla="*/ 607937 h 1204244"/>
                <a:gd name="connsiteX150" fmla="*/ 70205 w 293306"/>
                <a:gd name="connsiteY150" fmla="*/ 603466 h 1204244"/>
                <a:gd name="connsiteX151" fmla="*/ 74675 w 293306"/>
                <a:gd name="connsiteY151" fmla="*/ 599953 h 1204244"/>
                <a:gd name="connsiteX152" fmla="*/ 75633 w 293306"/>
                <a:gd name="connsiteY152" fmla="*/ 595163 h 1204244"/>
                <a:gd name="connsiteX153" fmla="*/ 71163 w 293306"/>
                <a:gd name="connsiteY153" fmla="*/ 592928 h 1204244"/>
                <a:gd name="connsiteX154" fmla="*/ 67969 w 293306"/>
                <a:gd name="connsiteY154" fmla="*/ 593567 h 1204244"/>
                <a:gd name="connsiteX155" fmla="*/ 44339 w 293306"/>
                <a:gd name="connsiteY155" fmla="*/ 599315 h 1204244"/>
                <a:gd name="connsiteX156" fmla="*/ 34121 w 293306"/>
                <a:gd name="connsiteY156" fmla="*/ 602508 h 1204244"/>
                <a:gd name="connsiteX157" fmla="*/ 23902 w 293306"/>
                <a:gd name="connsiteY157" fmla="*/ 602827 h 1204244"/>
                <a:gd name="connsiteX158" fmla="*/ 20389 w 293306"/>
                <a:gd name="connsiteY158" fmla="*/ 599315 h 1204244"/>
                <a:gd name="connsiteX159" fmla="*/ 30288 w 293306"/>
                <a:gd name="connsiteY159" fmla="*/ 586861 h 1204244"/>
                <a:gd name="connsiteX160" fmla="*/ 44020 w 293306"/>
                <a:gd name="connsiteY160" fmla="*/ 583668 h 1204244"/>
                <a:gd name="connsiteX161" fmla="*/ 53600 w 293306"/>
                <a:gd name="connsiteY161" fmla="*/ 578239 h 1204244"/>
                <a:gd name="connsiteX162" fmla="*/ 57112 w 293306"/>
                <a:gd name="connsiteY162" fmla="*/ 573130 h 1204244"/>
                <a:gd name="connsiteX163" fmla="*/ 52322 w 293306"/>
                <a:gd name="connsiteY163" fmla="*/ 567382 h 1204244"/>
                <a:gd name="connsiteX164" fmla="*/ 45297 w 293306"/>
                <a:gd name="connsiteY164" fmla="*/ 568979 h 1204244"/>
                <a:gd name="connsiteX165" fmla="*/ 24860 w 293306"/>
                <a:gd name="connsiteY165" fmla="*/ 572491 h 1204244"/>
                <a:gd name="connsiteX166" fmla="*/ 17196 w 293306"/>
                <a:gd name="connsiteY166" fmla="*/ 571214 h 1204244"/>
                <a:gd name="connsiteX167" fmla="*/ 13683 w 293306"/>
                <a:gd name="connsiteY167" fmla="*/ 567382 h 1204244"/>
                <a:gd name="connsiteX168" fmla="*/ 15918 w 293306"/>
                <a:gd name="connsiteY168" fmla="*/ 562273 h 1204244"/>
                <a:gd name="connsiteX169" fmla="*/ 20070 w 293306"/>
                <a:gd name="connsiteY169" fmla="*/ 560676 h 1204244"/>
                <a:gd name="connsiteX170" fmla="*/ 39230 w 293306"/>
                <a:gd name="connsiteY170" fmla="*/ 557164 h 1204244"/>
                <a:gd name="connsiteX171" fmla="*/ 43061 w 293306"/>
                <a:gd name="connsiteY171" fmla="*/ 555886 h 1204244"/>
                <a:gd name="connsiteX172" fmla="*/ 55835 w 293306"/>
                <a:gd name="connsiteY172" fmla="*/ 548541 h 1204244"/>
                <a:gd name="connsiteX173" fmla="*/ 56793 w 293306"/>
                <a:gd name="connsiteY173" fmla="*/ 539281 h 1204244"/>
                <a:gd name="connsiteX174" fmla="*/ 44020 w 293306"/>
                <a:gd name="connsiteY174" fmla="*/ 534811 h 1204244"/>
                <a:gd name="connsiteX175" fmla="*/ 35398 w 293306"/>
                <a:gd name="connsiteY175" fmla="*/ 534811 h 1204244"/>
                <a:gd name="connsiteX176" fmla="*/ 27095 w 293306"/>
                <a:gd name="connsiteY176" fmla="*/ 533533 h 1204244"/>
                <a:gd name="connsiteX177" fmla="*/ 20070 w 293306"/>
                <a:gd name="connsiteY177" fmla="*/ 527466 h 1204244"/>
                <a:gd name="connsiteX178" fmla="*/ 22944 w 293306"/>
                <a:gd name="connsiteY178" fmla="*/ 520760 h 1204244"/>
                <a:gd name="connsiteX179" fmla="*/ 28372 w 293306"/>
                <a:gd name="connsiteY179" fmla="*/ 517247 h 1204244"/>
                <a:gd name="connsiteX180" fmla="*/ 48171 w 293306"/>
                <a:gd name="connsiteY180" fmla="*/ 506709 h 1204244"/>
                <a:gd name="connsiteX181" fmla="*/ 66692 w 293306"/>
                <a:gd name="connsiteY181" fmla="*/ 495533 h 1204244"/>
                <a:gd name="connsiteX182" fmla="*/ 76911 w 293306"/>
                <a:gd name="connsiteY182" fmla="*/ 489785 h 1204244"/>
                <a:gd name="connsiteX183" fmla="*/ 84255 w 293306"/>
                <a:gd name="connsiteY183" fmla="*/ 483079 h 1204244"/>
                <a:gd name="connsiteX184" fmla="*/ 75314 w 293306"/>
                <a:gd name="connsiteY184" fmla="*/ 467432 h 1204244"/>
                <a:gd name="connsiteX185" fmla="*/ 69566 w 293306"/>
                <a:gd name="connsiteY185" fmla="*/ 469348 h 1204244"/>
                <a:gd name="connsiteX186" fmla="*/ 57112 w 293306"/>
                <a:gd name="connsiteY186" fmla="*/ 468390 h 1204244"/>
                <a:gd name="connsiteX187" fmla="*/ 54558 w 293306"/>
                <a:gd name="connsiteY187" fmla="*/ 462642 h 1204244"/>
                <a:gd name="connsiteX188" fmla="*/ 64457 w 293306"/>
                <a:gd name="connsiteY188" fmla="*/ 448272 h 1204244"/>
                <a:gd name="connsiteX189" fmla="*/ 68608 w 293306"/>
                <a:gd name="connsiteY189" fmla="*/ 445718 h 1204244"/>
                <a:gd name="connsiteX190" fmla="*/ 78188 w 293306"/>
                <a:gd name="connsiteY190" fmla="*/ 439012 h 1204244"/>
                <a:gd name="connsiteX191" fmla="*/ 85532 w 293306"/>
                <a:gd name="connsiteY191" fmla="*/ 431986 h 1204244"/>
                <a:gd name="connsiteX192" fmla="*/ 90642 w 293306"/>
                <a:gd name="connsiteY192" fmla="*/ 424322 h 1204244"/>
                <a:gd name="connsiteX193" fmla="*/ 91281 w 293306"/>
                <a:gd name="connsiteY193" fmla="*/ 419852 h 1204244"/>
                <a:gd name="connsiteX194" fmla="*/ 90961 w 293306"/>
                <a:gd name="connsiteY194" fmla="*/ 406759 h 1204244"/>
                <a:gd name="connsiteX195" fmla="*/ 91281 w 293306"/>
                <a:gd name="connsiteY195" fmla="*/ 398776 h 1204244"/>
                <a:gd name="connsiteX196" fmla="*/ 81701 w 293306"/>
                <a:gd name="connsiteY196" fmla="*/ 403247 h 1204244"/>
                <a:gd name="connsiteX197" fmla="*/ 63499 w 293306"/>
                <a:gd name="connsiteY197" fmla="*/ 409952 h 1204244"/>
                <a:gd name="connsiteX198" fmla="*/ 57431 w 293306"/>
                <a:gd name="connsiteY198" fmla="*/ 405801 h 1204244"/>
                <a:gd name="connsiteX199" fmla="*/ 59348 w 293306"/>
                <a:gd name="connsiteY199" fmla="*/ 400053 h 1204244"/>
                <a:gd name="connsiteX200" fmla="*/ 61264 w 293306"/>
                <a:gd name="connsiteY200" fmla="*/ 390154 h 1204244"/>
                <a:gd name="connsiteX201" fmla="*/ 59348 w 293306"/>
                <a:gd name="connsiteY201" fmla="*/ 384406 h 1204244"/>
                <a:gd name="connsiteX202" fmla="*/ 58709 w 293306"/>
                <a:gd name="connsiteY202" fmla="*/ 379936 h 1204244"/>
                <a:gd name="connsiteX203" fmla="*/ 47532 w 293306"/>
                <a:gd name="connsiteY203" fmla="*/ 379297 h 1204244"/>
                <a:gd name="connsiteX204" fmla="*/ 40826 w 293306"/>
                <a:gd name="connsiteY204" fmla="*/ 373229 h 1204244"/>
                <a:gd name="connsiteX205" fmla="*/ 46255 w 293306"/>
                <a:gd name="connsiteY205" fmla="*/ 359179 h 1204244"/>
                <a:gd name="connsiteX206" fmla="*/ 50406 w 293306"/>
                <a:gd name="connsiteY206" fmla="*/ 348003 h 1204244"/>
                <a:gd name="connsiteX207" fmla="*/ 50725 w 293306"/>
                <a:gd name="connsiteY207" fmla="*/ 341935 h 1204244"/>
                <a:gd name="connsiteX208" fmla="*/ 44020 w 293306"/>
                <a:gd name="connsiteY208" fmla="*/ 332036 h 1204244"/>
                <a:gd name="connsiteX209" fmla="*/ 39230 w 293306"/>
                <a:gd name="connsiteY209" fmla="*/ 332036 h 1204244"/>
                <a:gd name="connsiteX210" fmla="*/ 29969 w 293306"/>
                <a:gd name="connsiteY210" fmla="*/ 330759 h 1204244"/>
                <a:gd name="connsiteX211" fmla="*/ 25498 w 293306"/>
                <a:gd name="connsiteY211" fmla="*/ 328204 h 1204244"/>
                <a:gd name="connsiteX212" fmla="*/ 26457 w 293306"/>
                <a:gd name="connsiteY212" fmla="*/ 319582 h 1204244"/>
                <a:gd name="connsiteX213" fmla="*/ 33482 w 293306"/>
                <a:gd name="connsiteY213" fmla="*/ 317986 h 1204244"/>
                <a:gd name="connsiteX214" fmla="*/ 49448 w 293306"/>
                <a:gd name="connsiteY214" fmla="*/ 316708 h 1204244"/>
                <a:gd name="connsiteX215" fmla="*/ 76591 w 293306"/>
                <a:gd name="connsiteY215" fmla="*/ 305213 h 1204244"/>
                <a:gd name="connsiteX216" fmla="*/ 87129 w 293306"/>
                <a:gd name="connsiteY216" fmla="*/ 293397 h 1204244"/>
                <a:gd name="connsiteX217" fmla="*/ 87129 w 293306"/>
                <a:gd name="connsiteY217" fmla="*/ 287969 h 1204244"/>
                <a:gd name="connsiteX218" fmla="*/ 82339 w 293306"/>
                <a:gd name="connsiteY218" fmla="*/ 288288 h 1204244"/>
                <a:gd name="connsiteX219" fmla="*/ 73717 w 293306"/>
                <a:gd name="connsiteY219" fmla="*/ 291800 h 1204244"/>
                <a:gd name="connsiteX220" fmla="*/ 67011 w 293306"/>
                <a:gd name="connsiteY220" fmla="*/ 295633 h 1204244"/>
                <a:gd name="connsiteX221" fmla="*/ 59986 w 293306"/>
                <a:gd name="connsiteY221" fmla="*/ 294994 h 1204244"/>
                <a:gd name="connsiteX222" fmla="*/ 61902 w 293306"/>
                <a:gd name="connsiteY222" fmla="*/ 281901 h 1204244"/>
                <a:gd name="connsiteX223" fmla="*/ 73717 w 293306"/>
                <a:gd name="connsiteY223" fmla="*/ 271364 h 1204244"/>
                <a:gd name="connsiteX224" fmla="*/ 74675 w 293306"/>
                <a:gd name="connsiteY224" fmla="*/ 270086 h 1204244"/>
                <a:gd name="connsiteX225" fmla="*/ 79784 w 293306"/>
                <a:gd name="connsiteY225" fmla="*/ 258271 h 1204244"/>
                <a:gd name="connsiteX226" fmla="*/ 80743 w 293306"/>
                <a:gd name="connsiteY226" fmla="*/ 252842 h 1204244"/>
                <a:gd name="connsiteX227" fmla="*/ 76272 w 293306"/>
                <a:gd name="connsiteY227" fmla="*/ 248052 h 1204244"/>
                <a:gd name="connsiteX228" fmla="*/ 73398 w 293306"/>
                <a:gd name="connsiteY228" fmla="*/ 248691 h 1204244"/>
                <a:gd name="connsiteX229" fmla="*/ 67011 w 293306"/>
                <a:gd name="connsiteY229" fmla="*/ 246137 h 1204244"/>
                <a:gd name="connsiteX230" fmla="*/ 68608 w 293306"/>
                <a:gd name="connsiteY230" fmla="*/ 239431 h 1204244"/>
                <a:gd name="connsiteX231" fmla="*/ 70524 w 293306"/>
                <a:gd name="connsiteY231" fmla="*/ 237834 h 1204244"/>
                <a:gd name="connsiteX232" fmla="*/ 72759 w 293306"/>
                <a:gd name="connsiteY232" fmla="*/ 233363 h 1204244"/>
                <a:gd name="connsiteX233" fmla="*/ 72121 w 293306"/>
                <a:gd name="connsiteY233" fmla="*/ 232405 h 1204244"/>
                <a:gd name="connsiteX234" fmla="*/ 61583 w 293306"/>
                <a:gd name="connsiteY234" fmla="*/ 234641 h 1204244"/>
                <a:gd name="connsiteX235" fmla="*/ 56793 w 293306"/>
                <a:gd name="connsiteY235" fmla="*/ 235918 h 1204244"/>
                <a:gd name="connsiteX236" fmla="*/ 41784 w 293306"/>
                <a:gd name="connsiteY236" fmla="*/ 233044 h 1204244"/>
                <a:gd name="connsiteX237" fmla="*/ 38272 w 293306"/>
                <a:gd name="connsiteY237" fmla="*/ 226658 h 1204244"/>
                <a:gd name="connsiteX238" fmla="*/ 43381 w 293306"/>
                <a:gd name="connsiteY238" fmla="*/ 220590 h 1204244"/>
                <a:gd name="connsiteX239" fmla="*/ 51684 w 293306"/>
                <a:gd name="connsiteY239" fmla="*/ 219313 h 1204244"/>
                <a:gd name="connsiteX240" fmla="*/ 63499 w 293306"/>
                <a:gd name="connsiteY240" fmla="*/ 216120 h 1204244"/>
                <a:gd name="connsiteX241" fmla="*/ 71163 w 293306"/>
                <a:gd name="connsiteY241" fmla="*/ 214842 h 1204244"/>
                <a:gd name="connsiteX242" fmla="*/ 90642 w 293306"/>
                <a:gd name="connsiteY242" fmla="*/ 206540 h 1204244"/>
                <a:gd name="connsiteX243" fmla="*/ 92558 w 293306"/>
                <a:gd name="connsiteY243" fmla="*/ 201430 h 1204244"/>
                <a:gd name="connsiteX244" fmla="*/ 96390 w 293306"/>
                <a:gd name="connsiteY244" fmla="*/ 189935 h 1204244"/>
                <a:gd name="connsiteX245" fmla="*/ 94474 w 293306"/>
                <a:gd name="connsiteY245" fmla="*/ 181313 h 1204244"/>
                <a:gd name="connsiteX246" fmla="*/ 82339 w 293306"/>
                <a:gd name="connsiteY246" fmla="*/ 181632 h 1204244"/>
                <a:gd name="connsiteX247" fmla="*/ 69247 w 293306"/>
                <a:gd name="connsiteY247" fmla="*/ 175884 h 1204244"/>
                <a:gd name="connsiteX248" fmla="*/ 72121 w 293306"/>
                <a:gd name="connsiteY248" fmla="*/ 170136 h 1204244"/>
                <a:gd name="connsiteX249" fmla="*/ 82020 w 293306"/>
                <a:gd name="connsiteY249" fmla="*/ 168220 h 1204244"/>
                <a:gd name="connsiteX250" fmla="*/ 83936 w 293306"/>
                <a:gd name="connsiteY250" fmla="*/ 168220 h 1204244"/>
                <a:gd name="connsiteX251" fmla="*/ 91600 w 293306"/>
                <a:gd name="connsiteY251" fmla="*/ 159598 h 1204244"/>
                <a:gd name="connsiteX252" fmla="*/ 93196 w 293306"/>
                <a:gd name="connsiteY252" fmla="*/ 152254 h 1204244"/>
                <a:gd name="connsiteX253" fmla="*/ 90961 w 293306"/>
                <a:gd name="connsiteY253" fmla="*/ 144909 h 1204244"/>
                <a:gd name="connsiteX254" fmla="*/ 83617 w 293306"/>
                <a:gd name="connsiteY254" fmla="*/ 142993 h 1204244"/>
                <a:gd name="connsiteX255" fmla="*/ 78188 w 293306"/>
                <a:gd name="connsiteY255" fmla="*/ 138522 h 1204244"/>
                <a:gd name="connsiteX256" fmla="*/ 83297 w 293306"/>
                <a:gd name="connsiteY256" fmla="*/ 131178 h 1204244"/>
                <a:gd name="connsiteX257" fmla="*/ 86810 w 293306"/>
                <a:gd name="connsiteY257" fmla="*/ 131178 h 1204244"/>
                <a:gd name="connsiteX258" fmla="*/ 104373 w 293306"/>
                <a:gd name="connsiteY258" fmla="*/ 125111 h 1204244"/>
                <a:gd name="connsiteX259" fmla="*/ 112675 w 293306"/>
                <a:gd name="connsiteY259" fmla="*/ 122237 h 1204244"/>
                <a:gd name="connsiteX260" fmla="*/ 117146 w 293306"/>
                <a:gd name="connsiteY260" fmla="*/ 114892 h 1204244"/>
                <a:gd name="connsiteX261" fmla="*/ 105011 w 293306"/>
                <a:gd name="connsiteY261" fmla="*/ 108506 h 1204244"/>
                <a:gd name="connsiteX262" fmla="*/ 91281 w 293306"/>
                <a:gd name="connsiteY262" fmla="*/ 113296 h 1204244"/>
                <a:gd name="connsiteX263" fmla="*/ 85213 w 293306"/>
                <a:gd name="connsiteY263" fmla="*/ 113296 h 1204244"/>
                <a:gd name="connsiteX264" fmla="*/ 77549 w 293306"/>
                <a:gd name="connsiteY264" fmla="*/ 108825 h 1204244"/>
                <a:gd name="connsiteX265" fmla="*/ 75633 w 293306"/>
                <a:gd name="connsiteY265" fmla="*/ 103716 h 1204244"/>
                <a:gd name="connsiteX266" fmla="*/ 80104 w 293306"/>
                <a:gd name="connsiteY266" fmla="*/ 99884 h 1204244"/>
                <a:gd name="connsiteX267" fmla="*/ 92238 w 293306"/>
                <a:gd name="connsiteY267" fmla="*/ 94455 h 1204244"/>
                <a:gd name="connsiteX268" fmla="*/ 101180 w 293306"/>
                <a:gd name="connsiteY268" fmla="*/ 89984 h 1204244"/>
                <a:gd name="connsiteX269" fmla="*/ 118104 w 293306"/>
                <a:gd name="connsiteY269" fmla="*/ 81682 h 1204244"/>
                <a:gd name="connsiteX270" fmla="*/ 121617 w 293306"/>
                <a:gd name="connsiteY270" fmla="*/ 76573 h 1204244"/>
                <a:gd name="connsiteX271" fmla="*/ 128003 w 293306"/>
                <a:gd name="connsiteY271" fmla="*/ 67631 h 1204244"/>
                <a:gd name="connsiteX272" fmla="*/ 135667 w 293306"/>
                <a:gd name="connsiteY272" fmla="*/ 61883 h 1204244"/>
                <a:gd name="connsiteX273" fmla="*/ 137583 w 293306"/>
                <a:gd name="connsiteY273" fmla="*/ 60925 h 1204244"/>
                <a:gd name="connsiteX274" fmla="*/ 134709 w 293306"/>
                <a:gd name="connsiteY274" fmla="*/ 56455 h 1204244"/>
                <a:gd name="connsiteX275" fmla="*/ 134709 w 293306"/>
                <a:gd name="connsiteY275" fmla="*/ 34740 h 1204244"/>
                <a:gd name="connsiteX276" fmla="*/ 138860 w 293306"/>
                <a:gd name="connsiteY276" fmla="*/ 27715 h 1204244"/>
                <a:gd name="connsiteX277" fmla="*/ 141734 w 293306"/>
                <a:gd name="connsiteY277" fmla="*/ 17497 h 1204244"/>
                <a:gd name="connsiteX278" fmla="*/ 142373 w 293306"/>
                <a:gd name="connsiteY278" fmla="*/ 14623 h 1204244"/>
                <a:gd name="connsiteX279" fmla="*/ 152272 w 293306"/>
                <a:gd name="connsiteY279" fmla="*/ 572 h 1204244"/>
                <a:gd name="connsiteX280" fmla="*/ 158020 w 293306"/>
                <a:gd name="connsiteY280" fmla="*/ 2488 h 1204244"/>
                <a:gd name="connsiteX281" fmla="*/ 162491 w 293306"/>
                <a:gd name="connsiteY281" fmla="*/ 15580 h 1204244"/>
                <a:gd name="connsiteX282" fmla="*/ 163768 w 293306"/>
                <a:gd name="connsiteY282" fmla="*/ 23244 h 1204244"/>
                <a:gd name="connsiteX283" fmla="*/ 171751 w 293306"/>
                <a:gd name="connsiteY283" fmla="*/ 31867 h 1204244"/>
                <a:gd name="connsiteX284" fmla="*/ 181331 w 293306"/>
                <a:gd name="connsiteY284" fmla="*/ 37295 h 1204244"/>
                <a:gd name="connsiteX285" fmla="*/ 183566 w 293306"/>
                <a:gd name="connsiteY285" fmla="*/ 44001 h 1204244"/>
                <a:gd name="connsiteX286" fmla="*/ 181331 w 293306"/>
                <a:gd name="connsiteY286" fmla="*/ 51346 h 1204244"/>
                <a:gd name="connsiteX287" fmla="*/ 184844 w 293306"/>
                <a:gd name="connsiteY287" fmla="*/ 58051 h 1204244"/>
                <a:gd name="connsiteX288" fmla="*/ 189315 w 293306"/>
                <a:gd name="connsiteY288" fmla="*/ 63480 h 1204244"/>
                <a:gd name="connsiteX289" fmla="*/ 190911 w 293306"/>
                <a:gd name="connsiteY289" fmla="*/ 67312 h 1204244"/>
                <a:gd name="connsiteX290" fmla="*/ 197617 w 293306"/>
                <a:gd name="connsiteY290" fmla="*/ 72741 h 1204244"/>
                <a:gd name="connsiteX291" fmla="*/ 200172 w 293306"/>
                <a:gd name="connsiteY291" fmla="*/ 74337 h 1204244"/>
                <a:gd name="connsiteX292" fmla="*/ 202407 w 293306"/>
                <a:gd name="connsiteY292" fmla="*/ 79446 h 1204244"/>
                <a:gd name="connsiteX293" fmla="*/ 197936 w 293306"/>
                <a:gd name="connsiteY293" fmla="*/ 82320 h 1204244"/>
                <a:gd name="connsiteX294" fmla="*/ 181970 w 293306"/>
                <a:gd name="connsiteY294" fmla="*/ 79446 h 1204244"/>
                <a:gd name="connsiteX295" fmla="*/ 173348 w 293306"/>
                <a:gd name="connsiteY295" fmla="*/ 79127 h 1204244"/>
                <a:gd name="connsiteX296" fmla="*/ 174306 w 293306"/>
                <a:gd name="connsiteY296" fmla="*/ 84556 h 1204244"/>
                <a:gd name="connsiteX297" fmla="*/ 174945 w 293306"/>
                <a:gd name="connsiteY297" fmla="*/ 97968 h 1204244"/>
                <a:gd name="connsiteX298" fmla="*/ 177819 w 293306"/>
                <a:gd name="connsiteY298" fmla="*/ 105312 h 1204244"/>
                <a:gd name="connsiteX299" fmla="*/ 183247 w 293306"/>
                <a:gd name="connsiteY299" fmla="*/ 105951 h 1204244"/>
                <a:gd name="connsiteX300" fmla="*/ 195063 w 293306"/>
                <a:gd name="connsiteY300" fmla="*/ 108186 h 1204244"/>
                <a:gd name="connsiteX301" fmla="*/ 202726 w 293306"/>
                <a:gd name="connsiteY301" fmla="*/ 116489 h 1204244"/>
                <a:gd name="connsiteX302" fmla="*/ 199533 w 293306"/>
                <a:gd name="connsiteY302" fmla="*/ 122875 h 1204244"/>
                <a:gd name="connsiteX303" fmla="*/ 179415 w 293306"/>
                <a:gd name="connsiteY303" fmla="*/ 127027 h 1204244"/>
                <a:gd name="connsiteX304" fmla="*/ 175583 w 293306"/>
                <a:gd name="connsiteY304" fmla="*/ 127027 h 1204244"/>
                <a:gd name="connsiteX305" fmla="*/ 170474 w 293306"/>
                <a:gd name="connsiteY305" fmla="*/ 127985 h 1204244"/>
                <a:gd name="connsiteX306" fmla="*/ 169197 w 293306"/>
                <a:gd name="connsiteY306" fmla="*/ 132455 h 1204244"/>
                <a:gd name="connsiteX307" fmla="*/ 171113 w 293306"/>
                <a:gd name="connsiteY307" fmla="*/ 136926 h 1204244"/>
                <a:gd name="connsiteX308" fmla="*/ 183566 w 293306"/>
                <a:gd name="connsiteY308" fmla="*/ 149380 h 1204244"/>
                <a:gd name="connsiteX309" fmla="*/ 187718 w 293306"/>
                <a:gd name="connsiteY309" fmla="*/ 150338 h 1204244"/>
                <a:gd name="connsiteX310" fmla="*/ 193466 w 293306"/>
                <a:gd name="connsiteY310" fmla="*/ 153212 h 1204244"/>
                <a:gd name="connsiteX311" fmla="*/ 196020 w 293306"/>
                <a:gd name="connsiteY311" fmla="*/ 162153 h 1204244"/>
                <a:gd name="connsiteX312" fmla="*/ 187079 w 293306"/>
                <a:gd name="connsiteY312" fmla="*/ 167582 h 1204244"/>
                <a:gd name="connsiteX313" fmla="*/ 173987 w 293306"/>
                <a:gd name="connsiteY313" fmla="*/ 161514 h 1204244"/>
                <a:gd name="connsiteX314" fmla="*/ 167920 w 293306"/>
                <a:gd name="connsiteY314" fmla="*/ 160237 h 1204244"/>
                <a:gd name="connsiteX315" fmla="*/ 164087 w 293306"/>
                <a:gd name="connsiteY315" fmla="*/ 162792 h 1204244"/>
                <a:gd name="connsiteX316" fmla="*/ 165046 w 293306"/>
                <a:gd name="connsiteY316" fmla="*/ 166623 h 1204244"/>
                <a:gd name="connsiteX317" fmla="*/ 180054 w 293306"/>
                <a:gd name="connsiteY317" fmla="*/ 177481 h 1204244"/>
                <a:gd name="connsiteX318" fmla="*/ 194743 w 293306"/>
                <a:gd name="connsiteY318" fmla="*/ 190892 h 1204244"/>
                <a:gd name="connsiteX319" fmla="*/ 202407 w 293306"/>
                <a:gd name="connsiteY319" fmla="*/ 195363 h 1204244"/>
                <a:gd name="connsiteX320" fmla="*/ 217416 w 293306"/>
                <a:gd name="connsiteY320" fmla="*/ 196641 h 1204244"/>
                <a:gd name="connsiteX321" fmla="*/ 228273 w 293306"/>
                <a:gd name="connsiteY321" fmla="*/ 198556 h 1204244"/>
                <a:gd name="connsiteX322" fmla="*/ 231786 w 293306"/>
                <a:gd name="connsiteY322" fmla="*/ 209414 h 1204244"/>
                <a:gd name="connsiteX323" fmla="*/ 227953 w 293306"/>
                <a:gd name="connsiteY323" fmla="*/ 211330 h 1204244"/>
                <a:gd name="connsiteX324" fmla="*/ 215180 w 293306"/>
                <a:gd name="connsiteY324" fmla="*/ 216758 h 1204244"/>
                <a:gd name="connsiteX325" fmla="*/ 204643 w 293306"/>
                <a:gd name="connsiteY325" fmla="*/ 218674 h 1204244"/>
                <a:gd name="connsiteX326" fmla="*/ 192189 w 293306"/>
                <a:gd name="connsiteY326" fmla="*/ 218674 h 1204244"/>
                <a:gd name="connsiteX327" fmla="*/ 182289 w 293306"/>
                <a:gd name="connsiteY327" fmla="*/ 221229 h 1204244"/>
                <a:gd name="connsiteX328" fmla="*/ 181651 w 293306"/>
                <a:gd name="connsiteY328" fmla="*/ 225699 h 1204244"/>
                <a:gd name="connsiteX329" fmla="*/ 182609 w 293306"/>
                <a:gd name="connsiteY329" fmla="*/ 226338 h 1204244"/>
                <a:gd name="connsiteX330" fmla="*/ 193785 w 293306"/>
                <a:gd name="connsiteY330" fmla="*/ 235599 h 1204244"/>
                <a:gd name="connsiteX331" fmla="*/ 195063 w 293306"/>
                <a:gd name="connsiteY331" fmla="*/ 241985 h 1204244"/>
                <a:gd name="connsiteX332" fmla="*/ 195063 w 293306"/>
                <a:gd name="connsiteY332" fmla="*/ 255397 h 1204244"/>
                <a:gd name="connsiteX333" fmla="*/ 191869 w 293306"/>
                <a:gd name="connsiteY333" fmla="*/ 262422 h 1204244"/>
                <a:gd name="connsiteX334" fmla="*/ 186121 w 293306"/>
                <a:gd name="connsiteY334" fmla="*/ 263700 h 1204244"/>
                <a:gd name="connsiteX335" fmla="*/ 182928 w 293306"/>
                <a:gd name="connsiteY335" fmla="*/ 264977 h 1204244"/>
                <a:gd name="connsiteX336" fmla="*/ 184205 w 293306"/>
                <a:gd name="connsiteY336" fmla="*/ 268809 h 1204244"/>
                <a:gd name="connsiteX337" fmla="*/ 193466 w 293306"/>
                <a:gd name="connsiteY337" fmla="*/ 275196 h 1204244"/>
                <a:gd name="connsiteX338" fmla="*/ 199214 w 293306"/>
                <a:gd name="connsiteY338" fmla="*/ 278070 h 1204244"/>
                <a:gd name="connsiteX339" fmla="*/ 200172 w 293306"/>
                <a:gd name="connsiteY339" fmla="*/ 286691 h 1204244"/>
                <a:gd name="connsiteX340" fmla="*/ 198575 w 293306"/>
                <a:gd name="connsiteY340" fmla="*/ 288607 h 1204244"/>
                <a:gd name="connsiteX341" fmla="*/ 200491 w 293306"/>
                <a:gd name="connsiteY341" fmla="*/ 298507 h 1204244"/>
                <a:gd name="connsiteX342" fmla="*/ 216777 w 293306"/>
                <a:gd name="connsiteY342" fmla="*/ 306170 h 1204244"/>
                <a:gd name="connsiteX343" fmla="*/ 221567 w 293306"/>
                <a:gd name="connsiteY343" fmla="*/ 306170 h 1204244"/>
                <a:gd name="connsiteX344" fmla="*/ 229550 w 293306"/>
                <a:gd name="connsiteY344" fmla="*/ 312877 h 1204244"/>
                <a:gd name="connsiteX345" fmla="*/ 225079 w 293306"/>
                <a:gd name="connsiteY345" fmla="*/ 318943 h 1204244"/>
                <a:gd name="connsiteX346" fmla="*/ 222844 w 293306"/>
                <a:gd name="connsiteY346" fmla="*/ 319902 h 1204244"/>
                <a:gd name="connsiteX347" fmla="*/ 219651 w 293306"/>
                <a:gd name="connsiteY347" fmla="*/ 329482 h 1204244"/>
                <a:gd name="connsiteX348" fmla="*/ 221567 w 293306"/>
                <a:gd name="connsiteY348" fmla="*/ 332356 h 1204244"/>
                <a:gd name="connsiteX349" fmla="*/ 225079 w 293306"/>
                <a:gd name="connsiteY349" fmla="*/ 339061 h 1204244"/>
                <a:gd name="connsiteX350" fmla="*/ 230189 w 293306"/>
                <a:gd name="connsiteY350" fmla="*/ 344171 h 1204244"/>
                <a:gd name="connsiteX351" fmla="*/ 250306 w 293306"/>
                <a:gd name="connsiteY351" fmla="*/ 351196 h 1204244"/>
                <a:gd name="connsiteX352" fmla="*/ 254139 w 293306"/>
                <a:gd name="connsiteY352" fmla="*/ 354389 h 1204244"/>
                <a:gd name="connsiteX353" fmla="*/ 249987 w 293306"/>
                <a:gd name="connsiteY353" fmla="*/ 359179 h 1204244"/>
                <a:gd name="connsiteX354" fmla="*/ 240407 w 293306"/>
                <a:gd name="connsiteY354" fmla="*/ 358540 h 1204244"/>
                <a:gd name="connsiteX355" fmla="*/ 231466 w 293306"/>
                <a:gd name="connsiteY355" fmla="*/ 356625 h 1204244"/>
                <a:gd name="connsiteX356" fmla="*/ 223802 w 293306"/>
                <a:gd name="connsiteY356" fmla="*/ 361095 h 1204244"/>
                <a:gd name="connsiteX357" fmla="*/ 220928 w 293306"/>
                <a:gd name="connsiteY357" fmla="*/ 364608 h 1204244"/>
                <a:gd name="connsiteX358" fmla="*/ 219651 w 293306"/>
                <a:gd name="connsiteY358" fmla="*/ 373229 h 1204244"/>
                <a:gd name="connsiteX359" fmla="*/ 226357 w 293306"/>
                <a:gd name="connsiteY359" fmla="*/ 382809 h 1204244"/>
                <a:gd name="connsiteX360" fmla="*/ 230827 w 293306"/>
                <a:gd name="connsiteY360" fmla="*/ 387919 h 1204244"/>
                <a:gd name="connsiteX361" fmla="*/ 239130 w 293306"/>
                <a:gd name="connsiteY361" fmla="*/ 395263 h 1204244"/>
                <a:gd name="connsiteX362" fmla="*/ 238811 w 293306"/>
                <a:gd name="connsiteY362" fmla="*/ 404843 h 1204244"/>
                <a:gd name="connsiteX363" fmla="*/ 227953 w 293306"/>
                <a:gd name="connsiteY363" fmla="*/ 409633 h 1204244"/>
                <a:gd name="connsiteX364" fmla="*/ 226037 w 293306"/>
                <a:gd name="connsiteY364" fmla="*/ 409952 h 1204244"/>
                <a:gd name="connsiteX365" fmla="*/ 209113 w 293306"/>
                <a:gd name="connsiteY365" fmla="*/ 408995 h 1204244"/>
                <a:gd name="connsiteX366" fmla="*/ 207836 w 293306"/>
                <a:gd name="connsiteY366" fmla="*/ 408675 h 1204244"/>
                <a:gd name="connsiteX367" fmla="*/ 201130 w 293306"/>
                <a:gd name="connsiteY367" fmla="*/ 410272 h 1204244"/>
                <a:gd name="connsiteX368" fmla="*/ 204004 w 293306"/>
                <a:gd name="connsiteY368" fmla="*/ 415700 h 1204244"/>
                <a:gd name="connsiteX369" fmla="*/ 217416 w 293306"/>
                <a:gd name="connsiteY369" fmla="*/ 428474 h 1204244"/>
                <a:gd name="connsiteX370" fmla="*/ 228911 w 293306"/>
                <a:gd name="connsiteY370" fmla="*/ 436457 h 1204244"/>
                <a:gd name="connsiteX371" fmla="*/ 235617 w 293306"/>
                <a:gd name="connsiteY371" fmla="*/ 441885 h 1204244"/>
                <a:gd name="connsiteX372" fmla="*/ 232743 w 293306"/>
                <a:gd name="connsiteY372" fmla="*/ 450827 h 1204244"/>
                <a:gd name="connsiteX373" fmla="*/ 226357 w 293306"/>
                <a:gd name="connsiteY373" fmla="*/ 451465 h 1204244"/>
                <a:gd name="connsiteX374" fmla="*/ 216777 w 293306"/>
                <a:gd name="connsiteY374" fmla="*/ 454659 h 1204244"/>
                <a:gd name="connsiteX375" fmla="*/ 198894 w 293306"/>
                <a:gd name="connsiteY375" fmla="*/ 458171 h 1204244"/>
                <a:gd name="connsiteX376" fmla="*/ 184205 w 293306"/>
                <a:gd name="connsiteY376" fmla="*/ 456575 h 1204244"/>
                <a:gd name="connsiteX377" fmla="*/ 179096 w 293306"/>
                <a:gd name="connsiteY377" fmla="*/ 459768 h 1204244"/>
                <a:gd name="connsiteX378" fmla="*/ 180693 w 293306"/>
                <a:gd name="connsiteY378" fmla="*/ 465835 h 1204244"/>
                <a:gd name="connsiteX379" fmla="*/ 183247 w 293306"/>
                <a:gd name="connsiteY379" fmla="*/ 468071 h 1204244"/>
                <a:gd name="connsiteX380" fmla="*/ 196979 w 293306"/>
                <a:gd name="connsiteY380" fmla="*/ 475415 h 1204244"/>
                <a:gd name="connsiteX381" fmla="*/ 205281 w 293306"/>
                <a:gd name="connsiteY381" fmla="*/ 481163 h 1204244"/>
                <a:gd name="connsiteX382" fmla="*/ 214861 w 293306"/>
                <a:gd name="connsiteY382" fmla="*/ 487869 h 1204244"/>
                <a:gd name="connsiteX383" fmla="*/ 215819 w 293306"/>
                <a:gd name="connsiteY383" fmla="*/ 488508 h 1204244"/>
                <a:gd name="connsiteX384" fmla="*/ 235298 w 293306"/>
                <a:gd name="connsiteY384" fmla="*/ 493936 h 1204244"/>
                <a:gd name="connsiteX385" fmla="*/ 244239 w 293306"/>
                <a:gd name="connsiteY385" fmla="*/ 496491 h 1204244"/>
                <a:gd name="connsiteX386" fmla="*/ 261483 w 293306"/>
                <a:gd name="connsiteY386" fmla="*/ 506390 h 1204244"/>
                <a:gd name="connsiteX387" fmla="*/ 275534 w 293306"/>
                <a:gd name="connsiteY387" fmla="*/ 508306 h 1204244"/>
                <a:gd name="connsiteX388" fmla="*/ 282559 w 293306"/>
                <a:gd name="connsiteY388" fmla="*/ 512457 h 1204244"/>
                <a:gd name="connsiteX389" fmla="*/ 280004 w 293306"/>
                <a:gd name="connsiteY389" fmla="*/ 516609 h 1204244"/>
                <a:gd name="connsiteX390" fmla="*/ 268828 w 293306"/>
                <a:gd name="connsiteY390" fmla="*/ 525550 h 1204244"/>
                <a:gd name="connsiteX391" fmla="*/ 261483 w 293306"/>
                <a:gd name="connsiteY391" fmla="*/ 529382 h 1204244"/>
                <a:gd name="connsiteX392" fmla="*/ 259886 w 293306"/>
                <a:gd name="connsiteY392" fmla="*/ 529382 h 1204244"/>
                <a:gd name="connsiteX393" fmla="*/ 242004 w 293306"/>
                <a:gd name="connsiteY393" fmla="*/ 528104 h 1204244"/>
                <a:gd name="connsiteX394" fmla="*/ 234340 w 293306"/>
                <a:gd name="connsiteY394" fmla="*/ 528743 h 1204244"/>
                <a:gd name="connsiteX395" fmla="*/ 212945 w 293306"/>
                <a:gd name="connsiteY395" fmla="*/ 530659 h 1204244"/>
                <a:gd name="connsiteX396" fmla="*/ 209113 w 293306"/>
                <a:gd name="connsiteY396" fmla="*/ 530021 h 1204244"/>
                <a:gd name="connsiteX397" fmla="*/ 199214 w 293306"/>
                <a:gd name="connsiteY397" fmla="*/ 535449 h 1204244"/>
                <a:gd name="connsiteX398" fmla="*/ 196020 w 293306"/>
                <a:gd name="connsiteY398" fmla="*/ 540239 h 1204244"/>
                <a:gd name="connsiteX399" fmla="*/ 197298 w 293306"/>
                <a:gd name="connsiteY399" fmla="*/ 549180 h 1204244"/>
                <a:gd name="connsiteX400" fmla="*/ 212945 w 293306"/>
                <a:gd name="connsiteY400" fmla="*/ 559079 h 1204244"/>
                <a:gd name="connsiteX401" fmla="*/ 216138 w 293306"/>
                <a:gd name="connsiteY401" fmla="*/ 561954 h 1204244"/>
                <a:gd name="connsiteX402" fmla="*/ 223163 w 293306"/>
                <a:gd name="connsiteY402" fmla="*/ 569937 h 1204244"/>
                <a:gd name="connsiteX403" fmla="*/ 225079 w 293306"/>
                <a:gd name="connsiteY403" fmla="*/ 575684 h 1204244"/>
                <a:gd name="connsiteX404" fmla="*/ 219651 w 293306"/>
                <a:gd name="connsiteY404" fmla="*/ 579517 h 1204244"/>
                <a:gd name="connsiteX405" fmla="*/ 199214 w 293306"/>
                <a:gd name="connsiteY405" fmla="*/ 574727 h 1204244"/>
                <a:gd name="connsiteX406" fmla="*/ 183886 w 293306"/>
                <a:gd name="connsiteY406" fmla="*/ 568659 h 1204244"/>
                <a:gd name="connsiteX407" fmla="*/ 178138 w 293306"/>
                <a:gd name="connsiteY407" fmla="*/ 568979 h 1204244"/>
                <a:gd name="connsiteX408" fmla="*/ 175903 w 293306"/>
                <a:gd name="connsiteY408" fmla="*/ 575684 h 1204244"/>
                <a:gd name="connsiteX409" fmla="*/ 184844 w 293306"/>
                <a:gd name="connsiteY409" fmla="*/ 587819 h 1204244"/>
                <a:gd name="connsiteX410" fmla="*/ 190592 w 293306"/>
                <a:gd name="connsiteY410" fmla="*/ 592928 h 1204244"/>
                <a:gd name="connsiteX411" fmla="*/ 196340 w 293306"/>
                <a:gd name="connsiteY411" fmla="*/ 599315 h 1204244"/>
                <a:gd name="connsiteX412" fmla="*/ 203365 w 293306"/>
                <a:gd name="connsiteY412" fmla="*/ 606660 h 1204244"/>
                <a:gd name="connsiteX413" fmla="*/ 214861 w 293306"/>
                <a:gd name="connsiteY413" fmla="*/ 614004 h 1204244"/>
                <a:gd name="connsiteX414" fmla="*/ 232424 w 293306"/>
                <a:gd name="connsiteY414" fmla="*/ 623265 h 1204244"/>
                <a:gd name="connsiteX415" fmla="*/ 242962 w 293306"/>
                <a:gd name="connsiteY415" fmla="*/ 626139 h 1204244"/>
                <a:gd name="connsiteX416" fmla="*/ 255096 w 293306"/>
                <a:gd name="connsiteY416" fmla="*/ 630609 h 1204244"/>
                <a:gd name="connsiteX417" fmla="*/ 264038 w 293306"/>
                <a:gd name="connsiteY417" fmla="*/ 636357 h 1204244"/>
                <a:gd name="connsiteX418" fmla="*/ 267550 w 293306"/>
                <a:gd name="connsiteY418" fmla="*/ 638273 h 1204244"/>
                <a:gd name="connsiteX419" fmla="*/ 266912 w 293306"/>
                <a:gd name="connsiteY419" fmla="*/ 649450 h 1204244"/>
                <a:gd name="connsiteX420" fmla="*/ 255416 w 293306"/>
                <a:gd name="connsiteY420" fmla="*/ 650088 h 1204244"/>
                <a:gd name="connsiteX421" fmla="*/ 244559 w 293306"/>
                <a:gd name="connsiteY421" fmla="*/ 647214 h 1204244"/>
                <a:gd name="connsiteX422" fmla="*/ 236895 w 293306"/>
                <a:gd name="connsiteY422" fmla="*/ 651685 h 1204244"/>
                <a:gd name="connsiteX423" fmla="*/ 230508 w 293306"/>
                <a:gd name="connsiteY423" fmla="*/ 656156 h 1204244"/>
                <a:gd name="connsiteX424" fmla="*/ 214861 w 293306"/>
                <a:gd name="connsiteY424" fmla="*/ 653282 h 1204244"/>
                <a:gd name="connsiteX425" fmla="*/ 192189 w 293306"/>
                <a:gd name="connsiteY425" fmla="*/ 646576 h 1204244"/>
                <a:gd name="connsiteX426" fmla="*/ 176861 w 293306"/>
                <a:gd name="connsiteY426" fmla="*/ 650727 h 1204244"/>
                <a:gd name="connsiteX427" fmla="*/ 174945 w 293306"/>
                <a:gd name="connsiteY427" fmla="*/ 657433 h 1204244"/>
                <a:gd name="connsiteX428" fmla="*/ 181651 w 293306"/>
                <a:gd name="connsiteY428" fmla="*/ 665416 h 1204244"/>
                <a:gd name="connsiteX429" fmla="*/ 188356 w 293306"/>
                <a:gd name="connsiteY429" fmla="*/ 673080 h 1204244"/>
                <a:gd name="connsiteX430" fmla="*/ 197936 w 293306"/>
                <a:gd name="connsiteY430" fmla="*/ 681063 h 1204244"/>
                <a:gd name="connsiteX431" fmla="*/ 217416 w 293306"/>
                <a:gd name="connsiteY431" fmla="*/ 689046 h 1204244"/>
                <a:gd name="connsiteX432" fmla="*/ 227953 w 293306"/>
                <a:gd name="connsiteY432" fmla="*/ 689366 h 1204244"/>
                <a:gd name="connsiteX433" fmla="*/ 249987 w 293306"/>
                <a:gd name="connsiteY433" fmla="*/ 686172 h 1204244"/>
                <a:gd name="connsiteX434" fmla="*/ 264357 w 293306"/>
                <a:gd name="connsiteY434" fmla="*/ 690005 h 1204244"/>
                <a:gd name="connsiteX435" fmla="*/ 267870 w 293306"/>
                <a:gd name="connsiteY435" fmla="*/ 696072 h 1204244"/>
                <a:gd name="connsiteX436" fmla="*/ 263399 w 293306"/>
                <a:gd name="connsiteY436" fmla="*/ 701181 h 1204244"/>
                <a:gd name="connsiteX437" fmla="*/ 250306 w 293306"/>
                <a:gd name="connsiteY437" fmla="*/ 704694 h 1204244"/>
                <a:gd name="connsiteX438" fmla="*/ 242004 w 293306"/>
                <a:gd name="connsiteY438" fmla="*/ 706929 h 1204244"/>
                <a:gd name="connsiteX439" fmla="*/ 237214 w 293306"/>
                <a:gd name="connsiteY439" fmla="*/ 707248 h 1204244"/>
                <a:gd name="connsiteX440" fmla="*/ 216458 w 293306"/>
                <a:gd name="connsiteY440" fmla="*/ 705013 h 1204244"/>
                <a:gd name="connsiteX441" fmla="*/ 208155 w 293306"/>
                <a:gd name="connsiteY441" fmla="*/ 704694 h 1204244"/>
                <a:gd name="connsiteX442" fmla="*/ 203046 w 293306"/>
                <a:gd name="connsiteY442" fmla="*/ 713315 h 1204244"/>
                <a:gd name="connsiteX443" fmla="*/ 210390 w 293306"/>
                <a:gd name="connsiteY443" fmla="*/ 720022 h 1204244"/>
                <a:gd name="connsiteX444" fmla="*/ 224760 w 293306"/>
                <a:gd name="connsiteY444" fmla="*/ 721618 h 1204244"/>
                <a:gd name="connsiteX445" fmla="*/ 230508 w 293306"/>
                <a:gd name="connsiteY445" fmla="*/ 721618 h 1204244"/>
                <a:gd name="connsiteX446" fmla="*/ 240088 w 293306"/>
                <a:gd name="connsiteY446" fmla="*/ 721299 h 1204244"/>
                <a:gd name="connsiteX447" fmla="*/ 257651 w 293306"/>
                <a:gd name="connsiteY447" fmla="*/ 719383 h 1204244"/>
                <a:gd name="connsiteX448" fmla="*/ 276172 w 293306"/>
                <a:gd name="connsiteY448" fmla="*/ 715232 h 1204244"/>
                <a:gd name="connsiteX449" fmla="*/ 289265 w 293306"/>
                <a:gd name="connsiteY449" fmla="*/ 712038 h 1204244"/>
                <a:gd name="connsiteX450" fmla="*/ 293097 w 293306"/>
                <a:gd name="connsiteY450" fmla="*/ 714912 h 1204244"/>
                <a:gd name="connsiteX451" fmla="*/ 292777 w 293306"/>
                <a:gd name="connsiteY451" fmla="*/ 721618 h 1204244"/>
                <a:gd name="connsiteX452" fmla="*/ 288626 w 293306"/>
                <a:gd name="connsiteY452" fmla="*/ 734072 h 1204244"/>
                <a:gd name="connsiteX453" fmla="*/ 216458 w 293306"/>
                <a:gd name="connsiteY453" fmla="*/ 316070 h 1204244"/>
                <a:gd name="connsiteX454" fmla="*/ 212945 w 293306"/>
                <a:gd name="connsiteY454" fmla="*/ 312877 h 1204244"/>
                <a:gd name="connsiteX455" fmla="*/ 209752 w 293306"/>
                <a:gd name="connsiteY455" fmla="*/ 316070 h 1204244"/>
                <a:gd name="connsiteX456" fmla="*/ 212626 w 293306"/>
                <a:gd name="connsiteY456" fmla="*/ 319263 h 1204244"/>
                <a:gd name="connsiteX457" fmla="*/ 216458 w 293306"/>
                <a:gd name="connsiteY457" fmla="*/ 316070 h 120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</a:cxnLst>
              <a:rect l="l" t="t" r="r" b="b"/>
              <a:pathLst>
                <a:path w="293306" h="1204244">
                  <a:moveTo>
                    <a:pt x="288626" y="734072"/>
                  </a:moveTo>
                  <a:cubicBezTo>
                    <a:pt x="287029" y="733433"/>
                    <a:pt x="286072" y="733433"/>
                    <a:pt x="284794" y="732795"/>
                  </a:cubicBezTo>
                  <a:cubicBezTo>
                    <a:pt x="280962" y="731517"/>
                    <a:pt x="277449" y="731517"/>
                    <a:pt x="273937" y="733433"/>
                  </a:cubicBezTo>
                  <a:cubicBezTo>
                    <a:pt x="266273" y="737585"/>
                    <a:pt x="258290" y="736627"/>
                    <a:pt x="249987" y="736307"/>
                  </a:cubicBezTo>
                  <a:cubicBezTo>
                    <a:pt x="247752" y="736307"/>
                    <a:pt x="245516" y="736307"/>
                    <a:pt x="243281" y="736307"/>
                  </a:cubicBezTo>
                  <a:cubicBezTo>
                    <a:pt x="237214" y="736627"/>
                    <a:pt x="230827" y="737265"/>
                    <a:pt x="224760" y="737904"/>
                  </a:cubicBezTo>
                  <a:cubicBezTo>
                    <a:pt x="220289" y="738223"/>
                    <a:pt x="216458" y="740139"/>
                    <a:pt x="213903" y="743652"/>
                  </a:cubicBezTo>
                  <a:cubicBezTo>
                    <a:pt x="211029" y="747165"/>
                    <a:pt x="207516" y="747803"/>
                    <a:pt x="203365" y="746845"/>
                  </a:cubicBezTo>
                  <a:cubicBezTo>
                    <a:pt x="200810" y="746206"/>
                    <a:pt x="198256" y="746206"/>
                    <a:pt x="195701" y="745248"/>
                  </a:cubicBezTo>
                  <a:cubicBezTo>
                    <a:pt x="191230" y="743971"/>
                    <a:pt x="187718" y="745887"/>
                    <a:pt x="183886" y="747484"/>
                  </a:cubicBezTo>
                  <a:cubicBezTo>
                    <a:pt x="180054" y="749081"/>
                    <a:pt x="180054" y="754190"/>
                    <a:pt x="183886" y="756106"/>
                  </a:cubicBezTo>
                  <a:cubicBezTo>
                    <a:pt x="187718" y="758022"/>
                    <a:pt x="192189" y="758980"/>
                    <a:pt x="196340" y="759618"/>
                  </a:cubicBezTo>
                  <a:cubicBezTo>
                    <a:pt x="202726" y="760896"/>
                    <a:pt x="209113" y="761215"/>
                    <a:pt x="215499" y="762492"/>
                  </a:cubicBezTo>
                  <a:cubicBezTo>
                    <a:pt x="218373" y="763131"/>
                    <a:pt x="221567" y="764408"/>
                    <a:pt x="223163" y="767282"/>
                  </a:cubicBezTo>
                  <a:cubicBezTo>
                    <a:pt x="224760" y="770156"/>
                    <a:pt x="224122" y="772391"/>
                    <a:pt x="221248" y="773669"/>
                  </a:cubicBezTo>
                  <a:cubicBezTo>
                    <a:pt x="219332" y="774627"/>
                    <a:pt x="216777" y="774627"/>
                    <a:pt x="214542" y="774946"/>
                  </a:cubicBezTo>
                  <a:cubicBezTo>
                    <a:pt x="213584" y="774946"/>
                    <a:pt x="212306" y="774627"/>
                    <a:pt x="211029" y="774946"/>
                  </a:cubicBezTo>
                  <a:cubicBezTo>
                    <a:pt x="210071" y="775265"/>
                    <a:pt x="208794" y="776224"/>
                    <a:pt x="208474" y="776862"/>
                  </a:cubicBezTo>
                  <a:cubicBezTo>
                    <a:pt x="208155" y="777501"/>
                    <a:pt x="209432" y="779098"/>
                    <a:pt x="210071" y="779098"/>
                  </a:cubicBezTo>
                  <a:cubicBezTo>
                    <a:pt x="213584" y="780055"/>
                    <a:pt x="217096" y="781013"/>
                    <a:pt x="220609" y="781013"/>
                  </a:cubicBezTo>
                  <a:cubicBezTo>
                    <a:pt x="225399" y="781013"/>
                    <a:pt x="229869" y="780375"/>
                    <a:pt x="234659" y="779736"/>
                  </a:cubicBezTo>
                  <a:cubicBezTo>
                    <a:pt x="238491" y="779417"/>
                    <a:pt x="241365" y="781013"/>
                    <a:pt x="244239" y="783568"/>
                  </a:cubicBezTo>
                  <a:cubicBezTo>
                    <a:pt x="246155" y="785484"/>
                    <a:pt x="246475" y="787400"/>
                    <a:pt x="245516" y="789635"/>
                  </a:cubicBezTo>
                  <a:cubicBezTo>
                    <a:pt x="243601" y="793787"/>
                    <a:pt x="240088" y="795383"/>
                    <a:pt x="236256" y="795383"/>
                  </a:cubicBezTo>
                  <a:cubicBezTo>
                    <a:pt x="227953" y="795064"/>
                    <a:pt x="219970" y="796661"/>
                    <a:pt x="212306" y="798577"/>
                  </a:cubicBezTo>
                  <a:cubicBezTo>
                    <a:pt x="210071" y="799215"/>
                    <a:pt x="207836" y="798896"/>
                    <a:pt x="205600" y="798896"/>
                  </a:cubicBezTo>
                  <a:cubicBezTo>
                    <a:pt x="198575" y="798577"/>
                    <a:pt x="191230" y="797938"/>
                    <a:pt x="184205" y="797618"/>
                  </a:cubicBezTo>
                  <a:cubicBezTo>
                    <a:pt x="182928" y="797618"/>
                    <a:pt x="181970" y="797618"/>
                    <a:pt x="180693" y="797938"/>
                  </a:cubicBezTo>
                  <a:cubicBezTo>
                    <a:pt x="173348" y="800493"/>
                    <a:pt x="166003" y="797938"/>
                    <a:pt x="158659" y="797299"/>
                  </a:cubicBezTo>
                  <a:cubicBezTo>
                    <a:pt x="158340" y="797299"/>
                    <a:pt x="157701" y="796980"/>
                    <a:pt x="157382" y="796661"/>
                  </a:cubicBezTo>
                  <a:cubicBezTo>
                    <a:pt x="154188" y="795064"/>
                    <a:pt x="154188" y="795064"/>
                    <a:pt x="150357" y="796661"/>
                  </a:cubicBezTo>
                  <a:cubicBezTo>
                    <a:pt x="149718" y="799215"/>
                    <a:pt x="151314" y="800812"/>
                    <a:pt x="153230" y="801770"/>
                  </a:cubicBezTo>
                  <a:cubicBezTo>
                    <a:pt x="157701" y="804005"/>
                    <a:pt x="162491" y="805921"/>
                    <a:pt x="166961" y="807518"/>
                  </a:cubicBezTo>
                  <a:cubicBezTo>
                    <a:pt x="169197" y="808476"/>
                    <a:pt x="171113" y="809753"/>
                    <a:pt x="171113" y="811988"/>
                  </a:cubicBezTo>
                  <a:cubicBezTo>
                    <a:pt x="171113" y="814224"/>
                    <a:pt x="170155" y="815820"/>
                    <a:pt x="167920" y="816459"/>
                  </a:cubicBezTo>
                  <a:cubicBezTo>
                    <a:pt x="164407" y="817736"/>
                    <a:pt x="160894" y="818694"/>
                    <a:pt x="157062" y="819652"/>
                  </a:cubicBezTo>
                  <a:cubicBezTo>
                    <a:pt x="154188" y="820291"/>
                    <a:pt x="151314" y="820930"/>
                    <a:pt x="148760" y="821887"/>
                  </a:cubicBezTo>
                  <a:cubicBezTo>
                    <a:pt x="143970" y="823165"/>
                    <a:pt x="140777" y="826677"/>
                    <a:pt x="140457" y="831467"/>
                  </a:cubicBezTo>
                  <a:cubicBezTo>
                    <a:pt x="140138" y="834980"/>
                    <a:pt x="138860" y="837535"/>
                    <a:pt x="136625" y="839451"/>
                  </a:cubicBezTo>
                  <a:cubicBezTo>
                    <a:pt x="132155" y="843283"/>
                    <a:pt x="130239" y="848073"/>
                    <a:pt x="131197" y="853820"/>
                  </a:cubicBezTo>
                  <a:cubicBezTo>
                    <a:pt x="131516" y="855417"/>
                    <a:pt x="131516" y="857014"/>
                    <a:pt x="131197" y="858610"/>
                  </a:cubicBezTo>
                  <a:cubicBezTo>
                    <a:pt x="129919" y="864039"/>
                    <a:pt x="130558" y="869148"/>
                    <a:pt x="130877" y="874577"/>
                  </a:cubicBezTo>
                  <a:cubicBezTo>
                    <a:pt x="131835" y="883518"/>
                    <a:pt x="132155" y="892779"/>
                    <a:pt x="133113" y="901720"/>
                  </a:cubicBezTo>
                  <a:cubicBezTo>
                    <a:pt x="133432" y="906510"/>
                    <a:pt x="134070" y="910980"/>
                    <a:pt x="134709" y="915770"/>
                  </a:cubicBezTo>
                  <a:cubicBezTo>
                    <a:pt x="135667" y="923115"/>
                    <a:pt x="135029" y="930459"/>
                    <a:pt x="133432" y="937485"/>
                  </a:cubicBezTo>
                  <a:cubicBezTo>
                    <a:pt x="131835" y="943872"/>
                    <a:pt x="130877" y="950258"/>
                    <a:pt x="133432" y="956645"/>
                  </a:cubicBezTo>
                  <a:cubicBezTo>
                    <a:pt x="134070" y="958241"/>
                    <a:pt x="134390" y="960157"/>
                    <a:pt x="134070" y="962073"/>
                  </a:cubicBezTo>
                  <a:cubicBezTo>
                    <a:pt x="132793" y="969737"/>
                    <a:pt x="135667" y="977401"/>
                    <a:pt x="135667" y="984745"/>
                  </a:cubicBezTo>
                  <a:cubicBezTo>
                    <a:pt x="135667" y="989216"/>
                    <a:pt x="136306" y="993687"/>
                    <a:pt x="136625" y="998477"/>
                  </a:cubicBezTo>
                  <a:cubicBezTo>
                    <a:pt x="136944" y="1001670"/>
                    <a:pt x="137264" y="1004863"/>
                    <a:pt x="137264" y="1008057"/>
                  </a:cubicBezTo>
                  <a:cubicBezTo>
                    <a:pt x="137264" y="1009015"/>
                    <a:pt x="137264" y="1009973"/>
                    <a:pt x="137264" y="1010931"/>
                  </a:cubicBezTo>
                  <a:cubicBezTo>
                    <a:pt x="135667" y="1021468"/>
                    <a:pt x="137583" y="1032006"/>
                    <a:pt x="137264" y="1042544"/>
                  </a:cubicBezTo>
                  <a:cubicBezTo>
                    <a:pt x="136944" y="1050528"/>
                    <a:pt x="135987" y="1058511"/>
                    <a:pt x="135348" y="1066175"/>
                  </a:cubicBezTo>
                  <a:cubicBezTo>
                    <a:pt x="135029" y="1068091"/>
                    <a:pt x="135029" y="1069687"/>
                    <a:pt x="135029" y="1071603"/>
                  </a:cubicBezTo>
                  <a:cubicBezTo>
                    <a:pt x="135029" y="1073519"/>
                    <a:pt x="135029" y="1075435"/>
                    <a:pt x="134709" y="1077032"/>
                  </a:cubicBezTo>
                  <a:cubicBezTo>
                    <a:pt x="131835" y="1085973"/>
                    <a:pt x="132155" y="1094914"/>
                    <a:pt x="131197" y="1104175"/>
                  </a:cubicBezTo>
                  <a:cubicBezTo>
                    <a:pt x="130558" y="1111520"/>
                    <a:pt x="130558" y="1118864"/>
                    <a:pt x="130239" y="1126209"/>
                  </a:cubicBezTo>
                  <a:cubicBezTo>
                    <a:pt x="129919" y="1134192"/>
                    <a:pt x="130239" y="1142494"/>
                    <a:pt x="128961" y="1150478"/>
                  </a:cubicBezTo>
                  <a:cubicBezTo>
                    <a:pt x="128323" y="1153671"/>
                    <a:pt x="129280" y="1156864"/>
                    <a:pt x="129919" y="1160057"/>
                  </a:cubicBezTo>
                  <a:cubicBezTo>
                    <a:pt x="130877" y="1166125"/>
                    <a:pt x="132474" y="1172511"/>
                    <a:pt x="133751" y="1178579"/>
                  </a:cubicBezTo>
                  <a:cubicBezTo>
                    <a:pt x="134070" y="1179856"/>
                    <a:pt x="134709" y="1180814"/>
                    <a:pt x="135348" y="1182091"/>
                  </a:cubicBezTo>
                  <a:cubicBezTo>
                    <a:pt x="135987" y="1183688"/>
                    <a:pt x="136944" y="1184965"/>
                    <a:pt x="136625" y="1186562"/>
                  </a:cubicBezTo>
                  <a:cubicBezTo>
                    <a:pt x="136306" y="1191033"/>
                    <a:pt x="135667" y="1195184"/>
                    <a:pt x="135029" y="1199654"/>
                  </a:cubicBezTo>
                  <a:cubicBezTo>
                    <a:pt x="134709" y="1200932"/>
                    <a:pt x="133432" y="1202209"/>
                    <a:pt x="132155" y="1202848"/>
                  </a:cubicBezTo>
                  <a:cubicBezTo>
                    <a:pt x="126726" y="1205722"/>
                    <a:pt x="120020" y="1204125"/>
                    <a:pt x="116507" y="1198377"/>
                  </a:cubicBezTo>
                  <a:cubicBezTo>
                    <a:pt x="114272" y="1194864"/>
                    <a:pt x="113953" y="1191033"/>
                    <a:pt x="115869" y="1187200"/>
                  </a:cubicBezTo>
                  <a:cubicBezTo>
                    <a:pt x="118104" y="1182730"/>
                    <a:pt x="117465" y="1178259"/>
                    <a:pt x="116507" y="1173470"/>
                  </a:cubicBezTo>
                  <a:cubicBezTo>
                    <a:pt x="114591" y="1164847"/>
                    <a:pt x="112037" y="1156545"/>
                    <a:pt x="113953" y="1147604"/>
                  </a:cubicBezTo>
                  <a:cubicBezTo>
                    <a:pt x="113953" y="1147604"/>
                    <a:pt x="113953" y="1147284"/>
                    <a:pt x="113953" y="1146965"/>
                  </a:cubicBezTo>
                  <a:cubicBezTo>
                    <a:pt x="114591" y="1132914"/>
                    <a:pt x="115230" y="1119184"/>
                    <a:pt x="115869" y="1105133"/>
                  </a:cubicBezTo>
                  <a:cubicBezTo>
                    <a:pt x="116188" y="1099066"/>
                    <a:pt x="116188" y="1092679"/>
                    <a:pt x="116827" y="1086612"/>
                  </a:cubicBezTo>
                  <a:cubicBezTo>
                    <a:pt x="117146" y="1084377"/>
                    <a:pt x="118104" y="1081822"/>
                    <a:pt x="118743" y="1079587"/>
                  </a:cubicBezTo>
                  <a:cubicBezTo>
                    <a:pt x="120659" y="1071603"/>
                    <a:pt x="122575" y="1063620"/>
                    <a:pt x="123852" y="1055318"/>
                  </a:cubicBezTo>
                  <a:cubicBezTo>
                    <a:pt x="124491" y="1051166"/>
                    <a:pt x="123852" y="1046695"/>
                    <a:pt x="123533" y="1042225"/>
                  </a:cubicBezTo>
                  <a:cubicBezTo>
                    <a:pt x="123214" y="1037116"/>
                    <a:pt x="122575" y="1032006"/>
                    <a:pt x="121617" y="1026897"/>
                  </a:cubicBezTo>
                  <a:cubicBezTo>
                    <a:pt x="120659" y="1022426"/>
                    <a:pt x="120978" y="1017956"/>
                    <a:pt x="121617" y="1013166"/>
                  </a:cubicBezTo>
                  <a:cubicBezTo>
                    <a:pt x="121936" y="1010292"/>
                    <a:pt x="121936" y="1007737"/>
                    <a:pt x="121936" y="1004863"/>
                  </a:cubicBezTo>
                  <a:cubicBezTo>
                    <a:pt x="121617" y="998158"/>
                    <a:pt x="121297" y="991132"/>
                    <a:pt x="120659" y="984426"/>
                  </a:cubicBezTo>
                  <a:cubicBezTo>
                    <a:pt x="120339" y="979317"/>
                    <a:pt x="119062" y="974527"/>
                    <a:pt x="119062" y="969418"/>
                  </a:cubicBezTo>
                  <a:cubicBezTo>
                    <a:pt x="118743" y="964309"/>
                    <a:pt x="118743" y="959199"/>
                    <a:pt x="119701" y="954409"/>
                  </a:cubicBezTo>
                  <a:cubicBezTo>
                    <a:pt x="121617" y="943233"/>
                    <a:pt x="121617" y="932376"/>
                    <a:pt x="120659" y="921199"/>
                  </a:cubicBezTo>
                  <a:cubicBezTo>
                    <a:pt x="120020" y="912258"/>
                    <a:pt x="119062" y="903316"/>
                    <a:pt x="118424" y="894375"/>
                  </a:cubicBezTo>
                  <a:cubicBezTo>
                    <a:pt x="118424" y="892779"/>
                    <a:pt x="117785" y="891182"/>
                    <a:pt x="117465" y="889586"/>
                  </a:cubicBezTo>
                  <a:cubicBezTo>
                    <a:pt x="117146" y="887031"/>
                    <a:pt x="116827" y="884796"/>
                    <a:pt x="116827" y="882241"/>
                  </a:cubicBezTo>
                  <a:cubicBezTo>
                    <a:pt x="116827" y="872022"/>
                    <a:pt x="117465" y="861804"/>
                    <a:pt x="117146" y="851585"/>
                  </a:cubicBezTo>
                  <a:cubicBezTo>
                    <a:pt x="116827" y="840728"/>
                    <a:pt x="115869" y="829871"/>
                    <a:pt x="115230" y="819014"/>
                  </a:cubicBezTo>
                  <a:cubicBezTo>
                    <a:pt x="114911" y="814862"/>
                    <a:pt x="112675" y="811031"/>
                    <a:pt x="108524" y="809753"/>
                  </a:cubicBezTo>
                  <a:cubicBezTo>
                    <a:pt x="104054" y="808156"/>
                    <a:pt x="99583" y="805602"/>
                    <a:pt x="94474" y="805602"/>
                  </a:cubicBezTo>
                  <a:cubicBezTo>
                    <a:pt x="92877" y="805602"/>
                    <a:pt x="91281" y="805602"/>
                    <a:pt x="90003" y="805921"/>
                  </a:cubicBezTo>
                  <a:cubicBezTo>
                    <a:pt x="86810" y="807198"/>
                    <a:pt x="83617" y="807198"/>
                    <a:pt x="80423" y="806879"/>
                  </a:cubicBezTo>
                  <a:cubicBezTo>
                    <a:pt x="77230" y="806879"/>
                    <a:pt x="74675" y="805921"/>
                    <a:pt x="72440" y="803686"/>
                  </a:cubicBezTo>
                  <a:cubicBezTo>
                    <a:pt x="70205" y="801451"/>
                    <a:pt x="67331" y="800812"/>
                    <a:pt x="64457" y="801451"/>
                  </a:cubicBezTo>
                  <a:cubicBezTo>
                    <a:pt x="60625" y="802089"/>
                    <a:pt x="55196" y="798896"/>
                    <a:pt x="53919" y="795383"/>
                  </a:cubicBezTo>
                  <a:cubicBezTo>
                    <a:pt x="52641" y="792509"/>
                    <a:pt x="54558" y="788039"/>
                    <a:pt x="58070" y="787081"/>
                  </a:cubicBezTo>
                  <a:cubicBezTo>
                    <a:pt x="64457" y="785165"/>
                    <a:pt x="68608" y="780055"/>
                    <a:pt x="73398" y="776224"/>
                  </a:cubicBezTo>
                  <a:cubicBezTo>
                    <a:pt x="74037" y="775585"/>
                    <a:pt x="74675" y="774946"/>
                    <a:pt x="74994" y="774308"/>
                  </a:cubicBezTo>
                  <a:cubicBezTo>
                    <a:pt x="76591" y="771753"/>
                    <a:pt x="75953" y="769518"/>
                    <a:pt x="72759" y="768879"/>
                  </a:cubicBezTo>
                  <a:cubicBezTo>
                    <a:pt x="71801" y="768560"/>
                    <a:pt x="70843" y="768879"/>
                    <a:pt x="69885" y="768879"/>
                  </a:cubicBezTo>
                  <a:cubicBezTo>
                    <a:pt x="65415" y="768879"/>
                    <a:pt x="61264" y="769198"/>
                    <a:pt x="56793" y="768879"/>
                  </a:cubicBezTo>
                  <a:cubicBezTo>
                    <a:pt x="51684" y="768560"/>
                    <a:pt x="46574" y="767282"/>
                    <a:pt x="41465" y="766644"/>
                  </a:cubicBezTo>
                  <a:cubicBezTo>
                    <a:pt x="38272" y="766324"/>
                    <a:pt x="35078" y="766963"/>
                    <a:pt x="31885" y="766963"/>
                  </a:cubicBezTo>
                  <a:cubicBezTo>
                    <a:pt x="28372" y="766963"/>
                    <a:pt x="24860" y="766963"/>
                    <a:pt x="21347" y="766963"/>
                  </a:cubicBezTo>
                  <a:cubicBezTo>
                    <a:pt x="17196" y="766963"/>
                    <a:pt x="13045" y="766963"/>
                    <a:pt x="8574" y="766963"/>
                  </a:cubicBezTo>
                  <a:cubicBezTo>
                    <a:pt x="8255" y="766963"/>
                    <a:pt x="7935" y="766963"/>
                    <a:pt x="7616" y="767282"/>
                  </a:cubicBezTo>
                  <a:cubicBezTo>
                    <a:pt x="3465" y="767601"/>
                    <a:pt x="910" y="766644"/>
                    <a:pt x="272" y="764089"/>
                  </a:cubicBezTo>
                  <a:cubicBezTo>
                    <a:pt x="-686" y="760257"/>
                    <a:pt x="910" y="756106"/>
                    <a:pt x="4742" y="754828"/>
                  </a:cubicBezTo>
                  <a:cubicBezTo>
                    <a:pt x="8893" y="753551"/>
                    <a:pt x="13364" y="752912"/>
                    <a:pt x="17515" y="752274"/>
                  </a:cubicBezTo>
                  <a:cubicBezTo>
                    <a:pt x="20070" y="751955"/>
                    <a:pt x="22944" y="751955"/>
                    <a:pt x="25818" y="751635"/>
                  </a:cubicBezTo>
                  <a:cubicBezTo>
                    <a:pt x="28372" y="751635"/>
                    <a:pt x="30927" y="751635"/>
                    <a:pt x="33482" y="751316"/>
                  </a:cubicBezTo>
                  <a:cubicBezTo>
                    <a:pt x="36036" y="751316"/>
                    <a:pt x="38591" y="750677"/>
                    <a:pt x="41146" y="750677"/>
                  </a:cubicBezTo>
                  <a:cubicBezTo>
                    <a:pt x="44020" y="750677"/>
                    <a:pt x="47213" y="750358"/>
                    <a:pt x="49768" y="751316"/>
                  </a:cubicBezTo>
                  <a:cubicBezTo>
                    <a:pt x="56154" y="753870"/>
                    <a:pt x="62221" y="752912"/>
                    <a:pt x="68608" y="751635"/>
                  </a:cubicBezTo>
                  <a:cubicBezTo>
                    <a:pt x="71801" y="750996"/>
                    <a:pt x="72759" y="748442"/>
                    <a:pt x="73717" y="745568"/>
                  </a:cubicBezTo>
                  <a:cubicBezTo>
                    <a:pt x="74356" y="743013"/>
                    <a:pt x="73079" y="741417"/>
                    <a:pt x="71163" y="740458"/>
                  </a:cubicBezTo>
                  <a:cubicBezTo>
                    <a:pt x="70843" y="740139"/>
                    <a:pt x="70524" y="740139"/>
                    <a:pt x="70524" y="739820"/>
                  </a:cubicBezTo>
                  <a:cubicBezTo>
                    <a:pt x="67969" y="737585"/>
                    <a:pt x="65095" y="735349"/>
                    <a:pt x="66373" y="731198"/>
                  </a:cubicBezTo>
                  <a:cubicBezTo>
                    <a:pt x="67650" y="726727"/>
                    <a:pt x="70205" y="722895"/>
                    <a:pt x="75314" y="721938"/>
                  </a:cubicBezTo>
                  <a:cubicBezTo>
                    <a:pt x="77868" y="721299"/>
                    <a:pt x="80423" y="720660"/>
                    <a:pt x="82658" y="719383"/>
                  </a:cubicBezTo>
                  <a:cubicBezTo>
                    <a:pt x="86491" y="717467"/>
                    <a:pt x="87129" y="714912"/>
                    <a:pt x="84255" y="712038"/>
                  </a:cubicBezTo>
                  <a:cubicBezTo>
                    <a:pt x="81701" y="709164"/>
                    <a:pt x="79784" y="706290"/>
                    <a:pt x="78507" y="702459"/>
                  </a:cubicBezTo>
                  <a:cubicBezTo>
                    <a:pt x="77868" y="699904"/>
                    <a:pt x="75633" y="698626"/>
                    <a:pt x="72759" y="698946"/>
                  </a:cubicBezTo>
                  <a:cubicBezTo>
                    <a:pt x="66692" y="699584"/>
                    <a:pt x="60305" y="700223"/>
                    <a:pt x="54238" y="700862"/>
                  </a:cubicBezTo>
                  <a:cubicBezTo>
                    <a:pt x="52961" y="700862"/>
                    <a:pt x="51684" y="701500"/>
                    <a:pt x="50406" y="701181"/>
                  </a:cubicBezTo>
                  <a:cubicBezTo>
                    <a:pt x="43061" y="699584"/>
                    <a:pt x="35717" y="701500"/>
                    <a:pt x="28692" y="702459"/>
                  </a:cubicBezTo>
                  <a:cubicBezTo>
                    <a:pt x="23902" y="703097"/>
                    <a:pt x="19112" y="702459"/>
                    <a:pt x="14003" y="702139"/>
                  </a:cubicBezTo>
                  <a:cubicBezTo>
                    <a:pt x="12087" y="702139"/>
                    <a:pt x="10171" y="701820"/>
                    <a:pt x="8255" y="701500"/>
                  </a:cubicBezTo>
                  <a:cubicBezTo>
                    <a:pt x="6658" y="701181"/>
                    <a:pt x="5062" y="700862"/>
                    <a:pt x="3465" y="700223"/>
                  </a:cubicBezTo>
                  <a:cubicBezTo>
                    <a:pt x="-686" y="697988"/>
                    <a:pt x="-1006" y="693517"/>
                    <a:pt x="2826" y="690643"/>
                  </a:cubicBezTo>
                  <a:cubicBezTo>
                    <a:pt x="5062" y="688727"/>
                    <a:pt x="7297" y="687450"/>
                    <a:pt x="10809" y="688089"/>
                  </a:cubicBezTo>
                  <a:cubicBezTo>
                    <a:pt x="15918" y="688727"/>
                    <a:pt x="21028" y="689366"/>
                    <a:pt x="26137" y="687450"/>
                  </a:cubicBezTo>
                  <a:cubicBezTo>
                    <a:pt x="27415" y="687131"/>
                    <a:pt x="28692" y="686492"/>
                    <a:pt x="29969" y="686492"/>
                  </a:cubicBezTo>
                  <a:cubicBezTo>
                    <a:pt x="31885" y="686172"/>
                    <a:pt x="34121" y="684895"/>
                    <a:pt x="36036" y="685534"/>
                  </a:cubicBezTo>
                  <a:cubicBezTo>
                    <a:pt x="43381" y="687131"/>
                    <a:pt x="50087" y="684256"/>
                    <a:pt x="57112" y="682660"/>
                  </a:cubicBezTo>
                  <a:cubicBezTo>
                    <a:pt x="59348" y="682021"/>
                    <a:pt x="61583" y="681382"/>
                    <a:pt x="63499" y="680744"/>
                  </a:cubicBezTo>
                  <a:cubicBezTo>
                    <a:pt x="67969" y="679467"/>
                    <a:pt x="70524" y="675954"/>
                    <a:pt x="72759" y="672441"/>
                  </a:cubicBezTo>
                  <a:cubicBezTo>
                    <a:pt x="73398" y="671483"/>
                    <a:pt x="73079" y="669887"/>
                    <a:pt x="72440" y="668929"/>
                  </a:cubicBezTo>
                  <a:cubicBezTo>
                    <a:pt x="71801" y="667971"/>
                    <a:pt x="70205" y="667652"/>
                    <a:pt x="69247" y="667652"/>
                  </a:cubicBezTo>
                  <a:cubicBezTo>
                    <a:pt x="67331" y="667652"/>
                    <a:pt x="65415" y="668609"/>
                    <a:pt x="63499" y="668929"/>
                  </a:cubicBezTo>
                  <a:cubicBezTo>
                    <a:pt x="61264" y="669248"/>
                    <a:pt x="59028" y="669887"/>
                    <a:pt x="56793" y="669567"/>
                  </a:cubicBezTo>
                  <a:cubicBezTo>
                    <a:pt x="52003" y="669248"/>
                    <a:pt x="50087" y="665097"/>
                    <a:pt x="52322" y="660626"/>
                  </a:cubicBezTo>
                  <a:cubicBezTo>
                    <a:pt x="53280" y="659029"/>
                    <a:pt x="53919" y="657113"/>
                    <a:pt x="54558" y="655198"/>
                  </a:cubicBezTo>
                  <a:cubicBezTo>
                    <a:pt x="55196" y="653282"/>
                    <a:pt x="54877" y="651685"/>
                    <a:pt x="52961" y="650408"/>
                  </a:cubicBezTo>
                  <a:cubicBezTo>
                    <a:pt x="51045" y="649130"/>
                    <a:pt x="49129" y="649450"/>
                    <a:pt x="47532" y="650727"/>
                  </a:cubicBezTo>
                  <a:cubicBezTo>
                    <a:pt x="45936" y="651685"/>
                    <a:pt x="44658" y="653282"/>
                    <a:pt x="42742" y="654239"/>
                  </a:cubicBezTo>
                  <a:cubicBezTo>
                    <a:pt x="39230" y="656156"/>
                    <a:pt x="35398" y="658072"/>
                    <a:pt x="31885" y="659349"/>
                  </a:cubicBezTo>
                  <a:cubicBezTo>
                    <a:pt x="29011" y="660307"/>
                    <a:pt x="26457" y="659029"/>
                    <a:pt x="24541" y="656156"/>
                  </a:cubicBezTo>
                  <a:cubicBezTo>
                    <a:pt x="22944" y="653920"/>
                    <a:pt x="23263" y="651685"/>
                    <a:pt x="24860" y="649450"/>
                  </a:cubicBezTo>
                  <a:cubicBezTo>
                    <a:pt x="28692" y="643702"/>
                    <a:pt x="33801" y="638912"/>
                    <a:pt x="39868" y="636038"/>
                  </a:cubicBezTo>
                  <a:cubicBezTo>
                    <a:pt x="44020" y="634122"/>
                    <a:pt x="47532" y="630929"/>
                    <a:pt x="50406" y="627416"/>
                  </a:cubicBezTo>
                  <a:cubicBezTo>
                    <a:pt x="55515" y="621029"/>
                    <a:pt x="59986" y="614323"/>
                    <a:pt x="64776" y="607937"/>
                  </a:cubicBezTo>
                  <a:cubicBezTo>
                    <a:pt x="66053" y="606021"/>
                    <a:pt x="68608" y="604743"/>
                    <a:pt x="70205" y="603466"/>
                  </a:cubicBezTo>
                  <a:cubicBezTo>
                    <a:pt x="71801" y="602189"/>
                    <a:pt x="73398" y="601231"/>
                    <a:pt x="74675" y="599953"/>
                  </a:cubicBezTo>
                  <a:cubicBezTo>
                    <a:pt x="75953" y="598676"/>
                    <a:pt x="76911" y="596760"/>
                    <a:pt x="75633" y="595163"/>
                  </a:cubicBezTo>
                  <a:cubicBezTo>
                    <a:pt x="74675" y="593886"/>
                    <a:pt x="72759" y="593248"/>
                    <a:pt x="71163" y="592928"/>
                  </a:cubicBezTo>
                  <a:cubicBezTo>
                    <a:pt x="70205" y="592609"/>
                    <a:pt x="68927" y="592928"/>
                    <a:pt x="67969" y="593567"/>
                  </a:cubicBezTo>
                  <a:cubicBezTo>
                    <a:pt x="60625" y="597080"/>
                    <a:pt x="52641" y="598038"/>
                    <a:pt x="44339" y="599315"/>
                  </a:cubicBezTo>
                  <a:cubicBezTo>
                    <a:pt x="40826" y="599634"/>
                    <a:pt x="37633" y="601231"/>
                    <a:pt x="34121" y="602508"/>
                  </a:cubicBezTo>
                  <a:cubicBezTo>
                    <a:pt x="30608" y="603786"/>
                    <a:pt x="27415" y="603466"/>
                    <a:pt x="23902" y="602827"/>
                  </a:cubicBezTo>
                  <a:cubicBezTo>
                    <a:pt x="21986" y="602508"/>
                    <a:pt x="20708" y="601550"/>
                    <a:pt x="20389" y="599315"/>
                  </a:cubicBezTo>
                  <a:cubicBezTo>
                    <a:pt x="18793" y="592290"/>
                    <a:pt x="23263" y="587180"/>
                    <a:pt x="30288" y="586861"/>
                  </a:cubicBezTo>
                  <a:cubicBezTo>
                    <a:pt x="34759" y="586542"/>
                    <a:pt x="39549" y="585264"/>
                    <a:pt x="44020" y="583668"/>
                  </a:cubicBezTo>
                  <a:cubicBezTo>
                    <a:pt x="47532" y="582390"/>
                    <a:pt x="50725" y="580474"/>
                    <a:pt x="53600" y="578239"/>
                  </a:cubicBezTo>
                  <a:cubicBezTo>
                    <a:pt x="55196" y="576962"/>
                    <a:pt x="56474" y="575046"/>
                    <a:pt x="57112" y="573130"/>
                  </a:cubicBezTo>
                  <a:cubicBezTo>
                    <a:pt x="58389" y="569617"/>
                    <a:pt x="56154" y="567063"/>
                    <a:pt x="52322" y="567382"/>
                  </a:cubicBezTo>
                  <a:cubicBezTo>
                    <a:pt x="49768" y="567701"/>
                    <a:pt x="47532" y="568340"/>
                    <a:pt x="45297" y="568979"/>
                  </a:cubicBezTo>
                  <a:cubicBezTo>
                    <a:pt x="38591" y="571214"/>
                    <a:pt x="31885" y="572810"/>
                    <a:pt x="24860" y="572491"/>
                  </a:cubicBezTo>
                  <a:cubicBezTo>
                    <a:pt x="22305" y="572491"/>
                    <a:pt x="19751" y="571853"/>
                    <a:pt x="17196" y="571214"/>
                  </a:cubicBezTo>
                  <a:cubicBezTo>
                    <a:pt x="15280" y="570895"/>
                    <a:pt x="14003" y="569617"/>
                    <a:pt x="13683" y="567382"/>
                  </a:cubicBezTo>
                  <a:cubicBezTo>
                    <a:pt x="13364" y="565466"/>
                    <a:pt x="13683" y="563231"/>
                    <a:pt x="15918" y="562273"/>
                  </a:cubicBezTo>
                  <a:cubicBezTo>
                    <a:pt x="17196" y="561634"/>
                    <a:pt x="18473" y="560995"/>
                    <a:pt x="20070" y="560676"/>
                  </a:cubicBezTo>
                  <a:cubicBezTo>
                    <a:pt x="26457" y="559399"/>
                    <a:pt x="32843" y="558441"/>
                    <a:pt x="39230" y="557164"/>
                  </a:cubicBezTo>
                  <a:cubicBezTo>
                    <a:pt x="40507" y="556844"/>
                    <a:pt x="41784" y="556525"/>
                    <a:pt x="43061" y="555886"/>
                  </a:cubicBezTo>
                  <a:cubicBezTo>
                    <a:pt x="47213" y="553651"/>
                    <a:pt x="51684" y="551416"/>
                    <a:pt x="55835" y="548541"/>
                  </a:cubicBezTo>
                  <a:cubicBezTo>
                    <a:pt x="59348" y="545987"/>
                    <a:pt x="59667" y="542794"/>
                    <a:pt x="56793" y="539281"/>
                  </a:cubicBezTo>
                  <a:cubicBezTo>
                    <a:pt x="53280" y="535130"/>
                    <a:pt x="49448" y="533214"/>
                    <a:pt x="44020" y="534811"/>
                  </a:cubicBezTo>
                  <a:cubicBezTo>
                    <a:pt x="41146" y="535449"/>
                    <a:pt x="38272" y="535130"/>
                    <a:pt x="35398" y="534811"/>
                  </a:cubicBezTo>
                  <a:cubicBezTo>
                    <a:pt x="32524" y="534491"/>
                    <a:pt x="29969" y="533852"/>
                    <a:pt x="27095" y="533533"/>
                  </a:cubicBezTo>
                  <a:cubicBezTo>
                    <a:pt x="23263" y="533214"/>
                    <a:pt x="21347" y="530340"/>
                    <a:pt x="20070" y="527466"/>
                  </a:cubicBezTo>
                  <a:cubicBezTo>
                    <a:pt x="19112" y="524592"/>
                    <a:pt x="20708" y="522357"/>
                    <a:pt x="22944" y="520760"/>
                  </a:cubicBezTo>
                  <a:cubicBezTo>
                    <a:pt x="24541" y="519483"/>
                    <a:pt x="26457" y="517886"/>
                    <a:pt x="28372" y="517247"/>
                  </a:cubicBezTo>
                  <a:cubicBezTo>
                    <a:pt x="35717" y="515012"/>
                    <a:pt x="41784" y="510861"/>
                    <a:pt x="48171" y="506709"/>
                  </a:cubicBezTo>
                  <a:cubicBezTo>
                    <a:pt x="54238" y="502878"/>
                    <a:pt x="60305" y="499365"/>
                    <a:pt x="66692" y="495533"/>
                  </a:cubicBezTo>
                  <a:cubicBezTo>
                    <a:pt x="69885" y="493617"/>
                    <a:pt x="73079" y="491381"/>
                    <a:pt x="76911" y="489785"/>
                  </a:cubicBezTo>
                  <a:cubicBezTo>
                    <a:pt x="79784" y="488827"/>
                    <a:pt x="82658" y="485953"/>
                    <a:pt x="84255" y="483079"/>
                  </a:cubicBezTo>
                  <a:cubicBezTo>
                    <a:pt x="89045" y="475735"/>
                    <a:pt x="81062" y="467432"/>
                    <a:pt x="75314" y="467432"/>
                  </a:cubicBezTo>
                  <a:cubicBezTo>
                    <a:pt x="73398" y="467432"/>
                    <a:pt x="71163" y="468071"/>
                    <a:pt x="69566" y="469348"/>
                  </a:cubicBezTo>
                  <a:cubicBezTo>
                    <a:pt x="65095" y="472861"/>
                    <a:pt x="61264" y="471264"/>
                    <a:pt x="57112" y="468390"/>
                  </a:cubicBezTo>
                  <a:cubicBezTo>
                    <a:pt x="54877" y="466793"/>
                    <a:pt x="53919" y="465197"/>
                    <a:pt x="54558" y="462642"/>
                  </a:cubicBezTo>
                  <a:cubicBezTo>
                    <a:pt x="55835" y="456575"/>
                    <a:pt x="57751" y="450507"/>
                    <a:pt x="64457" y="448272"/>
                  </a:cubicBezTo>
                  <a:cubicBezTo>
                    <a:pt x="66053" y="447633"/>
                    <a:pt x="67331" y="446675"/>
                    <a:pt x="68608" y="445718"/>
                  </a:cubicBezTo>
                  <a:cubicBezTo>
                    <a:pt x="71801" y="443482"/>
                    <a:pt x="75314" y="441566"/>
                    <a:pt x="78188" y="439012"/>
                  </a:cubicBezTo>
                  <a:cubicBezTo>
                    <a:pt x="80743" y="436776"/>
                    <a:pt x="83297" y="434541"/>
                    <a:pt x="85532" y="431986"/>
                  </a:cubicBezTo>
                  <a:cubicBezTo>
                    <a:pt x="87448" y="429751"/>
                    <a:pt x="89045" y="426877"/>
                    <a:pt x="90642" y="424322"/>
                  </a:cubicBezTo>
                  <a:cubicBezTo>
                    <a:pt x="91281" y="423045"/>
                    <a:pt x="91600" y="421129"/>
                    <a:pt x="91281" y="419852"/>
                  </a:cubicBezTo>
                  <a:cubicBezTo>
                    <a:pt x="89684" y="415381"/>
                    <a:pt x="90322" y="411230"/>
                    <a:pt x="90961" y="406759"/>
                  </a:cubicBezTo>
                  <a:cubicBezTo>
                    <a:pt x="91281" y="404205"/>
                    <a:pt x="91281" y="401650"/>
                    <a:pt x="91281" y="398776"/>
                  </a:cubicBezTo>
                  <a:cubicBezTo>
                    <a:pt x="86810" y="398776"/>
                    <a:pt x="84255" y="401331"/>
                    <a:pt x="81701" y="403247"/>
                  </a:cubicBezTo>
                  <a:cubicBezTo>
                    <a:pt x="76272" y="407079"/>
                    <a:pt x="69885" y="408675"/>
                    <a:pt x="63499" y="409952"/>
                  </a:cubicBezTo>
                  <a:cubicBezTo>
                    <a:pt x="60944" y="410591"/>
                    <a:pt x="58709" y="408675"/>
                    <a:pt x="57431" y="405801"/>
                  </a:cubicBezTo>
                  <a:cubicBezTo>
                    <a:pt x="56154" y="403247"/>
                    <a:pt x="57431" y="401331"/>
                    <a:pt x="59348" y="400053"/>
                  </a:cubicBezTo>
                  <a:cubicBezTo>
                    <a:pt x="63818" y="396221"/>
                    <a:pt x="63818" y="395263"/>
                    <a:pt x="61264" y="390154"/>
                  </a:cubicBezTo>
                  <a:cubicBezTo>
                    <a:pt x="60305" y="388238"/>
                    <a:pt x="59986" y="386322"/>
                    <a:pt x="59348" y="384406"/>
                  </a:cubicBezTo>
                  <a:cubicBezTo>
                    <a:pt x="59028" y="382809"/>
                    <a:pt x="58709" y="381213"/>
                    <a:pt x="58709" y="379936"/>
                  </a:cubicBezTo>
                  <a:cubicBezTo>
                    <a:pt x="54558" y="379616"/>
                    <a:pt x="51045" y="379616"/>
                    <a:pt x="47532" y="379297"/>
                  </a:cubicBezTo>
                  <a:cubicBezTo>
                    <a:pt x="43700" y="378978"/>
                    <a:pt x="41465" y="377062"/>
                    <a:pt x="40826" y="373229"/>
                  </a:cubicBezTo>
                  <a:cubicBezTo>
                    <a:pt x="39868" y="368120"/>
                    <a:pt x="39549" y="363650"/>
                    <a:pt x="46255" y="359179"/>
                  </a:cubicBezTo>
                  <a:cubicBezTo>
                    <a:pt x="50406" y="356625"/>
                    <a:pt x="51364" y="353112"/>
                    <a:pt x="50406" y="348003"/>
                  </a:cubicBezTo>
                  <a:cubicBezTo>
                    <a:pt x="50087" y="346086"/>
                    <a:pt x="49768" y="343532"/>
                    <a:pt x="50725" y="341935"/>
                  </a:cubicBezTo>
                  <a:cubicBezTo>
                    <a:pt x="53600" y="335230"/>
                    <a:pt x="51364" y="332036"/>
                    <a:pt x="44020" y="332036"/>
                  </a:cubicBezTo>
                  <a:cubicBezTo>
                    <a:pt x="42423" y="332036"/>
                    <a:pt x="40826" y="332356"/>
                    <a:pt x="39230" y="332036"/>
                  </a:cubicBezTo>
                  <a:cubicBezTo>
                    <a:pt x="36036" y="331717"/>
                    <a:pt x="33162" y="331717"/>
                    <a:pt x="29969" y="330759"/>
                  </a:cubicBezTo>
                  <a:cubicBezTo>
                    <a:pt x="28372" y="330440"/>
                    <a:pt x="26776" y="329162"/>
                    <a:pt x="25498" y="328204"/>
                  </a:cubicBezTo>
                  <a:cubicBezTo>
                    <a:pt x="22625" y="325330"/>
                    <a:pt x="22944" y="321498"/>
                    <a:pt x="26457" y="319582"/>
                  </a:cubicBezTo>
                  <a:cubicBezTo>
                    <a:pt x="28372" y="318624"/>
                    <a:pt x="30927" y="317986"/>
                    <a:pt x="33482" y="317986"/>
                  </a:cubicBezTo>
                  <a:cubicBezTo>
                    <a:pt x="38910" y="317666"/>
                    <a:pt x="44339" y="318624"/>
                    <a:pt x="49448" y="316708"/>
                  </a:cubicBezTo>
                  <a:cubicBezTo>
                    <a:pt x="58709" y="313515"/>
                    <a:pt x="68289" y="310322"/>
                    <a:pt x="76591" y="305213"/>
                  </a:cubicBezTo>
                  <a:cubicBezTo>
                    <a:pt x="81381" y="302339"/>
                    <a:pt x="84574" y="298187"/>
                    <a:pt x="87129" y="293397"/>
                  </a:cubicBezTo>
                  <a:cubicBezTo>
                    <a:pt x="88087" y="291481"/>
                    <a:pt x="89045" y="289565"/>
                    <a:pt x="87129" y="287969"/>
                  </a:cubicBezTo>
                  <a:cubicBezTo>
                    <a:pt x="85532" y="286372"/>
                    <a:pt x="83936" y="287649"/>
                    <a:pt x="82339" y="288288"/>
                  </a:cubicBezTo>
                  <a:cubicBezTo>
                    <a:pt x="79465" y="289565"/>
                    <a:pt x="76591" y="290523"/>
                    <a:pt x="73717" y="291800"/>
                  </a:cubicBezTo>
                  <a:cubicBezTo>
                    <a:pt x="71482" y="293078"/>
                    <a:pt x="69247" y="294355"/>
                    <a:pt x="67011" y="295633"/>
                  </a:cubicBezTo>
                  <a:cubicBezTo>
                    <a:pt x="64138" y="297549"/>
                    <a:pt x="62541" y="297229"/>
                    <a:pt x="59986" y="294994"/>
                  </a:cubicBezTo>
                  <a:cubicBezTo>
                    <a:pt x="55515" y="290523"/>
                    <a:pt x="56154" y="284775"/>
                    <a:pt x="61902" y="281901"/>
                  </a:cubicBezTo>
                  <a:cubicBezTo>
                    <a:pt x="66692" y="279347"/>
                    <a:pt x="71163" y="276473"/>
                    <a:pt x="73717" y="271364"/>
                  </a:cubicBezTo>
                  <a:cubicBezTo>
                    <a:pt x="74037" y="271044"/>
                    <a:pt x="74356" y="270406"/>
                    <a:pt x="74675" y="270086"/>
                  </a:cubicBezTo>
                  <a:cubicBezTo>
                    <a:pt x="79146" y="267212"/>
                    <a:pt x="79465" y="262742"/>
                    <a:pt x="79784" y="258271"/>
                  </a:cubicBezTo>
                  <a:cubicBezTo>
                    <a:pt x="79784" y="256355"/>
                    <a:pt x="80423" y="254758"/>
                    <a:pt x="80743" y="252842"/>
                  </a:cubicBezTo>
                  <a:cubicBezTo>
                    <a:pt x="81062" y="249649"/>
                    <a:pt x="79465" y="247733"/>
                    <a:pt x="76272" y="248052"/>
                  </a:cubicBezTo>
                  <a:cubicBezTo>
                    <a:pt x="75314" y="248052"/>
                    <a:pt x="74356" y="248691"/>
                    <a:pt x="73398" y="248691"/>
                  </a:cubicBezTo>
                  <a:cubicBezTo>
                    <a:pt x="70205" y="249011"/>
                    <a:pt x="68289" y="248052"/>
                    <a:pt x="67011" y="246137"/>
                  </a:cubicBezTo>
                  <a:cubicBezTo>
                    <a:pt x="66053" y="243901"/>
                    <a:pt x="66373" y="241666"/>
                    <a:pt x="68608" y="239431"/>
                  </a:cubicBezTo>
                  <a:cubicBezTo>
                    <a:pt x="69247" y="238792"/>
                    <a:pt x="70205" y="238473"/>
                    <a:pt x="70524" y="237834"/>
                  </a:cubicBezTo>
                  <a:cubicBezTo>
                    <a:pt x="71482" y="236557"/>
                    <a:pt x="72121" y="234960"/>
                    <a:pt x="72759" y="233363"/>
                  </a:cubicBezTo>
                  <a:cubicBezTo>
                    <a:pt x="72440" y="233044"/>
                    <a:pt x="72121" y="232725"/>
                    <a:pt x="72121" y="232405"/>
                  </a:cubicBezTo>
                  <a:cubicBezTo>
                    <a:pt x="68608" y="233044"/>
                    <a:pt x="65095" y="234002"/>
                    <a:pt x="61583" y="234641"/>
                  </a:cubicBezTo>
                  <a:cubicBezTo>
                    <a:pt x="59986" y="234960"/>
                    <a:pt x="58389" y="235279"/>
                    <a:pt x="56793" y="235918"/>
                  </a:cubicBezTo>
                  <a:cubicBezTo>
                    <a:pt x="51045" y="238153"/>
                    <a:pt x="46255" y="236237"/>
                    <a:pt x="41784" y="233044"/>
                  </a:cubicBezTo>
                  <a:cubicBezTo>
                    <a:pt x="39549" y="231448"/>
                    <a:pt x="37633" y="229531"/>
                    <a:pt x="38272" y="226658"/>
                  </a:cubicBezTo>
                  <a:cubicBezTo>
                    <a:pt x="38910" y="223784"/>
                    <a:pt x="40826" y="221548"/>
                    <a:pt x="43381" y="220590"/>
                  </a:cubicBezTo>
                  <a:cubicBezTo>
                    <a:pt x="45936" y="219951"/>
                    <a:pt x="48810" y="219632"/>
                    <a:pt x="51684" y="219313"/>
                  </a:cubicBezTo>
                  <a:cubicBezTo>
                    <a:pt x="55835" y="218994"/>
                    <a:pt x="59986" y="218674"/>
                    <a:pt x="63499" y="216120"/>
                  </a:cubicBezTo>
                  <a:cubicBezTo>
                    <a:pt x="65415" y="214842"/>
                    <a:pt x="68608" y="214523"/>
                    <a:pt x="71163" y="214842"/>
                  </a:cubicBezTo>
                  <a:cubicBezTo>
                    <a:pt x="79146" y="215161"/>
                    <a:pt x="84894" y="210691"/>
                    <a:pt x="90642" y="206540"/>
                  </a:cubicBezTo>
                  <a:cubicBezTo>
                    <a:pt x="92238" y="205262"/>
                    <a:pt x="93196" y="203666"/>
                    <a:pt x="92558" y="201430"/>
                  </a:cubicBezTo>
                  <a:cubicBezTo>
                    <a:pt x="91281" y="196960"/>
                    <a:pt x="93516" y="193128"/>
                    <a:pt x="96390" y="189935"/>
                  </a:cubicBezTo>
                  <a:cubicBezTo>
                    <a:pt x="99583" y="186102"/>
                    <a:pt x="98944" y="183228"/>
                    <a:pt x="94474" y="181313"/>
                  </a:cubicBezTo>
                  <a:cubicBezTo>
                    <a:pt x="90322" y="179397"/>
                    <a:pt x="86171" y="179716"/>
                    <a:pt x="82339" y="181632"/>
                  </a:cubicBezTo>
                  <a:cubicBezTo>
                    <a:pt x="76272" y="184187"/>
                    <a:pt x="71163" y="181951"/>
                    <a:pt x="69247" y="175884"/>
                  </a:cubicBezTo>
                  <a:cubicBezTo>
                    <a:pt x="68289" y="173010"/>
                    <a:pt x="69247" y="171413"/>
                    <a:pt x="72121" y="170136"/>
                  </a:cubicBezTo>
                  <a:cubicBezTo>
                    <a:pt x="75314" y="168539"/>
                    <a:pt x="78507" y="167901"/>
                    <a:pt x="82020" y="168220"/>
                  </a:cubicBezTo>
                  <a:cubicBezTo>
                    <a:pt x="82658" y="168220"/>
                    <a:pt x="83297" y="168220"/>
                    <a:pt x="83936" y="168220"/>
                  </a:cubicBezTo>
                  <a:cubicBezTo>
                    <a:pt x="90322" y="167901"/>
                    <a:pt x="92238" y="165985"/>
                    <a:pt x="91600" y="159598"/>
                  </a:cubicBezTo>
                  <a:cubicBezTo>
                    <a:pt x="91281" y="157044"/>
                    <a:pt x="91281" y="154808"/>
                    <a:pt x="93196" y="152254"/>
                  </a:cubicBezTo>
                  <a:cubicBezTo>
                    <a:pt x="95751" y="148741"/>
                    <a:pt x="94793" y="146186"/>
                    <a:pt x="90961" y="144909"/>
                  </a:cubicBezTo>
                  <a:cubicBezTo>
                    <a:pt x="88726" y="143951"/>
                    <a:pt x="85852" y="143312"/>
                    <a:pt x="83617" y="142993"/>
                  </a:cubicBezTo>
                  <a:cubicBezTo>
                    <a:pt x="80743" y="142674"/>
                    <a:pt x="79146" y="141077"/>
                    <a:pt x="78188" y="138522"/>
                  </a:cubicBezTo>
                  <a:cubicBezTo>
                    <a:pt x="76591" y="133094"/>
                    <a:pt x="78827" y="130859"/>
                    <a:pt x="83297" y="131178"/>
                  </a:cubicBezTo>
                  <a:cubicBezTo>
                    <a:pt x="84574" y="131178"/>
                    <a:pt x="85532" y="130859"/>
                    <a:pt x="86810" y="131178"/>
                  </a:cubicBezTo>
                  <a:cubicBezTo>
                    <a:pt x="93516" y="131816"/>
                    <a:pt x="98944" y="128623"/>
                    <a:pt x="104373" y="125111"/>
                  </a:cubicBezTo>
                  <a:cubicBezTo>
                    <a:pt x="106608" y="123514"/>
                    <a:pt x="109801" y="122875"/>
                    <a:pt x="112675" y="122237"/>
                  </a:cubicBezTo>
                  <a:cubicBezTo>
                    <a:pt x="116827" y="121279"/>
                    <a:pt x="118424" y="118724"/>
                    <a:pt x="117146" y="114892"/>
                  </a:cubicBezTo>
                  <a:cubicBezTo>
                    <a:pt x="115550" y="108825"/>
                    <a:pt x="111079" y="106589"/>
                    <a:pt x="105011" y="108506"/>
                  </a:cubicBezTo>
                  <a:cubicBezTo>
                    <a:pt x="100541" y="110102"/>
                    <a:pt x="95751" y="112018"/>
                    <a:pt x="91281" y="113296"/>
                  </a:cubicBezTo>
                  <a:cubicBezTo>
                    <a:pt x="89364" y="113934"/>
                    <a:pt x="86810" y="113934"/>
                    <a:pt x="85213" y="113296"/>
                  </a:cubicBezTo>
                  <a:cubicBezTo>
                    <a:pt x="82658" y="112337"/>
                    <a:pt x="80104" y="110422"/>
                    <a:pt x="77549" y="108825"/>
                  </a:cubicBezTo>
                  <a:cubicBezTo>
                    <a:pt x="75953" y="107548"/>
                    <a:pt x="74675" y="105951"/>
                    <a:pt x="75633" y="103716"/>
                  </a:cubicBezTo>
                  <a:cubicBezTo>
                    <a:pt x="76272" y="101799"/>
                    <a:pt x="77549" y="99884"/>
                    <a:pt x="80104" y="99884"/>
                  </a:cubicBezTo>
                  <a:cubicBezTo>
                    <a:pt x="84894" y="99884"/>
                    <a:pt x="88726" y="97329"/>
                    <a:pt x="92238" y="94455"/>
                  </a:cubicBezTo>
                  <a:cubicBezTo>
                    <a:pt x="94793" y="92539"/>
                    <a:pt x="97986" y="90623"/>
                    <a:pt x="101180" y="89984"/>
                  </a:cubicBezTo>
                  <a:cubicBezTo>
                    <a:pt x="107566" y="88388"/>
                    <a:pt x="112675" y="84556"/>
                    <a:pt x="118104" y="81682"/>
                  </a:cubicBezTo>
                  <a:cubicBezTo>
                    <a:pt x="119701" y="80724"/>
                    <a:pt x="120339" y="78169"/>
                    <a:pt x="121617" y="76573"/>
                  </a:cubicBezTo>
                  <a:cubicBezTo>
                    <a:pt x="124171" y="73699"/>
                    <a:pt x="126407" y="71144"/>
                    <a:pt x="128003" y="67631"/>
                  </a:cubicBezTo>
                  <a:cubicBezTo>
                    <a:pt x="129280" y="65077"/>
                    <a:pt x="133113" y="63480"/>
                    <a:pt x="135667" y="61883"/>
                  </a:cubicBezTo>
                  <a:cubicBezTo>
                    <a:pt x="136306" y="61564"/>
                    <a:pt x="136944" y="61245"/>
                    <a:pt x="137583" y="60925"/>
                  </a:cubicBezTo>
                  <a:cubicBezTo>
                    <a:pt x="137903" y="58371"/>
                    <a:pt x="135987" y="57732"/>
                    <a:pt x="134709" y="56455"/>
                  </a:cubicBezTo>
                  <a:cubicBezTo>
                    <a:pt x="128003" y="51026"/>
                    <a:pt x="128003" y="40488"/>
                    <a:pt x="134709" y="34740"/>
                  </a:cubicBezTo>
                  <a:cubicBezTo>
                    <a:pt x="136944" y="32824"/>
                    <a:pt x="138222" y="30589"/>
                    <a:pt x="138860" y="27715"/>
                  </a:cubicBezTo>
                  <a:cubicBezTo>
                    <a:pt x="139499" y="24203"/>
                    <a:pt x="140777" y="21009"/>
                    <a:pt x="141734" y="17497"/>
                  </a:cubicBezTo>
                  <a:cubicBezTo>
                    <a:pt x="142054" y="16539"/>
                    <a:pt x="142373" y="15580"/>
                    <a:pt x="142373" y="14623"/>
                  </a:cubicBezTo>
                  <a:cubicBezTo>
                    <a:pt x="142054" y="7597"/>
                    <a:pt x="147163" y="4085"/>
                    <a:pt x="152272" y="572"/>
                  </a:cubicBezTo>
                  <a:cubicBezTo>
                    <a:pt x="154188" y="-705"/>
                    <a:pt x="156423" y="253"/>
                    <a:pt x="158020" y="2488"/>
                  </a:cubicBezTo>
                  <a:cubicBezTo>
                    <a:pt x="160894" y="6320"/>
                    <a:pt x="162172" y="10791"/>
                    <a:pt x="162491" y="15580"/>
                  </a:cubicBezTo>
                  <a:cubicBezTo>
                    <a:pt x="162491" y="18135"/>
                    <a:pt x="163130" y="20690"/>
                    <a:pt x="163768" y="23244"/>
                  </a:cubicBezTo>
                  <a:cubicBezTo>
                    <a:pt x="165046" y="27396"/>
                    <a:pt x="167920" y="29950"/>
                    <a:pt x="171751" y="31867"/>
                  </a:cubicBezTo>
                  <a:cubicBezTo>
                    <a:pt x="175264" y="33463"/>
                    <a:pt x="178138" y="35379"/>
                    <a:pt x="181331" y="37295"/>
                  </a:cubicBezTo>
                  <a:cubicBezTo>
                    <a:pt x="183886" y="38892"/>
                    <a:pt x="184525" y="41127"/>
                    <a:pt x="183566" y="44001"/>
                  </a:cubicBezTo>
                  <a:cubicBezTo>
                    <a:pt x="182609" y="46556"/>
                    <a:pt x="181970" y="49110"/>
                    <a:pt x="181331" y="51346"/>
                  </a:cubicBezTo>
                  <a:cubicBezTo>
                    <a:pt x="180373" y="55497"/>
                    <a:pt x="180693" y="56455"/>
                    <a:pt x="184844" y="58051"/>
                  </a:cubicBezTo>
                  <a:cubicBezTo>
                    <a:pt x="187718" y="59010"/>
                    <a:pt x="189315" y="60287"/>
                    <a:pt x="189315" y="63480"/>
                  </a:cubicBezTo>
                  <a:cubicBezTo>
                    <a:pt x="189315" y="64757"/>
                    <a:pt x="189953" y="66354"/>
                    <a:pt x="190911" y="67312"/>
                  </a:cubicBezTo>
                  <a:cubicBezTo>
                    <a:pt x="192827" y="69228"/>
                    <a:pt x="195382" y="71144"/>
                    <a:pt x="197617" y="72741"/>
                  </a:cubicBezTo>
                  <a:cubicBezTo>
                    <a:pt x="198256" y="73379"/>
                    <a:pt x="199533" y="73379"/>
                    <a:pt x="200172" y="74337"/>
                  </a:cubicBezTo>
                  <a:cubicBezTo>
                    <a:pt x="201130" y="75934"/>
                    <a:pt x="202726" y="77850"/>
                    <a:pt x="202407" y="79446"/>
                  </a:cubicBezTo>
                  <a:cubicBezTo>
                    <a:pt x="202407" y="81682"/>
                    <a:pt x="199853" y="82320"/>
                    <a:pt x="197936" y="82320"/>
                  </a:cubicBezTo>
                  <a:cubicBezTo>
                    <a:pt x="192508" y="82640"/>
                    <a:pt x="186760" y="82320"/>
                    <a:pt x="181970" y="79446"/>
                  </a:cubicBezTo>
                  <a:cubicBezTo>
                    <a:pt x="179096" y="77530"/>
                    <a:pt x="176222" y="77530"/>
                    <a:pt x="173348" y="79127"/>
                  </a:cubicBezTo>
                  <a:cubicBezTo>
                    <a:pt x="172071" y="81363"/>
                    <a:pt x="173029" y="82959"/>
                    <a:pt x="174306" y="84556"/>
                  </a:cubicBezTo>
                  <a:cubicBezTo>
                    <a:pt x="177500" y="88707"/>
                    <a:pt x="177819" y="93178"/>
                    <a:pt x="174945" y="97968"/>
                  </a:cubicBezTo>
                  <a:cubicBezTo>
                    <a:pt x="172710" y="101480"/>
                    <a:pt x="173987" y="104354"/>
                    <a:pt x="177819" y="105312"/>
                  </a:cubicBezTo>
                  <a:cubicBezTo>
                    <a:pt x="179415" y="105632"/>
                    <a:pt x="181331" y="106270"/>
                    <a:pt x="183247" y="105951"/>
                  </a:cubicBezTo>
                  <a:cubicBezTo>
                    <a:pt x="187399" y="105312"/>
                    <a:pt x="191230" y="106589"/>
                    <a:pt x="195063" y="108186"/>
                  </a:cubicBezTo>
                  <a:cubicBezTo>
                    <a:pt x="198894" y="109783"/>
                    <a:pt x="201449" y="112976"/>
                    <a:pt x="202726" y="116489"/>
                  </a:cubicBezTo>
                  <a:cubicBezTo>
                    <a:pt x="204004" y="119682"/>
                    <a:pt x="202726" y="122556"/>
                    <a:pt x="199533" y="122875"/>
                  </a:cubicBezTo>
                  <a:cubicBezTo>
                    <a:pt x="192827" y="124152"/>
                    <a:pt x="186441" y="127027"/>
                    <a:pt x="179415" y="127027"/>
                  </a:cubicBezTo>
                  <a:cubicBezTo>
                    <a:pt x="178138" y="127027"/>
                    <a:pt x="176861" y="126707"/>
                    <a:pt x="175583" y="127027"/>
                  </a:cubicBezTo>
                  <a:cubicBezTo>
                    <a:pt x="173987" y="127346"/>
                    <a:pt x="172071" y="127346"/>
                    <a:pt x="170474" y="127985"/>
                  </a:cubicBezTo>
                  <a:cubicBezTo>
                    <a:pt x="167600" y="129262"/>
                    <a:pt x="167600" y="129901"/>
                    <a:pt x="169197" y="132455"/>
                  </a:cubicBezTo>
                  <a:cubicBezTo>
                    <a:pt x="169836" y="133732"/>
                    <a:pt x="170793" y="135329"/>
                    <a:pt x="171113" y="136926"/>
                  </a:cubicBezTo>
                  <a:cubicBezTo>
                    <a:pt x="173029" y="143312"/>
                    <a:pt x="176861" y="147783"/>
                    <a:pt x="183566" y="149380"/>
                  </a:cubicBezTo>
                  <a:cubicBezTo>
                    <a:pt x="184844" y="149699"/>
                    <a:pt x="186441" y="149699"/>
                    <a:pt x="187718" y="150338"/>
                  </a:cubicBezTo>
                  <a:cubicBezTo>
                    <a:pt x="189634" y="150976"/>
                    <a:pt x="191550" y="151934"/>
                    <a:pt x="193466" y="153212"/>
                  </a:cubicBezTo>
                  <a:cubicBezTo>
                    <a:pt x="196020" y="155128"/>
                    <a:pt x="196979" y="159598"/>
                    <a:pt x="196020" y="162153"/>
                  </a:cubicBezTo>
                  <a:cubicBezTo>
                    <a:pt x="194424" y="166304"/>
                    <a:pt x="191230" y="167901"/>
                    <a:pt x="187079" y="167582"/>
                  </a:cubicBezTo>
                  <a:cubicBezTo>
                    <a:pt x="181970" y="166943"/>
                    <a:pt x="177819" y="164388"/>
                    <a:pt x="173987" y="161514"/>
                  </a:cubicBezTo>
                  <a:cubicBezTo>
                    <a:pt x="172071" y="160237"/>
                    <a:pt x="170155" y="159918"/>
                    <a:pt x="167920" y="160237"/>
                  </a:cubicBezTo>
                  <a:cubicBezTo>
                    <a:pt x="166642" y="160556"/>
                    <a:pt x="164726" y="161514"/>
                    <a:pt x="164087" y="162792"/>
                  </a:cubicBezTo>
                  <a:cubicBezTo>
                    <a:pt x="163768" y="163749"/>
                    <a:pt x="164407" y="165665"/>
                    <a:pt x="165046" y="166623"/>
                  </a:cubicBezTo>
                  <a:cubicBezTo>
                    <a:pt x="169197" y="171413"/>
                    <a:pt x="174625" y="174607"/>
                    <a:pt x="180054" y="177481"/>
                  </a:cubicBezTo>
                  <a:cubicBezTo>
                    <a:pt x="186121" y="180674"/>
                    <a:pt x="191869" y="183867"/>
                    <a:pt x="194743" y="190892"/>
                  </a:cubicBezTo>
                  <a:cubicBezTo>
                    <a:pt x="196020" y="194086"/>
                    <a:pt x="199533" y="195044"/>
                    <a:pt x="202407" y="195363"/>
                  </a:cubicBezTo>
                  <a:cubicBezTo>
                    <a:pt x="207516" y="195682"/>
                    <a:pt x="212306" y="197279"/>
                    <a:pt x="217416" y="196641"/>
                  </a:cubicBezTo>
                  <a:cubicBezTo>
                    <a:pt x="220928" y="196321"/>
                    <a:pt x="224760" y="197598"/>
                    <a:pt x="228273" y="198556"/>
                  </a:cubicBezTo>
                  <a:cubicBezTo>
                    <a:pt x="233382" y="200153"/>
                    <a:pt x="234979" y="205262"/>
                    <a:pt x="231786" y="209414"/>
                  </a:cubicBezTo>
                  <a:cubicBezTo>
                    <a:pt x="231147" y="210371"/>
                    <a:pt x="229231" y="211330"/>
                    <a:pt x="227953" y="211330"/>
                  </a:cubicBezTo>
                  <a:cubicBezTo>
                    <a:pt x="222844" y="211330"/>
                    <a:pt x="219012" y="213884"/>
                    <a:pt x="215180" y="216758"/>
                  </a:cubicBezTo>
                  <a:cubicBezTo>
                    <a:pt x="211987" y="219313"/>
                    <a:pt x="208474" y="219951"/>
                    <a:pt x="204643" y="218674"/>
                  </a:cubicBezTo>
                  <a:cubicBezTo>
                    <a:pt x="200491" y="217397"/>
                    <a:pt x="196340" y="217397"/>
                    <a:pt x="192189" y="218674"/>
                  </a:cubicBezTo>
                  <a:cubicBezTo>
                    <a:pt x="188995" y="219632"/>
                    <a:pt x="185483" y="220271"/>
                    <a:pt x="182289" y="221229"/>
                  </a:cubicBezTo>
                  <a:cubicBezTo>
                    <a:pt x="179415" y="222187"/>
                    <a:pt x="179415" y="224103"/>
                    <a:pt x="181651" y="225699"/>
                  </a:cubicBezTo>
                  <a:cubicBezTo>
                    <a:pt x="181970" y="226019"/>
                    <a:pt x="182289" y="226338"/>
                    <a:pt x="182609" y="226338"/>
                  </a:cubicBezTo>
                  <a:cubicBezTo>
                    <a:pt x="188676" y="226658"/>
                    <a:pt x="190273" y="232086"/>
                    <a:pt x="193785" y="235599"/>
                  </a:cubicBezTo>
                  <a:cubicBezTo>
                    <a:pt x="195382" y="237195"/>
                    <a:pt x="195701" y="239431"/>
                    <a:pt x="195063" y="241985"/>
                  </a:cubicBezTo>
                  <a:cubicBezTo>
                    <a:pt x="194105" y="246456"/>
                    <a:pt x="193146" y="250607"/>
                    <a:pt x="195063" y="255397"/>
                  </a:cubicBezTo>
                  <a:cubicBezTo>
                    <a:pt x="196659" y="258910"/>
                    <a:pt x="195701" y="260506"/>
                    <a:pt x="191869" y="262422"/>
                  </a:cubicBezTo>
                  <a:cubicBezTo>
                    <a:pt x="190273" y="263380"/>
                    <a:pt x="188037" y="263380"/>
                    <a:pt x="186121" y="263700"/>
                  </a:cubicBezTo>
                  <a:cubicBezTo>
                    <a:pt x="184844" y="264019"/>
                    <a:pt x="182928" y="264657"/>
                    <a:pt x="182928" y="264977"/>
                  </a:cubicBezTo>
                  <a:cubicBezTo>
                    <a:pt x="182928" y="266254"/>
                    <a:pt x="183247" y="268170"/>
                    <a:pt x="184205" y="268809"/>
                  </a:cubicBezTo>
                  <a:cubicBezTo>
                    <a:pt x="187079" y="271044"/>
                    <a:pt x="190273" y="272960"/>
                    <a:pt x="193466" y="275196"/>
                  </a:cubicBezTo>
                  <a:cubicBezTo>
                    <a:pt x="195382" y="276154"/>
                    <a:pt x="197298" y="276792"/>
                    <a:pt x="199214" y="278070"/>
                  </a:cubicBezTo>
                  <a:cubicBezTo>
                    <a:pt x="203365" y="280624"/>
                    <a:pt x="203365" y="283179"/>
                    <a:pt x="200172" y="286691"/>
                  </a:cubicBezTo>
                  <a:cubicBezTo>
                    <a:pt x="199533" y="287330"/>
                    <a:pt x="198894" y="287969"/>
                    <a:pt x="198575" y="288607"/>
                  </a:cubicBezTo>
                  <a:cubicBezTo>
                    <a:pt x="195382" y="293078"/>
                    <a:pt x="195701" y="295952"/>
                    <a:pt x="200491" y="298507"/>
                  </a:cubicBezTo>
                  <a:cubicBezTo>
                    <a:pt x="205920" y="301380"/>
                    <a:pt x="211348" y="303935"/>
                    <a:pt x="216777" y="306170"/>
                  </a:cubicBezTo>
                  <a:cubicBezTo>
                    <a:pt x="218054" y="306809"/>
                    <a:pt x="219970" y="306490"/>
                    <a:pt x="221567" y="306170"/>
                  </a:cubicBezTo>
                  <a:cubicBezTo>
                    <a:pt x="225718" y="305851"/>
                    <a:pt x="228273" y="308087"/>
                    <a:pt x="229550" y="312877"/>
                  </a:cubicBezTo>
                  <a:cubicBezTo>
                    <a:pt x="230189" y="315431"/>
                    <a:pt x="229231" y="317028"/>
                    <a:pt x="225079" y="318943"/>
                  </a:cubicBezTo>
                  <a:cubicBezTo>
                    <a:pt x="224441" y="319263"/>
                    <a:pt x="223483" y="319582"/>
                    <a:pt x="222844" y="319902"/>
                  </a:cubicBezTo>
                  <a:cubicBezTo>
                    <a:pt x="218373" y="322137"/>
                    <a:pt x="217416" y="325011"/>
                    <a:pt x="219651" y="329482"/>
                  </a:cubicBezTo>
                  <a:cubicBezTo>
                    <a:pt x="220289" y="330440"/>
                    <a:pt x="220928" y="331397"/>
                    <a:pt x="221567" y="332356"/>
                  </a:cubicBezTo>
                  <a:cubicBezTo>
                    <a:pt x="222844" y="334591"/>
                    <a:pt x="224441" y="336826"/>
                    <a:pt x="225079" y="339061"/>
                  </a:cubicBezTo>
                  <a:cubicBezTo>
                    <a:pt x="226037" y="341935"/>
                    <a:pt x="227315" y="343213"/>
                    <a:pt x="230189" y="344171"/>
                  </a:cubicBezTo>
                  <a:cubicBezTo>
                    <a:pt x="236895" y="346406"/>
                    <a:pt x="243601" y="348961"/>
                    <a:pt x="250306" y="351196"/>
                  </a:cubicBezTo>
                  <a:cubicBezTo>
                    <a:pt x="252222" y="351835"/>
                    <a:pt x="253819" y="352154"/>
                    <a:pt x="254139" y="354389"/>
                  </a:cubicBezTo>
                  <a:cubicBezTo>
                    <a:pt x="254139" y="356305"/>
                    <a:pt x="252222" y="359179"/>
                    <a:pt x="249987" y="359179"/>
                  </a:cubicBezTo>
                  <a:cubicBezTo>
                    <a:pt x="246794" y="359499"/>
                    <a:pt x="243601" y="359179"/>
                    <a:pt x="240407" y="358540"/>
                  </a:cubicBezTo>
                  <a:cubicBezTo>
                    <a:pt x="237533" y="358221"/>
                    <a:pt x="234340" y="357263"/>
                    <a:pt x="231466" y="356625"/>
                  </a:cubicBezTo>
                  <a:cubicBezTo>
                    <a:pt x="227953" y="355986"/>
                    <a:pt x="225399" y="357902"/>
                    <a:pt x="223802" y="361095"/>
                  </a:cubicBezTo>
                  <a:cubicBezTo>
                    <a:pt x="223163" y="362373"/>
                    <a:pt x="222206" y="363650"/>
                    <a:pt x="220928" y="364608"/>
                  </a:cubicBezTo>
                  <a:cubicBezTo>
                    <a:pt x="217735" y="367163"/>
                    <a:pt x="217416" y="370036"/>
                    <a:pt x="219651" y="373229"/>
                  </a:cubicBezTo>
                  <a:cubicBezTo>
                    <a:pt x="221886" y="376423"/>
                    <a:pt x="224122" y="379616"/>
                    <a:pt x="226357" y="382809"/>
                  </a:cubicBezTo>
                  <a:cubicBezTo>
                    <a:pt x="227634" y="384726"/>
                    <a:pt x="229231" y="386322"/>
                    <a:pt x="230827" y="387919"/>
                  </a:cubicBezTo>
                  <a:cubicBezTo>
                    <a:pt x="233382" y="390473"/>
                    <a:pt x="236575" y="392709"/>
                    <a:pt x="239130" y="395263"/>
                  </a:cubicBezTo>
                  <a:cubicBezTo>
                    <a:pt x="242323" y="398137"/>
                    <a:pt x="242004" y="401969"/>
                    <a:pt x="238811" y="404843"/>
                  </a:cubicBezTo>
                  <a:cubicBezTo>
                    <a:pt x="235617" y="407717"/>
                    <a:pt x="232424" y="409633"/>
                    <a:pt x="227953" y="409633"/>
                  </a:cubicBezTo>
                  <a:cubicBezTo>
                    <a:pt x="227315" y="409633"/>
                    <a:pt x="226676" y="409952"/>
                    <a:pt x="226037" y="409952"/>
                  </a:cubicBezTo>
                  <a:cubicBezTo>
                    <a:pt x="220289" y="412188"/>
                    <a:pt x="214542" y="412188"/>
                    <a:pt x="209113" y="408995"/>
                  </a:cubicBezTo>
                  <a:cubicBezTo>
                    <a:pt x="208794" y="408675"/>
                    <a:pt x="208155" y="408675"/>
                    <a:pt x="207836" y="408675"/>
                  </a:cubicBezTo>
                  <a:cubicBezTo>
                    <a:pt x="205281" y="408356"/>
                    <a:pt x="202407" y="408036"/>
                    <a:pt x="201130" y="410272"/>
                  </a:cubicBezTo>
                  <a:cubicBezTo>
                    <a:pt x="199853" y="412826"/>
                    <a:pt x="202407" y="414423"/>
                    <a:pt x="204004" y="415700"/>
                  </a:cubicBezTo>
                  <a:cubicBezTo>
                    <a:pt x="208474" y="419852"/>
                    <a:pt x="212626" y="424642"/>
                    <a:pt x="217416" y="428474"/>
                  </a:cubicBezTo>
                  <a:cubicBezTo>
                    <a:pt x="220928" y="431348"/>
                    <a:pt x="225079" y="433902"/>
                    <a:pt x="228911" y="436457"/>
                  </a:cubicBezTo>
                  <a:cubicBezTo>
                    <a:pt x="231147" y="438054"/>
                    <a:pt x="233701" y="439969"/>
                    <a:pt x="235617" y="441885"/>
                  </a:cubicBezTo>
                  <a:cubicBezTo>
                    <a:pt x="238491" y="445079"/>
                    <a:pt x="237214" y="449549"/>
                    <a:pt x="232743" y="450827"/>
                  </a:cubicBezTo>
                  <a:cubicBezTo>
                    <a:pt x="230827" y="451465"/>
                    <a:pt x="228592" y="451465"/>
                    <a:pt x="226357" y="451465"/>
                  </a:cubicBezTo>
                  <a:cubicBezTo>
                    <a:pt x="222844" y="451785"/>
                    <a:pt x="219970" y="452104"/>
                    <a:pt x="216777" y="454659"/>
                  </a:cubicBezTo>
                  <a:cubicBezTo>
                    <a:pt x="211668" y="458810"/>
                    <a:pt x="205281" y="460087"/>
                    <a:pt x="198894" y="458171"/>
                  </a:cubicBezTo>
                  <a:cubicBezTo>
                    <a:pt x="194105" y="456894"/>
                    <a:pt x="189315" y="455617"/>
                    <a:pt x="184205" y="456575"/>
                  </a:cubicBezTo>
                  <a:cubicBezTo>
                    <a:pt x="181970" y="456894"/>
                    <a:pt x="180054" y="457533"/>
                    <a:pt x="179096" y="459768"/>
                  </a:cubicBezTo>
                  <a:cubicBezTo>
                    <a:pt x="178138" y="462322"/>
                    <a:pt x="179096" y="464238"/>
                    <a:pt x="180693" y="465835"/>
                  </a:cubicBezTo>
                  <a:cubicBezTo>
                    <a:pt x="181651" y="466474"/>
                    <a:pt x="182289" y="467432"/>
                    <a:pt x="183247" y="468071"/>
                  </a:cubicBezTo>
                  <a:cubicBezTo>
                    <a:pt x="187718" y="470625"/>
                    <a:pt x="192508" y="472861"/>
                    <a:pt x="196979" y="475415"/>
                  </a:cubicBezTo>
                  <a:cubicBezTo>
                    <a:pt x="199853" y="477012"/>
                    <a:pt x="202407" y="479247"/>
                    <a:pt x="205281" y="481163"/>
                  </a:cubicBezTo>
                  <a:cubicBezTo>
                    <a:pt x="208474" y="483398"/>
                    <a:pt x="211668" y="485634"/>
                    <a:pt x="214861" y="487869"/>
                  </a:cubicBezTo>
                  <a:cubicBezTo>
                    <a:pt x="215180" y="488188"/>
                    <a:pt x="215499" y="488188"/>
                    <a:pt x="215819" y="488508"/>
                  </a:cubicBezTo>
                  <a:cubicBezTo>
                    <a:pt x="222525" y="489785"/>
                    <a:pt x="228592" y="493617"/>
                    <a:pt x="235298" y="493936"/>
                  </a:cubicBezTo>
                  <a:cubicBezTo>
                    <a:pt x="238491" y="493936"/>
                    <a:pt x="241365" y="495214"/>
                    <a:pt x="244239" y="496491"/>
                  </a:cubicBezTo>
                  <a:cubicBezTo>
                    <a:pt x="250306" y="499045"/>
                    <a:pt x="255735" y="502558"/>
                    <a:pt x="261483" y="506390"/>
                  </a:cubicBezTo>
                  <a:cubicBezTo>
                    <a:pt x="265634" y="509264"/>
                    <a:pt x="270744" y="508945"/>
                    <a:pt x="275534" y="508306"/>
                  </a:cubicBezTo>
                  <a:cubicBezTo>
                    <a:pt x="279685" y="507668"/>
                    <a:pt x="282239" y="509264"/>
                    <a:pt x="282559" y="512457"/>
                  </a:cubicBezTo>
                  <a:cubicBezTo>
                    <a:pt x="282878" y="514373"/>
                    <a:pt x="282239" y="515970"/>
                    <a:pt x="280004" y="516609"/>
                  </a:cubicBezTo>
                  <a:cubicBezTo>
                    <a:pt x="274895" y="517886"/>
                    <a:pt x="271063" y="520441"/>
                    <a:pt x="268828" y="525550"/>
                  </a:cubicBezTo>
                  <a:cubicBezTo>
                    <a:pt x="267870" y="527785"/>
                    <a:pt x="264996" y="530021"/>
                    <a:pt x="261483" y="529382"/>
                  </a:cubicBezTo>
                  <a:cubicBezTo>
                    <a:pt x="260844" y="529382"/>
                    <a:pt x="260525" y="529062"/>
                    <a:pt x="259886" y="529382"/>
                  </a:cubicBezTo>
                  <a:cubicBezTo>
                    <a:pt x="253819" y="530659"/>
                    <a:pt x="248071" y="529062"/>
                    <a:pt x="242004" y="528104"/>
                  </a:cubicBezTo>
                  <a:cubicBezTo>
                    <a:pt x="239449" y="527785"/>
                    <a:pt x="236575" y="527466"/>
                    <a:pt x="234340" y="528743"/>
                  </a:cubicBezTo>
                  <a:cubicBezTo>
                    <a:pt x="227315" y="532894"/>
                    <a:pt x="220289" y="531617"/>
                    <a:pt x="212945" y="530659"/>
                  </a:cubicBezTo>
                  <a:cubicBezTo>
                    <a:pt x="211668" y="530340"/>
                    <a:pt x="210390" y="530340"/>
                    <a:pt x="209113" y="530021"/>
                  </a:cubicBezTo>
                  <a:cubicBezTo>
                    <a:pt x="204643" y="529382"/>
                    <a:pt x="201130" y="530978"/>
                    <a:pt x="199214" y="535449"/>
                  </a:cubicBezTo>
                  <a:cubicBezTo>
                    <a:pt x="198575" y="537046"/>
                    <a:pt x="196979" y="538642"/>
                    <a:pt x="196020" y="540239"/>
                  </a:cubicBezTo>
                  <a:cubicBezTo>
                    <a:pt x="193146" y="544071"/>
                    <a:pt x="193466" y="546626"/>
                    <a:pt x="197298" y="549180"/>
                  </a:cubicBezTo>
                  <a:cubicBezTo>
                    <a:pt x="202407" y="552693"/>
                    <a:pt x="207836" y="555886"/>
                    <a:pt x="212945" y="559079"/>
                  </a:cubicBezTo>
                  <a:cubicBezTo>
                    <a:pt x="214222" y="559718"/>
                    <a:pt x="215180" y="560676"/>
                    <a:pt x="216138" y="561954"/>
                  </a:cubicBezTo>
                  <a:cubicBezTo>
                    <a:pt x="218693" y="564508"/>
                    <a:pt x="220609" y="567382"/>
                    <a:pt x="223163" y="569937"/>
                  </a:cubicBezTo>
                  <a:cubicBezTo>
                    <a:pt x="224760" y="571533"/>
                    <a:pt x="225399" y="573449"/>
                    <a:pt x="225079" y="575684"/>
                  </a:cubicBezTo>
                  <a:cubicBezTo>
                    <a:pt x="224441" y="579197"/>
                    <a:pt x="223163" y="580474"/>
                    <a:pt x="219651" y="579517"/>
                  </a:cubicBezTo>
                  <a:cubicBezTo>
                    <a:pt x="212945" y="577600"/>
                    <a:pt x="205920" y="577281"/>
                    <a:pt x="199214" y="574727"/>
                  </a:cubicBezTo>
                  <a:cubicBezTo>
                    <a:pt x="194105" y="572491"/>
                    <a:pt x="188676" y="571533"/>
                    <a:pt x="183886" y="568659"/>
                  </a:cubicBezTo>
                  <a:cubicBezTo>
                    <a:pt x="181651" y="567382"/>
                    <a:pt x="179415" y="567063"/>
                    <a:pt x="178138" y="568979"/>
                  </a:cubicBezTo>
                  <a:cubicBezTo>
                    <a:pt x="176861" y="570575"/>
                    <a:pt x="175583" y="573449"/>
                    <a:pt x="175903" y="575684"/>
                  </a:cubicBezTo>
                  <a:cubicBezTo>
                    <a:pt x="176861" y="581113"/>
                    <a:pt x="178777" y="585903"/>
                    <a:pt x="184844" y="587819"/>
                  </a:cubicBezTo>
                  <a:cubicBezTo>
                    <a:pt x="187399" y="588458"/>
                    <a:pt x="188995" y="590693"/>
                    <a:pt x="190592" y="592928"/>
                  </a:cubicBezTo>
                  <a:cubicBezTo>
                    <a:pt x="192189" y="595163"/>
                    <a:pt x="194424" y="597080"/>
                    <a:pt x="196340" y="599315"/>
                  </a:cubicBezTo>
                  <a:cubicBezTo>
                    <a:pt x="198575" y="601870"/>
                    <a:pt x="201130" y="604105"/>
                    <a:pt x="203365" y="606660"/>
                  </a:cubicBezTo>
                  <a:cubicBezTo>
                    <a:pt x="206558" y="610172"/>
                    <a:pt x="210709" y="612088"/>
                    <a:pt x="214861" y="614004"/>
                  </a:cubicBezTo>
                  <a:cubicBezTo>
                    <a:pt x="220928" y="616559"/>
                    <a:pt x="226996" y="619433"/>
                    <a:pt x="232424" y="623265"/>
                  </a:cubicBezTo>
                  <a:cubicBezTo>
                    <a:pt x="235298" y="625181"/>
                    <a:pt x="238811" y="626458"/>
                    <a:pt x="242962" y="626139"/>
                  </a:cubicBezTo>
                  <a:cubicBezTo>
                    <a:pt x="247432" y="625500"/>
                    <a:pt x="251265" y="628055"/>
                    <a:pt x="255096" y="630609"/>
                  </a:cubicBezTo>
                  <a:cubicBezTo>
                    <a:pt x="257970" y="632525"/>
                    <a:pt x="261164" y="634441"/>
                    <a:pt x="264038" y="636357"/>
                  </a:cubicBezTo>
                  <a:cubicBezTo>
                    <a:pt x="264996" y="636996"/>
                    <a:pt x="266273" y="637315"/>
                    <a:pt x="267550" y="638273"/>
                  </a:cubicBezTo>
                  <a:cubicBezTo>
                    <a:pt x="272021" y="641786"/>
                    <a:pt x="272021" y="646256"/>
                    <a:pt x="266912" y="649450"/>
                  </a:cubicBezTo>
                  <a:cubicBezTo>
                    <a:pt x="263080" y="651685"/>
                    <a:pt x="259248" y="651685"/>
                    <a:pt x="255416" y="650088"/>
                  </a:cubicBezTo>
                  <a:cubicBezTo>
                    <a:pt x="251903" y="648811"/>
                    <a:pt x="248391" y="647853"/>
                    <a:pt x="244559" y="647214"/>
                  </a:cubicBezTo>
                  <a:cubicBezTo>
                    <a:pt x="241046" y="646576"/>
                    <a:pt x="238172" y="648173"/>
                    <a:pt x="236895" y="651685"/>
                  </a:cubicBezTo>
                  <a:cubicBezTo>
                    <a:pt x="235937" y="654878"/>
                    <a:pt x="233701" y="655836"/>
                    <a:pt x="230508" y="656156"/>
                  </a:cubicBezTo>
                  <a:cubicBezTo>
                    <a:pt x="225079" y="656794"/>
                    <a:pt x="219970" y="656156"/>
                    <a:pt x="214861" y="653282"/>
                  </a:cubicBezTo>
                  <a:cubicBezTo>
                    <a:pt x="207836" y="649450"/>
                    <a:pt x="200172" y="647534"/>
                    <a:pt x="192189" y="646576"/>
                  </a:cubicBezTo>
                  <a:cubicBezTo>
                    <a:pt x="186441" y="645937"/>
                    <a:pt x="181651" y="648173"/>
                    <a:pt x="176861" y="650727"/>
                  </a:cubicBezTo>
                  <a:cubicBezTo>
                    <a:pt x="173987" y="652004"/>
                    <a:pt x="173029" y="654559"/>
                    <a:pt x="174945" y="657433"/>
                  </a:cubicBezTo>
                  <a:cubicBezTo>
                    <a:pt x="176541" y="660307"/>
                    <a:pt x="179096" y="663181"/>
                    <a:pt x="181651" y="665416"/>
                  </a:cubicBezTo>
                  <a:cubicBezTo>
                    <a:pt x="184205" y="667652"/>
                    <a:pt x="186760" y="669887"/>
                    <a:pt x="188356" y="673080"/>
                  </a:cubicBezTo>
                  <a:cubicBezTo>
                    <a:pt x="190592" y="676912"/>
                    <a:pt x="193785" y="679467"/>
                    <a:pt x="197936" y="681063"/>
                  </a:cubicBezTo>
                  <a:cubicBezTo>
                    <a:pt x="204323" y="683618"/>
                    <a:pt x="210390" y="687131"/>
                    <a:pt x="217416" y="689046"/>
                  </a:cubicBezTo>
                  <a:cubicBezTo>
                    <a:pt x="220928" y="690324"/>
                    <a:pt x="224441" y="690005"/>
                    <a:pt x="227953" y="689366"/>
                  </a:cubicBezTo>
                  <a:cubicBezTo>
                    <a:pt x="235298" y="688089"/>
                    <a:pt x="242642" y="686811"/>
                    <a:pt x="249987" y="686172"/>
                  </a:cubicBezTo>
                  <a:cubicBezTo>
                    <a:pt x="255096" y="685534"/>
                    <a:pt x="259886" y="688089"/>
                    <a:pt x="264357" y="690005"/>
                  </a:cubicBezTo>
                  <a:cubicBezTo>
                    <a:pt x="266592" y="690962"/>
                    <a:pt x="268189" y="693198"/>
                    <a:pt x="267870" y="696072"/>
                  </a:cubicBezTo>
                  <a:cubicBezTo>
                    <a:pt x="267550" y="698946"/>
                    <a:pt x="265954" y="700542"/>
                    <a:pt x="263399" y="701181"/>
                  </a:cubicBezTo>
                  <a:cubicBezTo>
                    <a:pt x="258929" y="702459"/>
                    <a:pt x="254777" y="703736"/>
                    <a:pt x="250306" y="704694"/>
                  </a:cubicBezTo>
                  <a:cubicBezTo>
                    <a:pt x="247432" y="705332"/>
                    <a:pt x="244559" y="706290"/>
                    <a:pt x="242004" y="706929"/>
                  </a:cubicBezTo>
                  <a:cubicBezTo>
                    <a:pt x="240407" y="707248"/>
                    <a:pt x="238811" y="707568"/>
                    <a:pt x="237214" y="707248"/>
                  </a:cubicBezTo>
                  <a:cubicBezTo>
                    <a:pt x="230508" y="705332"/>
                    <a:pt x="223802" y="704055"/>
                    <a:pt x="216458" y="705013"/>
                  </a:cubicBezTo>
                  <a:cubicBezTo>
                    <a:pt x="213903" y="705332"/>
                    <a:pt x="211029" y="704694"/>
                    <a:pt x="208155" y="704694"/>
                  </a:cubicBezTo>
                  <a:cubicBezTo>
                    <a:pt x="203365" y="705013"/>
                    <a:pt x="201449" y="708845"/>
                    <a:pt x="203046" y="713315"/>
                  </a:cubicBezTo>
                  <a:cubicBezTo>
                    <a:pt x="204323" y="716828"/>
                    <a:pt x="206239" y="719383"/>
                    <a:pt x="210390" y="720022"/>
                  </a:cubicBezTo>
                  <a:cubicBezTo>
                    <a:pt x="215180" y="720979"/>
                    <a:pt x="219651" y="722895"/>
                    <a:pt x="224760" y="721618"/>
                  </a:cubicBezTo>
                  <a:cubicBezTo>
                    <a:pt x="226676" y="721299"/>
                    <a:pt x="228592" y="721618"/>
                    <a:pt x="230508" y="721618"/>
                  </a:cubicBezTo>
                  <a:cubicBezTo>
                    <a:pt x="233701" y="721618"/>
                    <a:pt x="236895" y="721618"/>
                    <a:pt x="240088" y="721299"/>
                  </a:cubicBezTo>
                  <a:cubicBezTo>
                    <a:pt x="245836" y="720660"/>
                    <a:pt x="251903" y="720341"/>
                    <a:pt x="257651" y="719383"/>
                  </a:cubicBezTo>
                  <a:cubicBezTo>
                    <a:pt x="263718" y="718425"/>
                    <a:pt x="270105" y="716509"/>
                    <a:pt x="276172" y="715232"/>
                  </a:cubicBezTo>
                  <a:cubicBezTo>
                    <a:pt x="280643" y="714274"/>
                    <a:pt x="285113" y="712996"/>
                    <a:pt x="289265" y="712038"/>
                  </a:cubicBezTo>
                  <a:cubicBezTo>
                    <a:pt x="291500" y="711400"/>
                    <a:pt x="292777" y="712677"/>
                    <a:pt x="293097" y="714912"/>
                  </a:cubicBezTo>
                  <a:cubicBezTo>
                    <a:pt x="293416" y="717148"/>
                    <a:pt x="293416" y="719702"/>
                    <a:pt x="292777" y="721618"/>
                  </a:cubicBezTo>
                  <a:cubicBezTo>
                    <a:pt x="292139" y="727685"/>
                    <a:pt x="290223" y="730879"/>
                    <a:pt x="288626" y="734072"/>
                  </a:cubicBezTo>
                  <a:close/>
                  <a:moveTo>
                    <a:pt x="216458" y="316070"/>
                  </a:moveTo>
                  <a:cubicBezTo>
                    <a:pt x="216458" y="314154"/>
                    <a:pt x="214542" y="312557"/>
                    <a:pt x="212945" y="312877"/>
                  </a:cubicBezTo>
                  <a:cubicBezTo>
                    <a:pt x="211348" y="313196"/>
                    <a:pt x="209752" y="313834"/>
                    <a:pt x="209752" y="316070"/>
                  </a:cubicBezTo>
                  <a:cubicBezTo>
                    <a:pt x="210071" y="317666"/>
                    <a:pt x="210390" y="319263"/>
                    <a:pt x="212626" y="319263"/>
                  </a:cubicBezTo>
                  <a:cubicBezTo>
                    <a:pt x="214861" y="319263"/>
                    <a:pt x="216458" y="317666"/>
                    <a:pt x="216458" y="316070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DA8F1559-CFCD-08A1-E381-35BE05832F68}"/>
                </a:ext>
              </a:extLst>
            </p:cNvPr>
            <p:cNvSpPr/>
            <p:nvPr/>
          </p:nvSpPr>
          <p:spPr>
            <a:xfrm>
              <a:off x="1018373" y="3761359"/>
              <a:ext cx="621640" cy="2552623"/>
            </a:xfrm>
            <a:custGeom>
              <a:avLst/>
              <a:gdLst>
                <a:gd name="connsiteX0" fmla="*/ 388657 w 394595"/>
                <a:gd name="connsiteY0" fmla="*/ 986458 h 1620314"/>
                <a:gd name="connsiteX1" fmla="*/ 383867 w 394595"/>
                <a:gd name="connsiteY1" fmla="*/ 984861 h 1620314"/>
                <a:gd name="connsiteX2" fmla="*/ 369178 w 394595"/>
                <a:gd name="connsiteY2" fmla="*/ 985819 h 1620314"/>
                <a:gd name="connsiteX3" fmla="*/ 336926 w 394595"/>
                <a:gd name="connsiteY3" fmla="*/ 989651 h 1620314"/>
                <a:gd name="connsiteX4" fmla="*/ 327665 w 394595"/>
                <a:gd name="connsiteY4" fmla="*/ 989651 h 1620314"/>
                <a:gd name="connsiteX5" fmla="*/ 302757 w 394595"/>
                <a:gd name="connsiteY5" fmla="*/ 991567 h 1620314"/>
                <a:gd name="connsiteX6" fmla="*/ 288068 w 394595"/>
                <a:gd name="connsiteY6" fmla="*/ 999231 h 1620314"/>
                <a:gd name="connsiteX7" fmla="*/ 274018 w 394595"/>
                <a:gd name="connsiteY7" fmla="*/ 1003701 h 1620314"/>
                <a:gd name="connsiteX8" fmla="*/ 263799 w 394595"/>
                <a:gd name="connsiteY8" fmla="*/ 1001786 h 1620314"/>
                <a:gd name="connsiteX9" fmla="*/ 248152 w 394595"/>
                <a:gd name="connsiteY9" fmla="*/ 1004979 h 1620314"/>
                <a:gd name="connsiteX10" fmla="*/ 248152 w 394595"/>
                <a:gd name="connsiteY10" fmla="*/ 1016475 h 1620314"/>
                <a:gd name="connsiteX11" fmla="*/ 265076 w 394595"/>
                <a:gd name="connsiteY11" fmla="*/ 1021265 h 1620314"/>
                <a:gd name="connsiteX12" fmla="*/ 290942 w 394595"/>
                <a:gd name="connsiteY12" fmla="*/ 1025096 h 1620314"/>
                <a:gd name="connsiteX13" fmla="*/ 301161 w 394595"/>
                <a:gd name="connsiteY13" fmla="*/ 1031483 h 1620314"/>
                <a:gd name="connsiteX14" fmla="*/ 298606 w 394595"/>
                <a:gd name="connsiteY14" fmla="*/ 1040105 h 1620314"/>
                <a:gd name="connsiteX15" fmla="*/ 289665 w 394595"/>
                <a:gd name="connsiteY15" fmla="*/ 1041702 h 1620314"/>
                <a:gd name="connsiteX16" fmla="*/ 285194 w 394595"/>
                <a:gd name="connsiteY16" fmla="*/ 1041702 h 1620314"/>
                <a:gd name="connsiteX17" fmla="*/ 282001 w 394595"/>
                <a:gd name="connsiteY17" fmla="*/ 1044256 h 1620314"/>
                <a:gd name="connsiteX18" fmla="*/ 284236 w 394595"/>
                <a:gd name="connsiteY18" fmla="*/ 1047449 h 1620314"/>
                <a:gd name="connsiteX19" fmla="*/ 298287 w 394595"/>
                <a:gd name="connsiteY19" fmla="*/ 1050323 h 1620314"/>
                <a:gd name="connsiteX20" fmla="*/ 317127 w 394595"/>
                <a:gd name="connsiteY20" fmla="*/ 1048727 h 1620314"/>
                <a:gd name="connsiteX21" fmla="*/ 330220 w 394595"/>
                <a:gd name="connsiteY21" fmla="*/ 1053836 h 1620314"/>
                <a:gd name="connsiteX22" fmla="*/ 331816 w 394595"/>
                <a:gd name="connsiteY22" fmla="*/ 1062138 h 1620314"/>
                <a:gd name="connsiteX23" fmla="*/ 319043 w 394595"/>
                <a:gd name="connsiteY23" fmla="*/ 1069802 h 1620314"/>
                <a:gd name="connsiteX24" fmla="*/ 286791 w 394595"/>
                <a:gd name="connsiteY24" fmla="*/ 1073954 h 1620314"/>
                <a:gd name="connsiteX25" fmla="*/ 277850 w 394595"/>
                <a:gd name="connsiteY25" fmla="*/ 1074592 h 1620314"/>
                <a:gd name="connsiteX26" fmla="*/ 249110 w 394595"/>
                <a:gd name="connsiteY26" fmla="*/ 1072996 h 1620314"/>
                <a:gd name="connsiteX27" fmla="*/ 244639 w 394595"/>
                <a:gd name="connsiteY27" fmla="*/ 1073315 h 1620314"/>
                <a:gd name="connsiteX28" fmla="*/ 214942 w 394595"/>
                <a:gd name="connsiteY28" fmla="*/ 1072357 h 1620314"/>
                <a:gd name="connsiteX29" fmla="*/ 213026 w 394595"/>
                <a:gd name="connsiteY29" fmla="*/ 1071399 h 1620314"/>
                <a:gd name="connsiteX30" fmla="*/ 203446 w 394595"/>
                <a:gd name="connsiteY30" fmla="*/ 1071399 h 1620314"/>
                <a:gd name="connsiteX31" fmla="*/ 207278 w 394595"/>
                <a:gd name="connsiteY31" fmla="*/ 1078105 h 1620314"/>
                <a:gd name="connsiteX32" fmla="*/ 225799 w 394595"/>
                <a:gd name="connsiteY32" fmla="*/ 1085769 h 1620314"/>
                <a:gd name="connsiteX33" fmla="*/ 231228 w 394595"/>
                <a:gd name="connsiteY33" fmla="*/ 1091836 h 1620314"/>
                <a:gd name="connsiteX34" fmla="*/ 227076 w 394595"/>
                <a:gd name="connsiteY34" fmla="*/ 1097904 h 1620314"/>
                <a:gd name="connsiteX35" fmla="*/ 212706 w 394595"/>
                <a:gd name="connsiteY35" fmla="*/ 1102374 h 1620314"/>
                <a:gd name="connsiteX36" fmla="*/ 201210 w 394595"/>
                <a:gd name="connsiteY36" fmla="*/ 1105248 h 1620314"/>
                <a:gd name="connsiteX37" fmla="*/ 190034 w 394595"/>
                <a:gd name="connsiteY37" fmla="*/ 1118341 h 1620314"/>
                <a:gd name="connsiteX38" fmla="*/ 184605 w 394595"/>
                <a:gd name="connsiteY38" fmla="*/ 1129198 h 1620314"/>
                <a:gd name="connsiteX39" fmla="*/ 177261 w 394595"/>
                <a:gd name="connsiteY39" fmla="*/ 1148357 h 1620314"/>
                <a:gd name="connsiteX40" fmla="*/ 176942 w 394595"/>
                <a:gd name="connsiteY40" fmla="*/ 1154744 h 1620314"/>
                <a:gd name="connsiteX41" fmla="*/ 176622 w 394595"/>
                <a:gd name="connsiteY41" fmla="*/ 1176459 h 1620314"/>
                <a:gd name="connsiteX42" fmla="*/ 179496 w 394595"/>
                <a:gd name="connsiteY42" fmla="*/ 1213181 h 1620314"/>
                <a:gd name="connsiteX43" fmla="*/ 181731 w 394595"/>
                <a:gd name="connsiteY43" fmla="*/ 1232022 h 1620314"/>
                <a:gd name="connsiteX44" fmla="*/ 180135 w 394595"/>
                <a:gd name="connsiteY44" fmla="*/ 1261400 h 1620314"/>
                <a:gd name="connsiteX45" fmla="*/ 179815 w 394595"/>
                <a:gd name="connsiteY45" fmla="*/ 1287266 h 1620314"/>
                <a:gd name="connsiteX46" fmla="*/ 180774 w 394595"/>
                <a:gd name="connsiteY46" fmla="*/ 1294291 h 1620314"/>
                <a:gd name="connsiteX47" fmla="*/ 183009 w 394595"/>
                <a:gd name="connsiteY47" fmla="*/ 1324947 h 1620314"/>
                <a:gd name="connsiteX48" fmla="*/ 184605 w 394595"/>
                <a:gd name="connsiteY48" fmla="*/ 1343148 h 1620314"/>
                <a:gd name="connsiteX49" fmla="*/ 185563 w 394595"/>
                <a:gd name="connsiteY49" fmla="*/ 1356241 h 1620314"/>
                <a:gd name="connsiteX50" fmla="*/ 185563 w 394595"/>
                <a:gd name="connsiteY50" fmla="*/ 1360073 h 1620314"/>
                <a:gd name="connsiteX51" fmla="*/ 185563 w 394595"/>
                <a:gd name="connsiteY51" fmla="*/ 1402863 h 1620314"/>
                <a:gd name="connsiteX52" fmla="*/ 182689 w 394595"/>
                <a:gd name="connsiteY52" fmla="*/ 1434796 h 1620314"/>
                <a:gd name="connsiteX53" fmla="*/ 182051 w 394595"/>
                <a:gd name="connsiteY53" fmla="*/ 1441821 h 1620314"/>
                <a:gd name="connsiteX54" fmla="*/ 181412 w 394595"/>
                <a:gd name="connsiteY54" fmla="*/ 1449166 h 1620314"/>
                <a:gd name="connsiteX55" fmla="*/ 176942 w 394595"/>
                <a:gd name="connsiteY55" fmla="*/ 1485570 h 1620314"/>
                <a:gd name="connsiteX56" fmla="*/ 175984 w 394595"/>
                <a:gd name="connsiteY56" fmla="*/ 1515267 h 1620314"/>
                <a:gd name="connsiteX57" fmla="*/ 174067 w 394595"/>
                <a:gd name="connsiteY57" fmla="*/ 1547839 h 1620314"/>
                <a:gd name="connsiteX58" fmla="*/ 175025 w 394595"/>
                <a:gd name="connsiteY58" fmla="*/ 1560931 h 1620314"/>
                <a:gd name="connsiteX59" fmla="*/ 180135 w 394595"/>
                <a:gd name="connsiteY59" fmla="*/ 1585839 h 1620314"/>
                <a:gd name="connsiteX60" fmla="*/ 182051 w 394595"/>
                <a:gd name="connsiteY60" fmla="*/ 1590629 h 1620314"/>
                <a:gd name="connsiteX61" fmla="*/ 183967 w 394595"/>
                <a:gd name="connsiteY61" fmla="*/ 1596696 h 1620314"/>
                <a:gd name="connsiteX62" fmla="*/ 181731 w 394595"/>
                <a:gd name="connsiteY62" fmla="*/ 1614259 h 1620314"/>
                <a:gd name="connsiteX63" fmla="*/ 177899 w 394595"/>
                <a:gd name="connsiteY63" fmla="*/ 1618411 h 1620314"/>
                <a:gd name="connsiteX64" fmla="*/ 156824 w 394595"/>
                <a:gd name="connsiteY64" fmla="*/ 1612343 h 1620314"/>
                <a:gd name="connsiteX65" fmla="*/ 155866 w 394595"/>
                <a:gd name="connsiteY65" fmla="*/ 1597335 h 1620314"/>
                <a:gd name="connsiteX66" fmla="*/ 156824 w 394595"/>
                <a:gd name="connsiteY66" fmla="*/ 1578814 h 1620314"/>
                <a:gd name="connsiteX67" fmla="*/ 153630 w 394595"/>
                <a:gd name="connsiteY67" fmla="*/ 1543688 h 1620314"/>
                <a:gd name="connsiteX68" fmla="*/ 153630 w 394595"/>
                <a:gd name="connsiteY68" fmla="*/ 1543049 h 1620314"/>
                <a:gd name="connsiteX69" fmla="*/ 156185 w 394595"/>
                <a:gd name="connsiteY69" fmla="*/ 1486527 h 1620314"/>
                <a:gd name="connsiteX70" fmla="*/ 157462 w 394595"/>
                <a:gd name="connsiteY70" fmla="*/ 1461620 h 1620314"/>
                <a:gd name="connsiteX71" fmla="*/ 160017 w 394595"/>
                <a:gd name="connsiteY71" fmla="*/ 1452040 h 1620314"/>
                <a:gd name="connsiteX72" fmla="*/ 167042 w 394595"/>
                <a:gd name="connsiteY72" fmla="*/ 1419468 h 1620314"/>
                <a:gd name="connsiteX73" fmla="*/ 166404 w 394595"/>
                <a:gd name="connsiteY73" fmla="*/ 1401905 h 1620314"/>
                <a:gd name="connsiteX74" fmla="*/ 163849 w 394595"/>
                <a:gd name="connsiteY74" fmla="*/ 1381149 h 1620314"/>
                <a:gd name="connsiteX75" fmla="*/ 163849 w 394595"/>
                <a:gd name="connsiteY75" fmla="*/ 1362947 h 1620314"/>
                <a:gd name="connsiteX76" fmla="*/ 164168 w 394595"/>
                <a:gd name="connsiteY76" fmla="*/ 1351771 h 1620314"/>
                <a:gd name="connsiteX77" fmla="*/ 162572 w 394595"/>
                <a:gd name="connsiteY77" fmla="*/ 1324308 h 1620314"/>
                <a:gd name="connsiteX78" fmla="*/ 160336 w 394595"/>
                <a:gd name="connsiteY78" fmla="*/ 1304190 h 1620314"/>
                <a:gd name="connsiteX79" fmla="*/ 161294 w 394595"/>
                <a:gd name="connsiteY79" fmla="*/ 1284072 h 1620314"/>
                <a:gd name="connsiteX80" fmla="*/ 162572 w 394595"/>
                <a:gd name="connsiteY80" fmla="*/ 1239366 h 1620314"/>
                <a:gd name="connsiteX81" fmla="*/ 159378 w 394595"/>
                <a:gd name="connsiteY81" fmla="*/ 1203282 h 1620314"/>
                <a:gd name="connsiteX82" fmla="*/ 158420 w 394595"/>
                <a:gd name="connsiteY82" fmla="*/ 1196896 h 1620314"/>
                <a:gd name="connsiteX83" fmla="*/ 157462 w 394595"/>
                <a:gd name="connsiteY83" fmla="*/ 1186997 h 1620314"/>
                <a:gd name="connsiteX84" fmla="*/ 158101 w 394595"/>
                <a:gd name="connsiteY84" fmla="*/ 1145484 h 1620314"/>
                <a:gd name="connsiteX85" fmla="*/ 155227 w 394595"/>
                <a:gd name="connsiteY85" fmla="*/ 1101735 h 1620314"/>
                <a:gd name="connsiteX86" fmla="*/ 145967 w 394595"/>
                <a:gd name="connsiteY86" fmla="*/ 1089281 h 1620314"/>
                <a:gd name="connsiteX87" fmla="*/ 127126 w 394595"/>
                <a:gd name="connsiteY87" fmla="*/ 1083853 h 1620314"/>
                <a:gd name="connsiteX88" fmla="*/ 121378 w 394595"/>
                <a:gd name="connsiteY88" fmla="*/ 1084492 h 1620314"/>
                <a:gd name="connsiteX89" fmla="*/ 108605 w 394595"/>
                <a:gd name="connsiteY89" fmla="*/ 1085769 h 1620314"/>
                <a:gd name="connsiteX90" fmla="*/ 97748 w 394595"/>
                <a:gd name="connsiteY90" fmla="*/ 1081618 h 1620314"/>
                <a:gd name="connsiteX91" fmla="*/ 86891 w 394595"/>
                <a:gd name="connsiteY91" fmla="*/ 1078425 h 1620314"/>
                <a:gd name="connsiteX92" fmla="*/ 72521 w 394595"/>
                <a:gd name="connsiteY92" fmla="*/ 1070441 h 1620314"/>
                <a:gd name="connsiteX93" fmla="*/ 77949 w 394595"/>
                <a:gd name="connsiteY93" fmla="*/ 1059265 h 1620314"/>
                <a:gd name="connsiteX94" fmla="*/ 98706 w 394595"/>
                <a:gd name="connsiteY94" fmla="*/ 1044575 h 1620314"/>
                <a:gd name="connsiteX95" fmla="*/ 100941 w 394595"/>
                <a:gd name="connsiteY95" fmla="*/ 1042021 h 1620314"/>
                <a:gd name="connsiteX96" fmla="*/ 98067 w 394595"/>
                <a:gd name="connsiteY96" fmla="*/ 1034676 h 1620314"/>
                <a:gd name="connsiteX97" fmla="*/ 94235 w 394595"/>
                <a:gd name="connsiteY97" fmla="*/ 1034676 h 1620314"/>
                <a:gd name="connsiteX98" fmla="*/ 76672 w 394595"/>
                <a:gd name="connsiteY98" fmla="*/ 1034676 h 1620314"/>
                <a:gd name="connsiteX99" fmla="*/ 55916 w 394595"/>
                <a:gd name="connsiteY99" fmla="*/ 1031802 h 1620314"/>
                <a:gd name="connsiteX100" fmla="*/ 42823 w 394595"/>
                <a:gd name="connsiteY100" fmla="*/ 1032441 h 1620314"/>
                <a:gd name="connsiteX101" fmla="*/ 28453 w 394595"/>
                <a:gd name="connsiteY101" fmla="*/ 1032441 h 1620314"/>
                <a:gd name="connsiteX102" fmla="*/ 11529 w 394595"/>
                <a:gd name="connsiteY102" fmla="*/ 1032441 h 1620314"/>
                <a:gd name="connsiteX103" fmla="*/ 10251 w 394595"/>
                <a:gd name="connsiteY103" fmla="*/ 1032760 h 1620314"/>
                <a:gd name="connsiteX104" fmla="*/ 352 w 394595"/>
                <a:gd name="connsiteY104" fmla="*/ 1028290 h 1620314"/>
                <a:gd name="connsiteX105" fmla="*/ 6419 w 394595"/>
                <a:gd name="connsiteY105" fmla="*/ 1015836 h 1620314"/>
                <a:gd name="connsiteX106" fmla="*/ 23663 w 394595"/>
                <a:gd name="connsiteY106" fmla="*/ 1012323 h 1620314"/>
                <a:gd name="connsiteX107" fmla="*/ 34840 w 394595"/>
                <a:gd name="connsiteY107" fmla="*/ 1011685 h 1620314"/>
                <a:gd name="connsiteX108" fmla="*/ 45378 w 394595"/>
                <a:gd name="connsiteY108" fmla="*/ 1011365 h 1620314"/>
                <a:gd name="connsiteX109" fmla="*/ 55916 w 394595"/>
                <a:gd name="connsiteY109" fmla="*/ 1010726 h 1620314"/>
                <a:gd name="connsiteX110" fmla="*/ 67412 w 394595"/>
                <a:gd name="connsiteY110" fmla="*/ 1011365 h 1620314"/>
                <a:gd name="connsiteX111" fmla="*/ 92638 w 394595"/>
                <a:gd name="connsiteY111" fmla="*/ 1012004 h 1620314"/>
                <a:gd name="connsiteX112" fmla="*/ 99344 w 394595"/>
                <a:gd name="connsiteY112" fmla="*/ 1004021 h 1620314"/>
                <a:gd name="connsiteX113" fmla="*/ 95832 w 394595"/>
                <a:gd name="connsiteY113" fmla="*/ 996996 h 1620314"/>
                <a:gd name="connsiteX114" fmla="*/ 94874 w 394595"/>
                <a:gd name="connsiteY114" fmla="*/ 996037 h 1620314"/>
                <a:gd name="connsiteX115" fmla="*/ 89126 w 394595"/>
                <a:gd name="connsiteY115" fmla="*/ 984542 h 1620314"/>
                <a:gd name="connsiteX116" fmla="*/ 100941 w 394595"/>
                <a:gd name="connsiteY116" fmla="*/ 971768 h 1620314"/>
                <a:gd name="connsiteX117" fmla="*/ 110840 w 394595"/>
                <a:gd name="connsiteY117" fmla="*/ 968256 h 1620314"/>
                <a:gd name="connsiteX118" fmla="*/ 113076 w 394595"/>
                <a:gd name="connsiteY118" fmla="*/ 958356 h 1620314"/>
                <a:gd name="connsiteX119" fmla="*/ 105412 w 394595"/>
                <a:gd name="connsiteY119" fmla="*/ 945583 h 1620314"/>
                <a:gd name="connsiteX120" fmla="*/ 97748 w 394595"/>
                <a:gd name="connsiteY120" fmla="*/ 940793 h 1620314"/>
                <a:gd name="connsiteX121" fmla="*/ 72840 w 394595"/>
                <a:gd name="connsiteY121" fmla="*/ 943348 h 1620314"/>
                <a:gd name="connsiteX122" fmla="*/ 67731 w 394595"/>
                <a:gd name="connsiteY122" fmla="*/ 943667 h 1620314"/>
                <a:gd name="connsiteX123" fmla="*/ 38352 w 394595"/>
                <a:gd name="connsiteY123" fmla="*/ 945264 h 1620314"/>
                <a:gd name="connsiteX124" fmla="*/ 18873 w 394595"/>
                <a:gd name="connsiteY124" fmla="*/ 944945 h 1620314"/>
                <a:gd name="connsiteX125" fmla="*/ 11209 w 394595"/>
                <a:gd name="connsiteY125" fmla="*/ 943987 h 1620314"/>
                <a:gd name="connsiteX126" fmla="*/ 4823 w 394595"/>
                <a:gd name="connsiteY126" fmla="*/ 942071 h 1620314"/>
                <a:gd name="connsiteX127" fmla="*/ 3865 w 394595"/>
                <a:gd name="connsiteY127" fmla="*/ 929297 h 1620314"/>
                <a:gd name="connsiteX128" fmla="*/ 14403 w 394595"/>
                <a:gd name="connsiteY128" fmla="*/ 925785 h 1620314"/>
                <a:gd name="connsiteX129" fmla="*/ 35159 w 394595"/>
                <a:gd name="connsiteY129" fmla="*/ 925146 h 1620314"/>
                <a:gd name="connsiteX130" fmla="*/ 40269 w 394595"/>
                <a:gd name="connsiteY130" fmla="*/ 923550 h 1620314"/>
                <a:gd name="connsiteX131" fmla="*/ 48571 w 394595"/>
                <a:gd name="connsiteY131" fmla="*/ 921953 h 1620314"/>
                <a:gd name="connsiteX132" fmla="*/ 76672 w 394595"/>
                <a:gd name="connsiteY132" fmla="*/ 917802 h 1620314"/>
                <a:gd name="connsiteX133" fmla="*/ 85613 w 394595"/>
                <a:gd name="connsiteY133" fmla="*/ 914928 h 1620314"/>
                <a:gd name="connsiteX134" fmla="*/ 98067 w 394595"/>
                <a:gd name="connsiteY134" fmla="*/ 903751 h 1620314"/>
                <a:gd name="connsiteX135" fmla="*/ 97748 w 394595"/>
                <a:gd name="connsiteY135" fmla="*/ 898961 h 1620314"/>
                <a:gd name="connsiteX136" fmla="*/ 93277 w 394595"/>
                <a:gd name="connsiteY136" fmla="*/ 897365 h 1620314"/>
                <a:gd name="connsiteX137" fmla="*/ 85613 w 394595"/>
                <a:gd name="connsiteY137" fmla="*/ 898961 h 1620314"/>
                <a:gd name="connsiteX138" fmla="*/ 76672 w 394595"/>
                <a:gd name="connsiteY138" fmla="*/ 899919 h 1620314"/>
                <a:gd name="connsiteX139" fmla="*/ 70605 w 394595"/>
                <a:gd name="connsiteY139" fmla="*/ 887785 h 1620314"/>
                <a:gd name="connsiteX140" fmla="*/ 73479 w 394595"/>
                <a:gd name="connsiteY140" fmla="*/ 880440 h 1620314"/>
                <a:gd name="connsiteX141" fmla="*/ 71243 w 394595"/>
                <a:gd name="connsiteY141" fmla="*/ 874054 h 1620314"/>
                <a:gd name="connsiteX142" fmla="*/ 63899 w 394595"/>
                <a:gd name="connsiteY142" fmla="*/ 874373 h 1620314"/>
                <a:gd name="connsiteX143" fmla="*/ 57512 w 394595"/>
                <a:gd name="connsiteY143" fmla="*/ 879163 h 1620314"/>
                <a:gd name="connsiteX144" fmla="*/ 42823 w 394595"/>
                <a:gd name="connsiteY144" fmla="*/ 886188 h 1620314"/>
                <a:gd name="connsiteX145" fmla="*/ 32605 w 394595"/>
                <a:gd name="connsiteY145" fmla="*/ 882037 h 1620314"/>
                <a:gd name="connsiteX146" fmla="*/ 33243 w 394595"/>
                <a:gd name="connsiteY146" fmla="*/ 873096 h 1620314"/>
                <a:gd name="connsiteX147" fmla="*/ 53680 w 394595"/>
                <a:gd name="connsiteY147" fmla="*/ 854894 h 1620314"/>
                <a:gd name="connsiteX148" fmla="*/ 67731 w 394595"/>
                <a:gd name="connsiteY148" fmla="*/ 843079 h 1620314"/>
                <a:gd name="connsiteX149" fmla="*/ 87210 w 394595"/>
                <a:gd name="connsiteY149" fmla="*/ 816894 h 1620314"/>
                <a:gd name="connsiteX150" fmla="*/ 94555 w 394595"/>
                <a:gd name="connsiteY150" fmla="*/ 810826 h 1620314"/>
                <a:gd name="connsiteX151" fmla="*/ 100622 w 394595"/>
                <a:gd name="connsiteY151" fmla="*/ 806036 h 1620314"/>
                <a:gd name="connsiteX152" fmla="*/ 101899 w 394595"/>
                <a:gd name="connsiteY152" fmla="*/ 799650 h 1620314"/>
                <a:gd name="connsiteX153" fmla="*/ 95832 w 394595"/>
                <a:gd name="connsiteY153" fmla="*/ 796776 h 1620314"/>
                <a:gd name="connsiteX154" fmla="*/ 91361 w 394595"/>
                <a:gd name="connsiteY154" fmla="*/ 797415 h 1620314"/>
                <a:gd name="connsiteX155" fmla="*/ 59748 w 394595"/>
                <a:gd name="connsiteY155" fmla="*/ 805078 h 1620314"/>
                <a:gd name="connsiteX156" fmla="*/ 46016 w 394595"/>
                <a:gd name="connsiteY156" fmla="*/ 809549 h 1620314"/>
                <a:gd name="connsiteX157" fmla="*/ 32605 w 394595"/>
                <a:gd name="connsiteY157" fmla="*/ 810188 h 1620314"/>
                <a:gd name="connsiteX158" fmla="*/ 27815 w 394595"/>
                <a:gd name="connsiteY158" fmla="*/ 805398 h 1620314"/>
                <a:gd name="connsiteX159" fmla="*/ 41226 w 394595"/>
                <a:gd name="connsiteY159" fmla="*/ 788473 h 1620314"/>
                <a:gd name="connsiteX160" fmla="*/ 59428 w 394595"/>
                <a:gd name="connsiteY160" fmla="*/ 784003 h 1620314"/>
                <a:gd name="connsiteX161" fmla="*/ 72521 w 394595"/>
                <a:gd name="connsiteY161" fmla="*/ 776658 h 1620314"/>
                <a:gd name="connsiteX162" fmla="*/ 77311 w 394595"/>
                <a:gd name="connsiteY162" fmla="*/ 769952 h 1620314"/>
                <a:gd name="connsiteX163" fmla="*/ 70924 w 394595"/>
                <a:gd name="connsiteY163" fmla="*/ 762288 h 1620314"/>
                <a:gd name="connsiteX164" fmla="*/ 61344 w 394595"/>
                <a:gd name="connsiteY164" fmla="*/ 764524 h 1620314"/>
                <a:gd name="connsiteX165" fmla="*/ 33562 w 394595"/>
                <a:gd name="connsiteY165" fmla="*/ 769313 h 1620314"/>
                <a:gd name="connsiteX166" fmla="*/ 23344 w 394595"/>
                <a:gd name="connsiteY166" fmla="*/ 767398 h 1620314"/>
                <a:gd name="connsiteX167" fmla="*/ 18873 w 394595"/>
                <a:gd name="connsiteY167" fmla="*/ 762288 h 1620314"/>
                <a:gd name="connsiteX168" fmla="*/ 21747 w 394595"/>
                <a:gd name="connsiteY168" fmla="*/ 755582 h 1620314"/>
                <a:gd name="connsiteX169" fmla="*/ 27176 w 394595"/>
                <a:gd name="connsiteY169" fmla="*/ 753347 h 1620314"/>
                <a:gd name="connsiteX170" fmla="*/ 53042 w 394595"/>
                <a:gd name="connsiteY170" fmla="*/ 748557 h 1620314"/>
                <a:gd name="connsiteX171" fmla="*/ 58151 w 394595"/>
                <a:gd name="connsiteY171" fmla="*/ 746960 h 1620314"/>
                <a:gd name="connsiteX172" fmla="*/ 75075 w 394595"/>
                <a:gd name="connsiteY172" fmla="*/ 737061 h 1620314"/>
                <a:gd name="connsiteX173" fmla="*/ 76672 w 394595"/>
                <a:gd name="connsiteY173" fmla="*/ 724607 h 1620314"/>
                <a:gd name="connsiteX174" fmla="*/ 59428 w 394595"/>
                <a:gd name="connsiteY174" fmla="*/ 718540 h 1620314"/>
                <a:gd name="connsiteX175" fmla="*/ 47932 w 394595"/>
                <a:gd name="connsiteY175" fmla="*/ 718540 h 1620314"/>
                <a:gd name="connsiteX176" fmla="*/ 37075 w 394595"/>
                <a:gd name="connsiteY176" fmla="*/ 716943 h 1620314"/>
                <a:gd name="connsiteX177" fmla="*/ 27815 w 394595"/>
                <a:gd name="connsiteY177" fmla="*/ 708641 h 1620314"/>
                <a:gd name="connsiteX178" fmla="*/ 31647 w 394595"/>
                <a:gd name="connsiteY178" fmla="*/ 699380 h 1620314"/>
                <a:gd name="connsiteX179" fmla="*/ 38672 w 394595"/>
                <a:gd name="connsiteY179" fmla="*/ 694910 h 1620314"/>
                <a:gd name="connsiteX180" fmla="*/ 65176 w 394595"/>
                <a:gd name="connsiteY180" fmla="*/ 680859 h 1620314"/>
                <a:gd name="connsiteX181" fmla="*/ 89765 w 394595"/>
                <a:gd name="connsiteY181" fmla="*/ 666170 h 1620314"/>
                <a:gd name="connsiteX182" fmla="*/ 103496 w 394595"/>
                <a:gd name="connsiteY182" fmla="*/ 658506 h 1620314"/>
                <a:gd name="connsiteX183" fmla="*/ 113395 w 394595"/>
                <a:gd name="connsiteY183" fmla="*/ 649565 h 1620314"/>
                <a:gd name="connsiteX184" fmla="*/ 101580 w 394595"/>
                <a:gd name="connsiteY184" fmla="*/ 628809 h 1620314"/>
                <a:gd name="connsiteX185" fmla="*/ 93596 w 394595"/>
                <a:gd name="connsiteY185" fmla="*/ 631363 h 1620314"/>
                <a:gd name="connsiteX186" fmla="*/ 76991 w 394595"/>
                <a:gd name="connsiteY186" fmla="*/ 630086 h 1620314"/>
                <a:gd name="connsiteX187" fmla="*/ 73479 w 394595"/>
                <a:gd name="connsiteY187" fmla="*/ 622422 h 1620314"/>
                <a:gd name="connsiteX188" fmla="*/ 86891 w 394595"/>
                <a:gd name="connsiteY188" fmla="*/ 602943 h 1620314"/>
                <a:gd name="connsiteX189" fmla="*/ 92638 w 394595"/>
                <a:gd name="connsiteY189" fmla="*/ 599750 h 1620314"/>
                <a:gd name="connsiteX190" fmla="*/ 105731 w 394595"/>
                <a:gd name="connsiteY190" fmla="*/ 590808 h 1620314"/>
                <a:gd name="connsiteX191" fmla="*/ 115630 w 394595"/>
                <a:gd name="connsiteY191" fmla="*/ 581228 h 1620314"/>
                <a:gd name="connsiteX192" fmla="*/ 122336 w 394595"/>
                <a:gd name="connsiteY192" fmla="*/ 571010 h 1620314"/>
                <a:gd name="connsiteX193" fmla="*/ 122975 w 394595"/>
                <a:gd name="connsiteY193" fmla="*/ 564623 h 1620314"/>
                <a:gd name="connsiteX194" fmla="*/ 122336 w 394595"/>
                <a:gd name="connsiteY194" fmla="*/ 547060 h 1620314"/>
                <a:gd name="connsiteX195" fmla="*/ 122655 w 394595"/>
                <a:gd name="connsiteY195" fmla="*/ 536522 h 1620314"/>
                <a:gd name="connsiteX196" fmla="*/ 109882 w 394595"/>
                <a:gd name="connsiteY196" fmla="*/ 542270 h 1620314"/>
                <a:gd name="connsiteX197" fmla="*/ 85613 w 394595"/>
                <a:gd name="connsiteY197" fmla="*/ 551211 h 1620314"/>
                <a:gd name="connsiteX198" fmla="*/ 77630 w 394595"/>
                <a:gd name="connsiteY198" fmla="*/ 545783 h 1620314"/>
                <a:gd name="connsiteX199" fmla="*/ 80185 w 394595"/>
                <a:gd name="connsiteY199" fmla="*/ 537800 h 1620314"/>
                <a:gd name="connsiteX200" fmla="*/ 82739 w 394595"/>
                <a:gd name="connsiteY200" fmla="*/ 524388 h 1620314"/>
                <a:gd name="connsiteX201" fmla="*/ 80185 w 394595"/>
                <a:gd name="connsiteY201" fmla="*/ 516404 h 1620314"/>
                <a:gd name="connsiteX202" fmla="*/ 79227 w 394595"/>
                <a:gd name="connsiteY202" fmla="*/ 510657 h 1620314"/>
                <a:gd name="connsiteX203" fmla="*/ 63899 w 394595"/>
                <a:gd name="connsiteY203" fmla="*/ 509699 h 1620314"/>
                <a:gd name="connsiteX204" fmla="*/ 54958 w 394595"/>
                <a:gd name="connsiteY204" fmla="*/ 501715 h 1620314"/>
                <a:gd name="connsiteX205" fmla="*/ 62302 w 394595"/>
                <a:gd name="connsiteY205" fmla="*/ 482556 h 1620314"/>
                <a:gd name="connsiteX206" fmla="*/ 67731 w 394595"/>
                <a:gd name="connsiteY206" fmla="*/ 467866 h 1620314"/>
                <a:gd name="connsiteX207" fmla="*/ 68050 w 394595"/>
                <a:gd name="connsiteY207" fmla="*/ 459564 h 1620314"/>
                <a:gd name="connsiteX208" fmla="*/ 59109 w 394595"/>
                <a:gd name="connsiteY208" fmla="*/ 446152 h 1620314"/>
                <a:gd name="connsiteX209" fmla="*/ 52403 w 394595"/>
                <a:gd name="connsiteY209" fmla="*/ 446152 h 1620314"/>
                <a:gd name="connsiteX210" fmla="*/ 39949 w 394595"/>
                <a:gd name="connsiteY210" fmla="*/ 444555 h 1620314"/>
                <a:gd name="connsiteX211" fmla="*/ 33882 w 394595"/>
                <a:gd name="connsiteY211" fmla="*/ 441043 h 1620314"/>
                <a:gd name="connsiteX212" fmla="*/ 35159 w 394595"/>
                <a:gd name="connsiteY212" fmla="*/ 429547 h 1620314"/>
                <a:gd name="connsiteX213" fmla="*/ 44420 w 394595"/>
                <a:gd name="connsiteY213" fmla="*/ 427312 h 1620314"/>
                <a:gd name="connsiteX214" fmla="*/ 65815 w 394595"/>
                <a:gd name="connsiteY214" fmla="*/ 425715 h 1620314"/>
                <a:gd name="connsiteX215" fmla="*/ 102538 w 394595"/>
                <a:gd name="connsiteY215" fmla="*/ 410068 h 1620314"/>
                <a:gd name="connsiteX216" fmla="*/ 116908 w 394595"/>
                <a:gd name="connsiteY216" fmla="*/ 394101 h 1620314"/>
                <a:gd name="connsiteX217" fmla="*/ 116908 w 394595"/>
                <a:gd name="connsiteY217" fmla="*/ 386757 h 1620314"/>
                <a:gd name="connsiteX218" fmla="*/ 110202 w 394595"/>
                <a:gd name="connsiteY218" fmla="*/ 387076 h 1620314"/>
                <a:gd name="connsiteX219" fmla="*/ 98706 w 394595"/>
                <a:gd name="connsiteY219" fmla="*/ 391866 h 1620314"/>
                <a:gd name="connsiteX220" fmla="*/ 89765 w 394595"/>
                <a:gd name="connsiteY220" fmla="*/ 396975 h 1620314"/>
                <a:gd name="connsiteX221" fmla="*/ 80504 w 394595"/>
                <a:gd name="connsiteY221" fmla="*/ 396017 h 1620314"/>
                <a:gd name="connsiteX222" fmla="*/ 83059 w 394595"/>
                <a:gd name="connsiteY222" fmla="*/ 378454 h 1620314"/>
                <a:gd name="connsiteX223" fmla="*/ 99025 w 394595"/>
                <a:gd name="connsiteY223" fmla="*/ 364404 h 1620314"/>
                <a:gd name="connsiteX224" fmla="*/ 100302 w 394595"/>
                <a:gd name="connsiteY224" fmla="*/ 362807 h 1620314"/>
                <a:gd name="connsiteX225" fmla="*/ 107008 w 394595"/>
                <a:gd name="connsiteY225" fmla="*/ 346841 h 1620314"/>
                <a:gd name="connsiteX226" fmla="*/ 108286 w 394595"/>
                <a:gd name="connsiteY226" fmla="*/ 339815 h 1620314"/>
                <a:gd name="connsiteX227" fmla="*/ 102218 w 394595"/>
                <a:gd name="connsiteY227" fmla="*/ 333429 h 1620314"/>
                <a:gd name="connsiteX228" fmla="*/ 98386 w 394595"/>
                <a:gd name="connsiteY228" fmla="*/ 334387 h 1620314"/>
                <a:gd name="connsiteX229" fmla="*/ 90084 w 394595"/>
                <a:gd name="connsiteY229" fmla="*/ 330874 h 1620314"/>
                <a:gd name="connsiteX230" fmla="*/ 92319 w 394595"/>
                <a:gd name="connsiteY230" fmla="*/ 321933 h 1620314"/>
                <a:gd name="connsiteX231" fmla="*/ 94874 w 394595"/>
                <a:gd name="connsiteY231" fmla="*/ 319698 h 1620314"/>
                <a:gd name="connsiteX232" fmla="*/ 97748 w 394595"/>
                <a:gd name="connsiteY232" fmla="*/ 313630 h 1620314"/>
                <a:gd name="connsiteX233" fmla="*/ 96790 w 394595"/>
                <a:gd name="connsiteY233" fmla="*/ 312353 h 1620314"/>
                <a:gd name="connsiteX234" fmla="*/ 82420 w 394595"/>
                <a:gd name="connsiteY234" fmla="*/ 315227 h 1620314"/>
                <a:gd name="connsiteX235" fmla="*/ 76033 w 394595"/>
                <a:gd name="connsiteY235" fmla="*/ 317143 h 1620314"/>
                <a:gd name="connsiteX236" fmla="*/ 55596 w 394595"/>
                <a:gd name="connsiteY236" fmla="*/ 313311 h 1620314"/>
                <a:gd name="connsiteX237" fmla="*/ 50806 w 394595"/>
                <a:gd name="connsiteY237" fmla="*/ 304689 h 1620314"/>
                <a:gd name="connsiteX238" fmla="*/ 57832 w 394595"/>
                <a:gd name="connsiteY238" fmla="*/ 296706 h 1620314"/>
                <a:gd name="connsiteX239" fmla="*/ 68689 w 394595"/>
                <a:gd name="connsiteY239" fmla="*/ 295109 h 1620314"/>
                <a:gd name="connsiteX240" fmla="*/ 84655 w 394595"/>
                <a:gd name="connsiteY240" fmla="*/ 290639 h 1620314"/>
                <a:gd name="connsiteX241" fmla="*/ 94874 w 394595"/>
                <a:gd name="connsiteY241" fmla="*/ 289042 h 1620314"/>
                <a:gd name="connsiteX242" fmla="*/ 121378 w 394595"/>
                <a:gd name="connsiteY242" fmla="*/ 277865 h 1620314"/>
                <a:gd name="connsiteX243" fmla="*/ 124252 w 394595"/>
                <a:gd name="connsiteY243" fmla="*/ 271159 h 1620314"/>
                <a:gd name="connsiteX244" fmla="*/ 129361 w 394595"/>
                <a:gd name="connsiteY244" fmla="*/ 255512 h 1620314"/>
                <a:gd name="connsiteX245" fmla="*/ 126487 w 394595"/>
                <a:gd name="connsiteY245" fmla="*/ 243697 h 1620314"/>
                <a:gd name="connsiteX246" fmla="*/ 109882 w 394595"/>
                <a:gd name="connsiteY246" fmla="*/ 244016 h 1620314"/>
                <a:gd name="connsiteX247" fmla="*/ 92319 w 394595"/>
                <a:gd name="connsiteY247" fmla="*/ 236352 h 1620314"/>
                <a:gd name="connsiteX248" fmla="*/ 96151 w 394595"/>
                <a:gd name="connsiteY248" fmla="*/ 228369 h 1620314"/>
                <a:gd name="connsiteX249" fmla="*/ 109563 w 394595"/>
                <a:gd name="connsiteY249" fmla="*/ 225495 h 1620314"/>
                <a:gd name="connsiteX250" fmla="*/ 112118 w 394595"/>
                <a:gd name="connsiteY250" fmla="*/ 225815 h 1620314"/>
                <a:gd name="connsiteX251" fmla="*/ 122336 w 394595"/>
                <a:gd name="connsiteY251" fmla="*/ 214319 h 1620314"/>
                <a:gd name="connsiteX252" fmla="*/ 124571 w 394595"/>
                <a:gd name="connsiteY252" fmla="*/ 204420 h 1620314"/>
                <a:gd name="connsiteX253" fmla="*/ 121378 w 394595"/>
                <a:gd name="connsiteY253" fmla="*/ 194201 h 1620314"/>
                <a:gd name="connsiteX254" fmla="*/ 111160 w 394595"/>
                <a:gd name="connsiteY254" fmla="*/ 191646 h 1620314"/>
                <a:gd name="connsiteX255" fmla="*/ 104134 w 394595"/>
                <a:gd name="connsiteY255" fmla="*/ 185579 h 1620314"/>
                <a:gd name="connsiteX256" fmla="*/ 110840 w 394595"/>
                <a:gd name="connsiteY256" fmla="*/ 175680 h 1620314"/>
                <a:gd name="connsiteX257" fmla="*/ 115311 w 394595"/>
                <a:gd name="connsiteY257" fmla="*/ 175680 h 1620314"/>
                <a:gd name="connsiteX258" fmla="*/ 138941 w 394595"/>
                <a:gd name="connsiteY258" fmla="*/ 167697 h 1620314"/>
                <a:gd name="connsiteX259" fmla="*/ 149799 w 394595"/>
                <a:gd name="connsiteY259" fmla="*/ 163865 h 1620314"/>
                <a:gd name="connsiteX260" fmla="*/ 155866 w 394595"/>
                <a:gd name="connsiteY260" fmla="*/ 153966 h 1620314"/>
                <a:gd name="connsiteX261" fmla="*/ 139580 w 394595"/>
                <a:gd name="connsiteY261" fmla="*/ 145344 h 1620314"/>
                <a:gd name="connsiteX262" fmla="*/ 121059 w 394595"/>
                <a:gd name="connsiteY262" fmla="*/ 151730 h 1620314"/>
                <a:gd name="connsiteX263" fmla="*/ 112756 w 394595"/>
                <a:gd name="connsiteY263" fmla="*/ 151411 h 1620314"/>
                <a:gd name="connsiteX264" fmla="*/ 102538 w 394595"/>
                <a:gd name="connsiteY264" fmla="*/ 145663 h 1620314"/>
                <a:gd name="connsiteX265" fmla="*/ 99664 w 394595"/>
                <a:gd name="connsiteY265" fmla="*/ 138957 h 1620314"/>
                <a:gd name="connsiteX266" fmla="*/ 105731 w 394595"/>
                <a:gd name="connsiteY266" fmla="*/ 133848 h 1620314"/>
                <a:gd name="connsiteX267" fmla="*/ 122017 w 394595"/>
                <a:gd name="connsiteY267" fmla="*/ 126503 h 1620314"/>
                <a:gd name="connsiteX268" fmla="*/ 134151 w 394595"/>
                <a:gd name="connsiteY268" fmla="*/ 120436 h 1620314"/>
                <a:gd name="connsiteX269" fmla="*/ 157143 w 394595"/>
                <a:gd name="connsiteY269" fmla="*/ 109259 h 1620314"/>
                <a:gd name="connsiteX270" fmla="*/ 161933 w 394595"/>
                <a:gd name="connsiteY270" fmla="*/ 102554 h 1620314"/>
                <a:gd name="connsiteX271" fmla="*/ 170874 w 394595"/>
                <a:gd name="connsiteY271" fmla="*/ 90738 h 1620314"/>
                <a:gd name="connsiteX272" fmla="*/ 181412 w 394595"/>
                <a:gd name="connsiteY272" fmla="*/ 82755 h 1620314"/>
                <a:gd name="connsiteX273" fmla="*/ 184286 w 394595"/>
                <a:gd name="connsiteY273" fmla="*/ 81478 h 1620314"/>
                <a:gd name="connsiteX274" fmla="*/ 180454 w 394595"/>
                <a:gd name="connsiteY274" fmla="*/ 75730 h 1620314"/>
                <a:gd name="connsiteX275" fmla="*/ 180454 w 394595"/>
                <a:gd name="connsiteY275" fmla="*/ 46351 h 1620314"/>
                <a:gd name="connsiteX276" fmla="*/ 185883 w 394595"/>
                <a:gd name="connsiteY276" fmla="*/ 37091 h 1620314"/>
                <a:gd name="connsiteX277" fmla="*/ 190034 w 394595"/>
                <a:gd name="connsiteY277" fmla="*/ 23360 h 1620314"/>
                <a:gd name="connsiteX278" fmla="*/ 190673 w 394595"/>
                <a:gd name="connsiteY278" fmla="*/ 19528 h 1620314"/>
                <a:gd name="connsiteX279" fmla="*/ 203765 w 394595"/>
                <a:gd name="connsiteY279" fmla="*/ 687 h 1620314"/>
                <a:gd name="connsiteX280" fmla="*/ 211429 w 394595"/>
                <a:gd name="connsiteY280" fmla="*/ 3561 h 1620314"/>
                <a:gd name="connsiteX281" fmla="*/ 217177 w 394595"/>
                <a:gd name="connsiteY281" fmla="*/ 21125 h 1620314"/>
                <a:gd name="connsiteX282" fmla="*/ 218774 w 394595"/>
                <a:gd name="connsiteY282" fmla="*/ 31343 h 1620314"/>
                <a:gd name="connsiteX283" fmla="*/ 229631 w 394595"/>
                <a:gd name="connsiteY283" fmla="*/ 42839 h 1620314"/>
                <a:gd name="connsiteX284" fmla="*/ 242723 w 394595"/>
                <a:gd name="connsiteY284" fmla="*/ 50183 h 1620314"/>
                <a:gd name="connsiteX285" fmla="*/ 245597 w 394595"/>
                <a:gd name="connsiteY285" fmla="*/ 59125 h 1620314"/>
                <a:gd name="connsiteX286" fmla="*/ 242723 w 394595"/>
                <a:gd name="connsiteY286" fmla="*/ 69343 h 1620314"/>
                <a:gd name="connsiteX287" fmla="*/ 247194 w 394595"/>
                <a:gd name="connsiteY287" fmla="*/ 78284 h 1620314"/>
                <a:gd name="connsiteX288" fmla="*/ 253261 w 394595"/>
                <a:gd name="connsiteY288" fmla="*/ 85629 h 1620314"/>
                <a:gd name="connsiteX289" fmla="*/ 255496 w 394595"/>
                <a:gd name="connsiteY289" fmla="*/ 90738 h 1620314"/>
                <a:gd name="connsiteX290" fmla="*/ 264438 w 394595"/>
                <a:gd name="connsiteY290" fmla="*/ 98402 h 1620314"/>
                <a:gd name="connsiteX291" fmla="*/ 267950 w 394595"/>
                <a:gd name="connsiteY291" fmla="*/ 100318 h 1620314"/>
                <a:gd name="connsiteX292" fmla="*/ 271144 w 394595"/>
                <a:gd name="connsiteY292" fmla="*/ 107024 h 1620314"/>
                <a:gd name="connsiteX293" fmla="*/ 265076 w 394595"/>
                <a:gd name="connsiteY293" fmla="*/ 110856 h 1620314"/>
                <a:gd name="connsiteX294" fmla="*/ 243362 w 394595"/>
                <a:gd name="connsiteY294" fmla="*/ 106705 h 1620314"/>
                <a:gd name="connsiteX295" fmla="*/ 231547 w 394595"/>
                <a:gd name="connsiteY295" fmla="*/ 106386 h 1620314"/>
                <a:gd name="connsiteX296" fmla="*/ 232824 w 394595"/>
                <a:gd name="connsiteY296" fmla="*/ 113730 h 1620314"/>
                <a:gd name="connsiteX297" fmla="*/ 233782 w 394595"/>
                <a:gd name="connsiteY297" fmla="*/ 131932 h 1620314"/>
                <a:gd name="connsiteX298" fmla="*/ 237614 w 394595"/>
                <a:gd name="connsiteY298" fmla="*/ 141831 h 1620314"/>
                <a:gd name="connsiteX299" fmla="*/ 244639 w 394595"/>
                <a:gd name="connsiteY299" fmla="*/ 142470 h 1620314"/>
                <a:gd name="connsiteX300" fmla="*/ 260606 w 394595"/>
                <a:gd name="connsiteY300" fmla="*/ 145344 h 1620314"/>
                <a:gd name="connsiteX301" fmla="*/ 271144 w 394595"/>
                <a:gd name="connsiteY301" fmla="*/ 156520 h 1620314"/>
                <a:gd name="connsiteX302" fmla="*/ 266992 w 394595"/>
                <a:gd name="connsiteY302" fmla="*/ 165142 h 1620314"/>
                <a:gd name="connsiteX303" fmla="*/ 240169 w 394595"/>
                <a:gd name="connsiteY303" fmla="*/ 170571 h 1620314"/>
                <a:gd name="connsiteX304" fmla="*/ 235060 w 394595"/>
                <a:gd name="connsiteY304" fmla="*/ 170571 h 1620314"/>
                <a:gd name="connsiteX305" fmla="*/ 228353 w 394595"/>
                <a:gd name="connsiteY305" fmla="*/ 171848 h 1620314"/>
                <a:gd name="connsiteX306" fmla="*/ 226438 w 394595"/>
                <a:gd name="connsiteY306" fmla="*/ 177915 h 1620314"/>
                <a:gd name="connsiteX307" fmla="*/ 228992 w 394595"/>
                <a:gd name="connsiteY307" fmla="*/ 183983 h 1620314"/>
                <a:gd name="connsiteX308" fmla="*/ 245597 w 394595"/>
                <a:gd name="connsiteY308" fmla="*/ 200588 h 1620314"/>
                <a:gd name="connsiteX309" fmla="*/ 251345 w 394595"/>
                <a:gd name="connsiteY309" fmla="*/ 201865 h 1620314"/>
                <a:gd name="connsiteX310" fmla="*/ 259009 w 394595"/>
                <a:gd name="connsiteY310" fmla="*/ 205697 h 1620314"/>
                <a:gd name="connsiteX311" fmla="*/ 262203 w 394595"/>
                <a:gd name="connsiteY311" fmla="*/ 217512 h 1620314"/>
                <a:gd name="connsiteX312" fmla="*/ 250387 w 394595"/>
                <a:gd name="connsiteY312" fmla="*/ 224537 h 1620314"/>
                <a:gd name="connsiteX313" fmla="*/ 232505 w 394595"/>
                <a:gd name="connsiteY313" fmla="*/ 216554 h 1620314"/>
                <a:gd name="connsiteX314" fmla="*/ 224521 w 394595"/>
                <a:gd name="connsiteY314" fmla="*/ 214958 h 1620314"/>
                <a:gd name="connsiteX315" fmla="*/ 219412 w 394595"/>
                <a:gd name="connsiteY315" fmla="*/ 218151 h 1620314"/>
                <a:gd name="connsiteX316" fmla="*/ 220690 w 394595"/>
                <a:gd name="connsiteY316" fmla="*/ 223260 h 1620314"/>
                <a:gd name="connsiteX317" fmla="*/ 240807 w 394595"/>
                <a:gd name="connsiteY317" fmla="*/ 237949 h 1620314"/>
                <a:gd name="connsiteX318" fmla="*/ 260606 w 394595"/>
                <a:gd name="connsiteY318" fmla="*/ 256151 h 1620314"/>
                <a:gd name="connsiteX319" fmla="*/ 271144 w 394595"/>
                <a:gd name="connsiteY319" fmla="*/ 261899 h 1620314"/>
                <a:gd name="connsiteX320" fmla="*/ 291261 w 394595"/>
                <a:gd name="connsiteY320" fmla="*/ 263495 h 1620314"/>
                <a:gd name="connsiteX321" fmla="*/ 305951 w 394595"/>
                <a:gd name="connsiteY321" fmla="*/ 266050 h 1620314"/>
                <a:gd name="connsiteX322" fmla="*/ 310740 w 394595"/>
                <a:gd name="connsiteY322" fmla="*/ 280739 h 1620314"/>
                <a:gd name="connsiteX323" fmla="*/ 305631 w 394595"/>
                <a:gd name="connsiteY323" fmla="*/ 283294 h 1620314"/>
                <a:gd name="connsiteX324" fmla="*/ 288387 w 394595"/>
                <a:gd name="connsiteY324" fmla="*/ 290639 h 1620314"/>
                <a:gd name="connsiteX325" fmla="*/ 274337 w 394595"/>
                <a:gd name="connsiteY325" fmla="*/ 293513 h 1620314"/>
                <a:gd name="connsiteX326" fmla="*/ 257732 w 394595"/>
                <a:gd name="connsiteY326" fmla="*/ 293513 h 1620314"/>
                <a:gd name="connsiteX327" fmla="*/ 244639 w 394595"/>
                <a:gd name="connsiteY327" fmla="*/ 297025 h 1620314"/>
                <a:gd name="connsiteX328" fmla="*/ 244001 w 394595"/>
                <a:gd name="connsiteY328" fmla="*/ 303092 h 1620314"/>
                <a:gd name="connsiteX329" fmla="*/ 244959 w 394595"/>
                <a:gd name="connsiteY329" fmla="*/ 303731 h 1620314"/>
                <a:gd name="connsiteX330" fmla="*/ 259967 w 394595"/>
                <a:gd name="connsiteY330" fmla="*/ 316185 h 1620314"/>
                <a:gd name="connsiteX331" fmla="*/ 261883 w 394595"/>
                <a:gd name="connsiteY331" fmla="*/ 324807 h 1620314"/>
                <a:gd name="connsiteX332" fmla="*/ 261883 w 394595"/>
                <a:gd name="connsiteY332" fmla="*/ 342689 h 1620314"/>
                <a:gd name="connsiteX333" fmla="*/ 257732 w 394595"/>
                <a:gd name="connsiteY333" fmla="*/ 352269 h 1620314"/>
                <a:gd name="connsiteX334" fmla="*/ 250068 w 394595"/>
                <a:gd name="connsiteY334" fmla="*/ 354185 h 1620314"/>
                <a:gd name="connsiteX335" fmla="*/ 245917 w 394595"/>
                <a:gd name="connsiteY335" fmla="*/ 356101 h 1620314"/>
                <a:gd name="connsiteX336" fmla="*/ 247513 w 394595"/>
                <a:gd name="connsiteY336" fmla="*/ 361210 h 1620314"/>
                <a:gd name="connsiteX337" fmla="*/ 259967 w 394595"/>
                <a:gd name="connsiteY337" fmla="*/ 369513 h 1620314"/>
                <a:gd name="connsiteX338" fmla="*/ 267631 w 394595"/>
                <a:gd name="connsiteY338" fmla="*/ 373345 h 1620314"/>
                <a:gd name="connsiteX339" fmla="*/ 268908 w 394595"/>
                <a:gd name="connsiteY339" fmla="*/ 384841 h 1620314"/>
                <a:gd name="connsiteX340" fmla="*/ 266673 w 394595"/>
                <a:gd name="connsiteY340" fmla="*/ 387395 h 1620314"/>
                <a:gd name="connsiteX341" fmla="*/ 269228 w 394595"/>
                <a:gd name="connsiteY341" fmla="*/ 400807 h 1620314"/>
                <a:gd name="connsiteX342" fmla="*/ 291261 w 394595"/>
                <a:gd name="connsiteY342" fmla="*/ 411345 h 1620314"/>
                <a:gd name="connsiteX343" fmla="*/ 297648 w 394595"/>
                <a:gd name="connsiteY343" fmla="*/ 411664 h 1620314"/>
                <a:gd name="connsiteX344" fmla="*/ 308505 w 394595"/>
                <a:gd name="connsiteY344" fmla="*/ 420606 h 1620314"/>
                <a:gd name="connsiteX345" fmla="*/ 302438 w 394595"/>
                <a:gd name="connsiteY345" fmla="*/ 428589 h 1620314"/>
                <a:gd name="connsiteX346" fmla="*/ 299564 w 394595"/>
                <a:gd name="connsiteY346" fmla="*/ 430186 h 1620314"/>
                <a:gd name="connsiteX347" fmla="*/ 295413 w 394595"/>
                <a:gd name="connsiteY347" fmla="*/ 442959 h 1620314"/>
                <a:gd name="connsiteX348" fmla="*/ 297967 w 394595"/>
                <a:gd name="connsiteY348" fmla="*/ 446791 h 1620314"/>
                <a:gd name="connsiteX349" fmla="*/ 302757 w 394595"/>
                <a:gd name="connsiteY349" fmla="*/ 456051 h 1620314"/>
                <a:gd name="connsiteX350" fmla="*/ 309783 w 394595"/>
                <a:gd name="connsiteY350" fmla="*/ 463076 h 1620314"/>
                <a:gd name="connsiteX351" fmla="*/ 336926 w 394595"/>
                <a:gd name="connsiteY351" fmla="*/ 472656 h 1620314"/>
                <a:gd name="connsiteX352" fmla="*/ 341715 w 394595"/>
                <a:gd name="connsiteY352" fmla="*/ 477127 h 1620314"/>
                <a:gd name="connsiteX353" fmla="*/ 336287 w 394595"/>
                <a:gd name="connsiteY353" fmla="*/ 483514 h 1620314"/>
                <a:gd name="connsiteX354" fmla="*/ 323194 w 394595"/>
                <a:gd name="connsiteY354" fmla="*/ 482556 h 1620314"/>
                <a:gd name="connsiteX355" fmla="*/ 311060 w 394595"/>
                <a:gd name="connsiteY355" fmla="*/ 480001 h 1620314"/>
                <a:gd name="connsiteX356" fmla="*/ 300841 w 394595"/>
                <a:gd name="connsiteY356" fmla="*/ 486068 h 1620314"/>
                <a:gd name="connsiteX357" fmla="*/ 297009 w 394595"/>
                <a:gd name="connsiteY357" fmla="*/ 490858 h 1620314"/>
                <a:gd name="connsiteX358" fmla="*/ 295413 w 394595"/>
                <a:gd name="connsiteY358" fmla="*/ 502673 h 1620314"/>
                <a:gd name="connsiteX359" fmla="*/ 304354 w 394595"/>
                <a:gd name="connsiteY359" fmla="*/ 515447 h 1620314"/>
                <a:gd name="connsiteX360" fmla="*/ 310102 w 394595"/>
                <a:gd name="connsiteY360" fmla="*/ 522472 h 1620314"/>
                <a:gd name="connsiteX361" fmla="*/ 321278 w 394595"/>
                <a:gd name="connsiteY361" fmla="*/ 532371 h 1620314"/>
                <a:gd name="connsiteX362" fmla="*/ 320959 w 394595"/>
                <a:gd name="connsiteY362" fmla="*/ 545144 h 1620314"/>
                <a:gd name="connsiteX363" fmla="*/ 306270 w 394595"/>
                <a:gd name="connsiteY363" fmla="*/ 551850 h 1620314"/>
                <a:gd name="connsiteX364" fmla="*/ 303715 w 394595"/>
                <a:gd name="connsiteY364" fmla="*/ 552489 h 1620314"/>
                <a:gd name="connsiteX365" fmla="*/ 281043 w 394595"/>
                <a:gd name="connsiteY365" fmla="*/ 551211 h 1620314"/>
                <a:gd name="connsiteX366" fmla="*/ 279127 w 394595"/>
                <a:gd name="connsiteY366" fmla="*/ 550573 h 1620314"/>
                <a:gd name="connsiteX367" fmla="*/ 270186 w 394595"/>
                <a:gd name="connsiteY367" fmla="*/ 552808 h 1620314"/>
                <a:gd name="connsiteX368" fmla="*/ 274018 w 394595"/>
                <a:gd name="connsiteY368" fmla="*/ 560153 h 1620314"/>
                <a:gd name="connsiteX369" fmla="*/ 291900 w 394595"/>
                <a:gd name="connsiteY369" fmla="*/ 577397 h 1620314"/>
                <a:gd name="connsiteX370" fmla="*/ 307547 w 394595"/>
                <a:gd name="connsiteY370" fmla="*/ 588254 h 1620314"/>
                <a:gd name="connsiteX371" fmla="*/ 316489 w 394595"/>
                <a:gd name="connsiteY371" fmla="*/ 595598 h 1620314"/>
                <a:gd name="connsiteX372" fmla="*/ 312657 w 394595"/>
                <a:gd name="connsiteY372" fmla="*/ 607733 h 1620314"/>
                <a:gd name="connsiteX373" fmla="*/ 304354 w 394595"/>
                <a:gd name="connsiteY373" fmla="*/ 608691 h 1620314"/>
                <a:gd name="connsiteX374" fmla="*/ 291261 w 394595"/>
                <a:gd name="connsiteY374" fmla="*/ 613161 h 1620314"/>
                <a:gd name="connsiteX375" fmla="*/ 266992 w 394595"/>
                <a:gd name="connsiteY375" fmla="*/ 617951 h 1620314"/>
                <a:gd name="connsiteX376" fmla="*/ 246875 w 394595"/>
                <a:gd name="connsiteY376" fmla="*/ 615716 h 1620314"/>
                <a:gd name="connsiteX377" fmla="*/ 240169 w 394595"/>
                <a:gd name="connsiteY377" fmla="*/ 619867 h 1620314"/>
                <a:gd name="connsiteX378" fmla="*/ 242404 w 394595"/>
                <a:gd name="connsiteY378" fmla="*/ 628170 h 1620314"/>
                <a:gd name="connsiteX379" fmla="*/ 245917 w 394595"/>
                <a:gd name="connsiteY379" fmla="*/ 631044 h 1620314"/>
                <a:gd name="connsiteX380" fmla="*/ 264438 w 394595"/>
                <a:gd name="connsiteY380" fmla="*/ 640943 h 1620314"/>
                <a:gd name="connsiteX381" fmla="*/ 275614 w 394595"/>
                <a:gd name="connsiteY381" fmla="*/ 648926 h 1620314"/>
                <a:gd name="connsiteX382" fmla="*/ 288707 w 394595"/>
                <a:gd name="connsiteY382" fmla="*/ 657867 h 1620314"/>
                <a:gd name="connsiteX383" fmla="*/ 289984 w 394595"/>
                <a:gd name="connsiteY383" fmla="*/ 658506 h 1620314"/>
                <a:gd name="connsiteX384" fmla="*/ 316169 w 394595"/>
                <a:gd name="connsiteY384" fmla="*/ 665531 h 1620314"/>
                <a:gd name="connsiteX385" fmla="*/ 328304 w 394595"/>
                <a:gd name="connsiteY385" fmla="*/ 669044 h 1620314"/>
                <a:gd name="connsiteX386" fmla="*/ 351295 w 394595"/>
                <a:gd name="connsiteY386" fmla="*/ 682136 h 1620314"/>
                <a:gd name="connsiteX387" fmla="*/ 370455 w 394595"/>
                <a:gd name="connsiteY387" fmla="*/ 684691 h 1620314"/>
                <a:gd name="connsiteX388" fmla="*/ 379716 w 394595"/>
                <a:gd name="connsiteY388" fmla="*/ 690439 h 1620314"/>
                <a:gd name="connsiteX389" fmla="*/ 376203 w 394595"/>
                <a:gd name="connsiteY389" fmla="*/ 695868 h 1620314"/>
                <a:gd name="connsiteX390" fmla="*/ 360875 w 394595"/>
                <a:gd name="connsiteY390" fmla="*/ 708002 h 1620314"/>
                <a:gd name="connsiteX391" fmla="*/ 350976 w 394595"/>
                <a:gd name="connsiteY391" fmla="*/ 713431 h 1620314"/>
                <a:gd name="connsiteX392" fmla="*/ 349060 w 394595"/>
                <a:gd name="connsiteY392" fmla="*/ 713431 h 1620314"/>
                <a:gd name="connsiteX393" fmla="*/ 325110 w 394595"/>
                <a:gd name="connsiteY393" fmla="*/ 711515 h 1620314"/>
                <a:gd name="connsiteX394" fmla="*/ 314892 w 394595"/>
                <a:gd name="connsiteY394" fmla="*/ 712473 h 1620314"/>
                <a:gd name="connsiteX395" fmla="*/ 286152 w 394595"/>
                <a:gd name="connsiteY395" fmla="*/ 715027 h 1620314"/>
                <a:gd name="connsiteX396" fmla="*/ 281043 w 394595"/>
                <a:gd name="connsiteY396" fmla="*/ 714389 h 1620314"/>
                <a:gd name="connsiteX397" fmla="*/ 267631 w 394595"/>
                <a:gd name="connsiteY397" fmla="*/ 721733 h 1620314"/>
                <a:gd name="connsiteX398" fmla="*/ 263160 w 394595"/>
                <a:gd name="connsiteY398" fmla="*/ 728120 h 1620314"/>
                <a:gd name="connsiteX399" fmla="*/ 265076 w 394595"/>
                <a:gd name="connsiteY399" fmla="*/ 740255 h 1620314"/>
                <a:gd name="connsiteX400" fmla="*/ 286152 w 394595"/>
                <a:gd name="connsiteY400" fmla="*/ 753666 h 1620314"/>
                <a:gd name="connsiteX401" fmla="*/ 290623 w 394595"/>
                <a:gd name="connsiteY401" fmla="*/ 757498 h 1620314"/>
                <a:gd name="connsiteX402" fmla="*/ 300203 w 394595"/>
                <a:gd name="connsiteY402" fmla="*/ 768355 h 1620314"/>
                <a:gd name="connsiteX403" fmla="*/ 302757 w 394595"/>
                <a:gd name="connsiteY403" fmla="*/ 776019 h 1620314"/>
                <a:gd name="connsiteX404" fmla="*/ 295732 w 394595"/>
                <a:gd name="connsiteY404" fmla="*/ 781129 h 1620314"/>
                <a:gd name="connsiteX405" fmla="*/ 268270 w 394595"/>
                <a:gd name="connsiteY405" fmla="*/ 774423 h 1620314"/>
                <a:gd name="connsiteX406" fmla="*/ 247513 w 394595"/>
                <a:gd name="connsiteY406" fmla="*/ 766439 h 1620314"/>
                <a:gd name="connsiteX407" fmla="*/ 239530 w 394595"/>
                <a:gd name="connsiteY407" fmla="*/ 766759 h 1620314"/>
                <a:gd name="connsiteX408" fmla="*/ 236656 w 394595"/>
                <a:gd name="connsiteY408" fmla="*/ 775700 h 1620314"/>
                <a:gd name="connsiteX409" fmla="*/ 248791 w 394595"/>
                <a:gd name="connsiteY409" fmla="*/ 792305 h 1620314"/>
                <a:gd name="connsiteX410" fmla="*/ 256454 w 394595"/>
                <a:gd name="connsiteY410" fmla="*/ 799011 h 1620314"/>
                <a:gd name="connsiteX411" fmla="*/ 264438 w 394595"/>
                <a:gd name="connsiteY411" fmla="*/ 807633 h 1620314"/>
                <a:gd name="connsiteX412" fmla="*/ 274018 w 394595"/>
                <a:gd name="connsiteY412" fmla="*/ 817532 h 1620314"/>
                <a:gd name="connsiteX413" fmla="*/ 289346 w 394595"/>
                <a:gd name="connsiteY413" fmla="*/ 827431 h 1620314"/>
                <a:gd name="connsiteX414" fmla="*/ 313295 w 394595"/>
                <a:gd name="connsiteY414" fmla="*/ 839885 h 1620314"/>
                <a:gd name="connsiteX415" fmla="*/ 327665 w 394595"/>
                <a:gd name="connsiteY415" fmla="*/ 843717 h 1620314"/>
                <a:gd name="connsiteX416" fmla="*/ 343951 w 394595"/>
                <a:gd name="connsiteY416" fmla="*/ 849784 h 1620314"/>
                <a:gd name="connsiteX417" fmla="*/ 356085 w 394595"/>
                <a:gd name="connsiteY417" fmla="*/ 857448 h 1620314"/>
                <a:gd name="connsiteX418" fmla="*/ 360556 w 394595"/>
                <a:gd name="connsiteY418" fmla="*/ 860003 h 1620314"/>
                <a:gd name="connsiteX419" fmla="*/ 359917 w 394595"/>
                <a:gd name="connsiteY419" fmla="*/ 875011 h 1620314"/>
                <a:gd name="connsiteX420" fmla="*/ 344270 w 394595"/>
                <a:gd name="connsiteY420" fmla="*/ 875650 h 1620314"/>
                <a:gd name="connsiteX421" fmla="*/ 329900 w 394595"/>
                <a:gd name="connsiteY421" fmla="*/ 871818 h 1620314"/>
                <a:gd name="connsiteX422" fmla="*/ 319682 w 394595"/>
                <a:gd name="connsiteY422" fmla="*/ 877886 h 1620314"/>
                <a:gd name="connsiteX423" fmla="*/ 311060 w 394595"/>
                <a:gd name="connsiteY423" fmla="*/ 883953 h 1620314"/>
                <a:gd name="connsiteX424" fmla="*/ 289984 w 394595"/>
                <a:gd name="connsiteY424" fmla="*/ 880121 h 1620314"/>
                <a:gd name="connsiteX425" fmla="*/ 259328 w 394595"/>
                <a:gd name="connsiteY425" fmla="*/ 870860 h 1620314"/>
                <a:gd name="connsiteX426" fmla="*/ 238891 w 394595"/>
                <a:gd name="connsiteY426" fmla="*/ 876289 h 1620314"/>
                <a:gd name="connsiteX427" fmla="*/ 236017 w 394595"/>
                <a:gd name="connsiteY427" fmla="*/ 885230 h 1620314"/>
                <a:gd name="connsiteX428" fmla="*/ 245278 w 394595"/>
                <a:gd name="connsiteY428" fmla="*/ 896087 h 1620314"/>
                <a:gd name="connsiteX429" fmla="*/ 254219 w 394595"/>
                <a:gd name="connsiteY429" fmla="*/ 906306 h 1620314"/>
                <a:gd name="connsiteX430" fmla="*/ 266992 w 394595"/>
                <a:gd name="connsiteY430" fmla="*/ 916844 h 1620314"/>
                <a:gd name="connsiteX431" fmla="*/ 292858 w 394595"/>
                <a:gd name="connsiteY431" fmla="*/ 927701 h 1620314"/>
                <a:gd name="connsiteX432" fmla="*/ 306909 w 394595"/>
                <a:gd name="connsiteY432" fmla="*/ 928340 h 1620314"/>
                <a:gd name="connsiteX433" fmla="*/ 336606 w 394595"/>
                <a:gd name="connsiteY433" fmla="*/ 923869 h 1620314"/>
                <a:gd name="connsiteX434" fmla="*/ 355766 w 394595"/>
                <a:gd name="connsiteY434" fmla="*/ 929297 h 1620314"/>
                <a:gd name="connsiteX435" fmla="*/ 360556 w 394595"/>
                <a:gd name="connsiteY435" fmla="*/ 937281 h 1620314"/>
                <a:gd name="connsiteX436" fmla="*/ 354489 w 394595"/>
                <a:gd name="connsiteY436" fmla="*/ 944306 h 1620314"/>
                <a:gd name="connsiteX437" fmla="*/ 336926 w 394595"/>
                <a:gd name="connsiteY437" fmla="*/ 949096 h 1620314"/>
                <a:gd name="connsiteX438" fmla="*/ 325430 w 394595"/>
                <a:gd name="connsiteY438" fmla="*/ 952289 h 1620314"/>
                <a:gd name="connsiteX439" fmla="*/ 319043 w 394595"/>
                <a:gd name="connsiteY439" fmla="*/ 952609 h 1620314"/>
                <a:gd name="connsiteX440" fmla="*/ 291261 w 394595"/>
                <a:gd name="connsiteY440" fmla="*/ 949415 h 1620314"/>
                <a:gd name="connsiteX441" fmla="*/ 280085 w 394595"/>
                <a:gd name="connsiteY441" fmla="*/ 948776 h 1620314"/>
                <a:gd name="connsiteX442" fmla="*/ 273060 w 394595"/>
                <a:gd name="connsiteY442" fmla="*/ 960273 h 1620314"/>
                <a:gd name="connsiteX443" fmla="*/ 282959 w 394595"/>
                <a:gd name="connsiteY443" fmla="*/ 969214 h 1620314"/>
                <a:gd name="connsiteX444" fmla="*/ 302119 w 394595"/>
                <a:gd name="connsiteY444" fmla="*/ 971449 h 1620314"/>
                <a:gd name="connsiteX445" fmla="*/ 310102 w 394595"/>
                <a:gd name="connsiteY445" fmla="*/ 971449 h 1620314"/>
                <a:gd name="connsiteX446" fmla="*/ 323194 w 394595"/>
                <a:gd name="connsiteY446" fmla="*/ 971130 h 1620314"/>
                <a:gd name="connsiteX447" fmla="*/ 346505 w 394595"/>
                <a:gd name="connsiteY447" fmla="*/ 968575 h 1620314"/>
                <a:gd name="connsiteX448" fmla="*/ 371413 w 394595"/>
                <a:gd name="connsiteY448" fmla="*/ 962827 h 1620314"/>
                <a:gd name="connsiteX449" fmla="*/ 389296 w 394595"/>
                <a:gd name="connsiteY449" fmla="*/ 958676 h 1620314"/>
                <a:gd name="connsiteX450" fmla="*/ 394405 w 394595"/>
                <a:gd name="connsiteY450" fmla="*/ 962508 h 1620314"/>
                <a:gd name="connsiteX451" fmla="*/ 393766 w 394595"/>
                <a:gd name="connsiteY451" fmla="*/ 971449 h 1620314"/>
                <a:gd name="connsiteX452" fmla="*/ 388657 w 394595"/>
                <a:gd name="connsiteY452" fmla="*/ 986458 h 1620314"/>
                <a:gd name="connsiteX453" fmla="*/ 291581 w 394595"/>
                <a:gd name="connsiteY453" fmla="*/ 423799 h 1620314"/>
                <a:gd name="connsiteX454" fmla="*/ 286791 w 394595"/>
                <a:gd name="connsiteY454" fmla="*/ 419648 h 1620314"/>
                <a:gd name="connsiteX455" fmla="*/ 282639 w 394595"/>
                <a:gd name="connsiteY455" fmla="*/ 423799 h 1620314"/>
                <a:gd name="connsiteX456" fmla="*/ 286471 w 394595"/>
                <a:gd name="connsiteY456" fmla="*/ 427950 h 1620314"/>
                <a:gd name="connsiteX457" fmla="*/ 291581 w 394595"/>
                <a:gd name="connsiteY457" fmla="*/ 423799 h 162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</a:cxnLst>
              <a:rect l="l" t="t" r="r" b="b"/>
              <a:pathLst>
                <a:path w="394595" h="1620314">
                  <a:moveTo>
                    <a:pt x="388657" y="986458"/>
                  </a:moveTo>
                  <a:cubicBezTo>
                    <a:pt x="386422" y="985819"/>
                    <a:pt x="385144" y="985499"/>
                    <a:pt x="383867" y="984861"/>
                  </a:cubicBezTo>
                  <a:cubicBezTo>
                    <a:pt x="378758" y="983264"/>
                    <a:pt x="373968" y="983264"/>
                    <a:pt x="369178" y="985819"/>
                  </a:cubicBezTo>
                  <a:cubicBezTo>
                    <a:pt x="358959" y="991567"/>
                    <a:pt x="347783" y="989970"/>
                    <a:pt x="336926" y="989651"/>
                  </a:cubicBezTo>
                  <a:cubicBezTo>
                    <a:pt x="333732" y="989651"/>
                    <a:pt x="330858" y="989332"/>
                    <a:pt x="327665" y="989651"/>
                  </a:cubicBezTo>
                  <a:cubicBezTo>
                    <a:pt x="319362" y="990289"/>
                    <a:pt x="311060" y="991247"/>
                    <a:pt x="302757" y="991567"/>
                  </a:cubicBezTo>
                  <a:cubicBezTo>
                    <a:pt x="296690" y="991886"/>
                    <a:pt x="291581" y="994441"/>
                    <a:pt x="288068" y="999231"/>
                  </a:cubicBezTo>
                  <a:cubicBezTo>
                    <a:pt x="284236" y="1004021"/>
                    <a:pt x="279766" y="1004979"/>
                    <a:pt x="274018" y="1003701"/>
                  </a:cubicBezTo>
                  <a:cubicBezTo>
                    <a:pt x="270505" y="1002743"/>
                    <a:pt x="266992" y="1002743"/>
                    <a:pt x="263799" y="1001786"/>
                  </a:cubicBezTo>
                  <a:cubicBezTo>
                    <a:pt x="258051" y="1000189"/>
                    <a:pt x="252942" y="1002743"/>
                    <a:pt x="248152" y="1004979"/>
                  </a:cubicBezTo>
                  <a:cubicBezTo>
                    <a:pt x="243043" y="1007214"/>
                    <a:pt x="243043" y="1014239"/>
                    <a:pt x="248152" y="1016475"/>
                  </a:cubicBezTo>
                  <a:cubicBezTo>
                    <a:pt x="253581" y="1019029"/>
                    <a:pt x="259328" y="1020306"/>
                    <a:pt x="265076" y="1021265"/>
                  </a:cubicBezTo>
                  <a:cubicBezTo>
                    <a:pt x="273698" y="1022861"/>
                    <a:pt x="282320" y="1023500"/>
                    <a:pt x="290942" y="1025096"/>
                  </a:cubicBezTo>
                  <a:cubicBezTo>
                    <a:pt x="295093" y="1025735"/>
                    <a:pt x="298925" y="1027651"/>
                    <a:pt x="301161" y="1031483"/>
                  </a:cubicBezTo>
                  <a:cubicBezTo>
                    <a:pt x="303396" y="1035315"/>
                    <a:pt x="302757" y="1038508"/>
                    <a:pt x="298606" y="1040105"/>
                  </a:cubicBezTo>
                  <a:cubicBezTo>
                    <a:pt x="295732" y="1041063"/>
                    <a:pt x="292539" y="1041382"/>
                    <a:pt x="289665" y="1041702"/>
                  </a:cubicBezTo>
                  <a:cubicBezTo>
                    <a:pt x="288068" y="1042021"/>
                    <a:pt x="286471" y="1041063"/>
                    <a:pt x="285194" y="1041702"/>
                  </a:cubicBezTo>
                  <a:cubicBezTo>
                    <a:pt x="283917" y="1042021"/>
                    <a:pt x="282320" y="1043298"/>
                    <a:pt x="282001" y="1044256"/>
                  </a:cubicBezTo>
                  <a:cubicBezTo>
                    <a:pt x="281682" y="1045214"/>
                    <a:pt x="283278" y="1047130"/>
                    <a:pt x="284236" y="1047449"/>
                  </a:cubicBezTo>
                  <a:cubicBezTo>
                    <a:pt x="288707" y="1048727"/>
                    <a:pt x="293497" y="1050004"/>
                    <a:pt x="298287" y="1050323"/>
                  </a:cubicBezTo>
                  <a:cubicBezTo>
                    <a:pt x="304673" y="1050323"/>
                    <a:pt x="311060" y="1049365"/>
                    <a:pt x="317127" y="1048727"/>
                  </a:cubicBezTo>
                  <a:cubicBezTo>
                    <a:pt x="322556" y="1048088"/>
                    <a:pt x="326388" y="1050323"/>
                    <a:pt x="330220" y="1053836"/>
                  </a:cubicBezTo>
                  <a:cubicBezTo>
                    <a:pt x="333094" y="1056391"/>
                    <a:pt x="333094" y="1058945"/>
                    <a:pt x="331816" y="1062138"/>
                  </a:cubicBezTo>
                  <a:cubicBezTo>
                    <a:pt x="329262" y="1067567"/>
                    <a:pt x="324472" y="1070122"/>
                    <a:pt x="319043" y="1069802"/>
                  </a:cubicBezTo>
                  <a:cubicBezTo>
                    <a:pt x="307867" y="1069483"/>
                    <a:pt x="297329" y="1071399"/>
                    <a:pt x="286791" y="1073954"/>
                  </a:cubicBezTo>
                  <a:cubicBezTo>
                    <a:pt x="283917" y="1074592"/>
                    <a:pt x="280724" y="1074592"/>
                    <a:pt x="277850" y="1074592"/>
                  </a:cubicBezTo>
                  <a:cubicBezTo>
                    <a:pt x="268270" y="1074273"/>
                    <a:pt x="258690" y="1073635"/>
                    <a:pt x="249110" y="1072996"/>
                  </a:cubicBezTo>
                  <a:cubicBezTo>
                    <a:pt x="247513" y="1072996"/>
                    <a:pt x="245917" y="1072677"/>
                    <a:pt x="244639" y="1073315"/>
                  </a:cubicBezTo>
                  <a:cubicBezTo>
                    <a:pt x="234740" y="1076508"/>
                    <a:pt x="224841" y="1073315"/>
                    <a:pt x="214942" y="1072357"/>
                  </a:cubicBezTo>
                  <a:cubicBezTo>
                    <a:pt x="214303" y="1072357"/>
                    <a:pt x="213664" y="1071718"/>
                    <a:pt x="213026" y="1071399"/>
                  </a:cubicBezTo>
                  <a:cubicBezTo>
                    <a:pt x="208555" y="1069164"/>
                    <a:pt x="208555" y="1069164"/>
                    <a:pt x="203446" y="1071399"/>
                  </a:cubicBezTo>
                  <a:cubicBezTo>
                    <a:pt x="202807" y="1074592"/>
                    <a:pt x="204723" y="1077147"/>
                    <a:pt x="207278" y="1078105"/>
                  </a:cubicBezTo>
                  <a:cubicBezTo>
                    <a:pt x="213345" y="1080979"/>
                    <a:pt x="219732" y="1083534"/>
                    <a:pt x="225799" y="1085769"/>
                  </a:cubicBezTo>
                  <a:cubicBezTo>
                    <a:pt x="228992" y="1087046"/>
                    <a:pt x="231228" y="1088962"/>
                    <a:pt x="231228" y="1091836"/>
                  </a:cubicBezTo>
                  <a:cubicBezTo>
                    <a:pt x="231228" y="1095030"/>
                    <a:pt x="229631" y="1096945"/>
                    <a:pt x="227076" y="1097904"/>
                  </a:cubicBezTo>
                  <a:cubicBezTo>
                    <a:pt x="222286" y="1099500"/>
                    <a:pt x="217496" y="1100778"/>
                    <a:pt x="212706" y="1102374"/>
                  </a:cubicBezTo>
                  <a:cubicBezTo>
                    <a:pt x="208874" y="1103332"/>
                    <a:pt x="205042" y="1104290"/>
                    <a:pt x="201210" y="1105248"/>
                  </a:cubicBezTo>
                  <a:cubicBezTo>
                    <a:pt x="194824" y="1107164"/>
                    <a:pt x="190673" y="1111635"/>
                    <a:pt x="190034" y="1118341"/>
                  </a:cubicBezTo>
                  <a:cubicBezTo>
                    <a:pt x="189715" y="1122811"/>
                    <a:pt x="188118" y="1126324"/>
                    <a:pt x="184605" y="1129198"/>
                  </a:cubicBezTo>
                  <a:cubicBezTo>
                    <a:pt x="178538" y="1134307"/>
                    <a:pt x="176303" y="1140694"/>
                    <a:pt x="177261" y="1148357"/>
                  </a:cubicBezTo>
                  <a:cubicBezTo>
                    <a:pt x="177580" y="1150593"/>
                    <a:pt x="177580" y="1152828"/>
                    <a:pt x="176942" y="1154744"/>
                  </a:cubicBezTo>
                  <a:cubicBezTo>
                    <a:pt x="175025" y="1162089"/>
                    <a:pt x="175984" y="1169114"/>
                    <a:pt x="176622" y="1176459"/>
                  </a:cubicBezTo>
                  <a:cubicBezTo>
                    <a:pt x="177899" y="1188593"/>
                    <a:pt x="178538" y="1201047"/>
                    <a:pt x="179496" y="1213181"/>
                  </a:cubicBezTo>
                  <a:cubicBezTo>
                    <a:pt x="180135" y="1219568"/>
                    <a:pt x="181093" y="1225955"/>
                    <a:pt x="181731" y="1232022"/>
                  </a:cubicBezTo>
                  <a:cubicBezTo>
                    <a:pt x="183009" y="1241921"/>
                    <a:pt x="182370" y="1251820"/>
                    <a:pt x="180135" y="1261400"/>
                  </a:cubicBezTo>
                  <a:cubicBezTo>
                    <a:pt x="178219" y="1270022"/>
                    <a:pt x="176622" y="1278644"/>
                    <a:pt x="179815" y="1287266"/>
                  </a:cubicBezTo>
                  <a:cubicBezTo>
                    <a:pt x="180774" y="1289501"/>
                    <a:pt x="181093" y="1292056"/>
                    <a:pt x="180774" y="1294291"/>
                  </a:cubicBezTo>
                  <a:cubicBezTo>
                    <a:pt x="179177" y="1304829"/>
                    <a:pt x="182689" y="1314728"/>
                    <a:pt x="183009" y="1324947"/>
                  </a:cubicBezTo>
                  <a:cubicBezTo>
                    <a:pt x="183009" y="1331014"/>
                    <a:pt x="183967" y="1337081"/>
                    <a:pt x="184605" y="1343148"/>
                  </a:cubicBezTo>
                  <a:cubicBezTo>
                    <a:pt x="184925" y="1347619"/>
                    <a:pt x="185244" y="1351771"/>
                    <a:pt x="185563" y="1356241"/>
                  </a:cubicBezTo>
                  <a:cubicBezTo>
                    <a:pt x="185563" y="1357518"/>
                    <a:pt x="185883" y="1358796"/>
                    <a:pt x="185563" y="1360073"/>
                  </a:cubicBezTo>
                  <a:cubicBezTo>
                    <a:pt x="183647" y="1374443"/>
                    <a:pt x="185883" y="1388493"/>
                    <a:pt x="185563" y="1402863"/>
                  </a:cubicBezTo>
                  <a:cubicBezTo>
                    <a:pt x="185244" y="1413401"/>
                    <a:pt x="183647" y="1424258"/>
                    <a:pt x="182689" y="1434796"/>
                  </a:cubicBezTo>
                  <a:cubicBezTo>
                    <a:pt x="182370" y="1437031"/>
                    <a:pt x="182370" y="1439586"/>
                    <a:pt x="182051" y="1441821"/>
                  </a:cubicBezTo>
                  <a:cubicBezTo>
                    <a:pt x="181731" y="1444376"/>
                    <a:pt x="182370" y="1446931"/>
                    <a:pt x="181412" y="1449166"/>
                  </a:cubicBezTo>
                  <a:cubicBezTo>
                    <a:pt x="177580" y="1460981"/>
                    <a:pt x="178219" y="1473435"/>
                    <a:pt x="176942" y="1485570"/>
                  </a:cubicBezTo>
                  <a:cubicBezTo>
                    <a:pt x="175984" y="1495469"/>
                    <a:pt x="176303" y="1505368"/>
                    <a:pt x="175984" y="1515267"/>
                  </a:cubicBezTo>
                  <a:cubicBezTo>
                    <a:pt x="175664" y="1526124"/>
                    <a:pt x="175664" y="1536982"/>
                    <a:pt x="174067" y="1547839"/>
                  </a:cubicBezTo>
                  <a:cubicBezTo>
                    <a:pt x="173429" y="1551990"/>
                    <a:pt x="174387" y="1556461"/>
                    <a:pt x="175025" y="1560931"/>
                  </a:cubicBezTo>
                  <a:cubicBezTo>
                    <a:pt x="176622" y="1569234"/>
                    <a:pt x="178219" y="1577536"/>
                    <a:pt x="180135" y="1585839"/>
                  </a:cubicBezTo>
                  <a:cubicBezTo>
                    <a:pt x="180454" y="1587435"/>
                    <a:pt x="181412" y="1589032"/>
                    <a:pt x="182051" y="1590629"/>
                  </a:cubicBezTo>
                  <a:cubicBezTo>
                    <a:pt x="182689" y="1592545"/>
                    <a:pt x="183967" y="1594780"/>
                    <a:pt x="183967" y="1596696"/>
                  </a:cubicBezTo>
                  <a:cubicBezTo>
                    <a:pt x="183647" y="1602444"/>
                    <a:pt x="182689" y="1608512"/>
                    <a:pt x="181731" y="1614259"/>
                  </a:cubicBezTo>
                  <a:cubicBezTo>
                    <a:pt x="181412" y="1615856"/>
                    <a:pt x="179496" y="1617772"/>
                    <a:pt x="177899" y="1618411"/>
                  </a:cubicBezTo>
                  <a:cubicBezTo>
                    <a:pt x="170555" y="1622242"/>
                    <a:pt x="161614" y="1620327"/>
                    <a:pt x="156824" y="1612343"/>
                  </a:cubicBezTo>
                  <a:cubicBezTo>
                    <a:pt x="153950" y="1607553"/>
                    <a:pt x="153311" y="1602763"/>
                    <a:pt x="155866" y="1597335"/>
                  </a:cubicBezTo>
                  <a:cubicBezTo>
                    <a:pt x="158740" y="1591268"/>
                    <a:pt x="158101" y="1585200"/>
                    <a:pt x="156824" y="1578814"/>
                  </a:cubicBezTo>
                  <a:cubicBezTo>
                    <a:pt x="154269" y="1567318"/>
                    <a:pt x="150756" y="1555822"/>
                    <a:pt x="153630" y="1543688"/>
                  </a:cubicBezTo>
                  <a:cubicBezTo>
                    <a:pt x="153630" y="1543368"/>
                    <a:pt x="153630" y="1543368"/>
                    <a:pt x="153630" y="1543049"/>
                  </a:cubicBezTo>
                  <a:cubicBezTo>
                    <a:pt x="154588" y="1524208"/>
                    <a:pt x="155227" y="1505368"/>
                    <a:pt x="156185" y="1486527"/>
                  </a:cubicBezTo>
                  <a:cubicBezTo>
                    <a:pt x="156504" y="1478225"/>
                    <a:pt x="156504" y="1469922"/>
                    <a:pt x="157462" y="1461620"/>
                  </a:cubicBezTo>
                  <a:cubicBezTo>
                    <a:pt x="157782" y="1458427"/>
                    <a:pt x="159378" y="1455233"/>
                    <a:pt x="160017" y="1452040"/>
                  </a:cubicBezTo>
                  <a:cubicBezTo>
                    <a:pt x="162572" y="1441183"/>
                    <a:pt x="165446" y="1430326"/>
                    <a:pt x="167042" y="1419468"/>
                  </a:cubicBezTo>
                  <a:cubicBezTo>
                    <a:pt x="168000" y="1413721"/>
                    <a:pt x="167042" y="1407653"/>
                    <a:pt x="166404" y="1401905"/>
                  </a:cubicBezTo>
                  <a:cubicBezTo>
                    <a:pt x="165765" y="1394880"/>
                    <a:pt x="165126" y="1387855"/>
                    <a:pt x="163849" y="1381149"/>
                  </a:cubicBezTo>
                  <a:cubicBezTo>
                    <a:pt x="162572" y="1375081"/>
                    <a:pt x="163210" y="1369014"/>
                    <a:pt x="163849" y="1362947"/>
                  </a:cubicBezTo>
                  <a:cubicBezTo>
                    <a:pt x="164168" y="1359435"/>
                    <a:pt x="164168" y="1355602"/>
                    <a:pt x="164168" y="1351771"/>
                  </a:cubicBezTo>
                  <a:cubicBezTo>
                    <a:pt x="163849" y="1342510"/>
                    <a:pt x="163210" y="1333569"/>
                    <a:pt x="162572" y="1324308"/>
                  </a:cubicBezTo>
                  <a:cubicBezTo>
                    <a:pt x="161933" y="1317602"/>
                    <a:pt x="160656" y="1310896"/>
                    <a:pt x="160336" y="1304190"/>
                  </a:cubicBezTo>
                  <a:cubicBezTo>
                    <a:pt x="160017" y="1297485"/>
                    <a:pt x="160017" y="1290459"/>
                    <a:pt x="161294" y="1284072"/>
                  </a:cubicBezTo>
                  <a:cubicBezTo>
                    <a:pt x="163849" y="1269064"/>
                    <a:pt x="163849" y="1254375"/>
                    <a:pt x="162572" y="1239366"/>
                  </a:cubicBezTo>
                  <a:cubicBezTo>
                    <a:pt x="161614" y="1227232"/>
                    <a:pt x="160656" y="1215417"/>
                    <a:pt x="159378" y="1203282"/>
                  </a:cubicBezTo>
                  <a:cubicBezTo>
                    <a:pt x="159059" y="1201047"/>
                    <a:pt x="158420" y="1199131"/>
                    <a:pt x="158420" y="1196896"/>
                  </a:cubicBezTo>
                  <a:cubicBezTo>
                    <a:pt x="158101" y="1193702"/>
                    <a:pt x="157462" y="1190509"/>
                    <a:pt x="157462" y="1186997"/>
                  </a:cubicBezTo>
                  <a:cubicBezTo>
                    <a:pt x="157462" y="1173265"/>
                    <a:pt x="158420" y="1159534"/>
                    <a:pt x="158101" y="1145484"/>
                  </a:cubicBezTo>
                  <a:cubicBezTo>
                    <a:pt x="157782" y="1130794"/>
                    <a:pt x="156504" y="1116105"/>
                    <a:pt x="155227" y="1101735"/>
                  </a:cubicBezTo>
                  <a:cubicBezTo>
                    <a:pt x="154908" y="1095988"/>
                    <a:pt x="152034" y="1090878"/>
                    <a:pt x="145967" y="1089281"/>
                  </a:cubicBezTo>
                  <a:cubicBezTo>
                    <a:pt x="139899" y="1087366"/>
                    <a:pt x="134151" y="1083534"/>
                    <a:pt x="127126" y="1083853"/>
                  </a:cubicBezTo>
                  <a:cubicBezTo>
                    <a:pt x="125210" y="1083853"/>
                    <a:pt x="122975" y="1083853"/>
                    <a:pt x="121378" y="1084492"/>
                  </a:cubicBezTo>
                  <a:cubicBezTo>
                    <a:pt x="117227" y="1086408"/>
                    <a:pt x="112756" y="1086088"/>
                    <a:pt x="108605" y="1085769"/>
                  </a:cubicBezTo>
                  <a:cubicBezTo>
                    <a:pt x="104454" y="1085769"/>
                    <a:pt x="100941" y="1084492"/>
                    <a:pt x="97748" y="1081618"/>
                  </a:cubicBezTo>
                  <a:cubicBezTo>
                    <a:pt x="94555" y="1078744"/>
                    <a:pt x="91042" y="1077786"/>
                    <a:pt x="86891" y="1078425"/>
                  </a:cubicBezTo>
                  <a:cubicBezTo>
                    <a:pt x="81781" y="1079382"/>
                    <a:pt x="74437" y="1074912"/>
                    <a:pt x="72521" y="1070441"/>
                  </a:cubicBezTo>
                  <a:cubicBezTo>
                    <a:pt x="70924" y="1066609"/>
                    <a:pt x="73479" y="1060542"/>
                    <a:pt x="77949" y="1059265"/>
                  </a:cubicBezTo>
                  <a:cubicBezTo>
                    <a:pt x="86571" y="1056710"/>
                    <a:pt x="92000" y="1049685"/>
                    <a:pt x="98706" y="1044575"/>
                  </a:cubicBezTo>
                  <a:cubicBezTo>
                    <a:pt x="99664" y="1043937"/>
                    <a:pt x="100302" y="1042979"/>
                    <a:pt x="100941" y="1042021"/>
                  </a:cubicBezTo>
                  <a:cubicBezTo>
                    <a:pt x="103176" y="1038508"/>
                    <a:pt x="102218" y="1035634"/>
                    <a:pt x="98067" y="1034676"/>
                  </a:cubicBezTo>
                  <a:cubicBezTo>
                    <a:pt x="96790" y="1034357"/>
                    <a:pt x="95512" y="1034676"/>
                    <a:pt x="94235" y="1034676"/>
                  </a:cubicBezTo>
                  <a:cubicBezTo>
                    <a:pt x="88487" y="1034676"/>
                    <a:pt x="82420" y="1035315"/>
                    <a:pt x="76672" y="1034676"/>
                  </a:cubicBezTo>
                  <a:cubicBezTo>
                    <a:pt x="69647" y="1034038"/>
                    <a:pt x="62941" y="1032441"/>
                    <a:pt x="55916" y="1031802"/>
                  </a:cubicBezTo>
                  <a:cubicBezTo>
                    <a:pt x="51445" y="1031483"/>
                    <a:pt x="47294" y="1032441"/>
                    <a:pt x="42823" y="1032441"/>
                  </a:cubicBezTo>
                  <a:cubicBezTo>
                    <a:pt x="38033" y="1032441"/>
                    <a:pt x="33243" y="1032441"/>
                    <a:pt x="28453" y="1032441"/>
                  </a:cubicBezTo>
                  <a:cubicBezTo>
                    <a:pt x="22705" y="1032441"/>
                    <a:pt x="17277" y="1032441"/>
                    <a:pt x="11529" y="1032441"/>
                  </a:cubicBezTo>
                  <a:cubicBezTo>
                    <a:pt x="11209" y="1032441"/>
                    <a:pt x="10571" y="1032760"/>
                    <a:pt x="10251" y="1032760"/>
                  </a:cubicBezTo>
                  <a:cubicBezTo>
                    <a:pt x="4504" y="1033399"/>
                    <a:pt x="1310" y="1031802"/>
                    <a:pt x="352" y="1028290"/>
                  </a:cubicBezTo>
                  <a:cubicBezTo>
                    <a:pt x="-925" y="1022861"/>
                    <a:pt x="1310" y="1017432"/>
                    <a:pt x="6419" y="1015836"/>
                  </a:cubicBezTo>
                  <a:cubicBezTo>
                    <a:pt x="11848" y="1013920"/>
                    <a:pt x="17915" y="1013281"/>
                    <a:pt x="23663" y="1012323"/>
                  </a:cubicBezTo>
                  <a:cubicBezTo>
                    <a:pt x="27176" y="1011685"/>
                    <a:pt x="31008" y="1011685"/>
                    <a:pt x="34840" y="1011685"/>
                  </a:cubicBezTo>
                  <a:cubicBezTo>
                    <a:pt x="38352" y="1011365"/>
                    <a:pt x="41865" y="1011685"/>
                    <a:pt x="45378" y="1011365"/>
                  </a:cubicBezTo>
                  <a:cubicBezTo>
                    <a:pt x="48890" y="1011046"/>
                    <a:pt x="52403" y="1010726"/>
                    <a:pt x="55916" y="1010726"/>
                  </a:cubicBezTo>
                  <a:cubicBezTo>
                    <a:pt x="59748" y="1010726"/>
                    <a:pt x="63899" y="1010088"/>
                    <a:pt x="67412" y="1011365"/>
                  </a:cubicBezTo>
                  <a:cubicBezTo>
                    <a:pt x="76033" y="1014559"/>
                    <a:pt x="84336" y="1013601"/>
                    <a:pt x="92638" y="1012004"/>
                  </a:cubicBezTo>
                  <a:cubicBezTo>
                    <a:pt x="96790" y="1011046"/>
                    <a:pt x="98386" y="1007533"/>
                    <a:pt x="99344" y="1004021"/>
                  </a:cubicBezTo>
                  <a:cubicBezTo>
                    <a:pt x="100302" y="1000827"/>
                    <a:pt x="98386" y="998592"/>
                    <a:pt x="95832" y="996996"/>
                  </a:cubicBezTo>
                  <a:cubicBezTo>
                    <a:pt x="95512" y="996676"/>
                    <a:pt x="95193" y="996357"/>
                    <a:pt x="94874" y="996037"/>
                  </a:cubicBezTo>
                  <a:cubicBezTo>
                    <a:pt x="91361" y="993163"/>
                    <a:pt x="87529" y="990289"/>
                    <a:pt x="89126" y="984542"/>
                  </a:cubicBezTo>
                  <a:cubicBezTo>
                    <a:pt x="91042" y="978474"/>
                    <a:pt x="94235" y="973365"/>
                    <a:pt x="100941" y="971768"/>
                  </a:cubicBezTo>
                  <a:cubicBezTo>
                    <a:pt x="104454" y="971130"/>
                    <a:pt x="107647" y="969853"/>
                    <a:pt x="110840" y="968256"/>
                  </a:cubicBezTo>
                  <a:cubicBezTo>
                    <a:pt x="115630" y="965701"/>
                    <a:pt x="116588" y="962189"/>
                    <a:pt x="113076" y="958356"/>
                  </a:cubicBezTo>
                  <a:cubicBezTo>
                    <a:pt x="109563" y="954525"/>
                    <a:pt x="107008" y="950693"/>
                    <a:pt x="105412" y="945583"/>
                  </a:cubicBezTo>
                  <a:cubicBezTo>
                    <a:pt x="104454" y="942071"/>
                    <a:pt x="101580" y="940474"/>
                    <a:pt x="97748" y="940793"/>
                  </a:cubicBezTo>
                  <a:cubicBezTo>
                    <a:pt x="89445" y="941751"/>
                    <a:pt x="81143" y="942390"/>
                    <a:pt x="72840" y="943348"/>
                  </a:cubicBezTo>
                  <a:cubicBezTo>
                    <a:pt x="71243" y="943667"/>
                    <a:pt x="69327" y="943987"/>
                    <a:pt x="67731" y="943667"/>
                  </a:cubicBezTo>
                  <a:cubicBezTo>
                    <a:pt x="57832" y="941751"/>
                    <a:pt x="48252" y="944306"/>
                    <a:pt x="38352" y="945264"/>
                  </a:cubicBezTo>
                  <a:cubicBezTo>
                    <a:pt x="31966" y="945903"/>
                    <a:pt x="25260" y="945264"/>
                    <a:pt x="18873" y="944945"/>
                  </a:cubicBezTo>
                  <a:cubicBezTo>
                    <a:pt x="16319" y="944945"/>
                    <a:pt x="13764" y="944625"/>
                    <a:pt x="11209" y="943987"/>
                  </a:cubicBezTo>
                  <a:cubicBezTo>
                    <a:pt x="8974" y="943667"/>
                    <a:pt x="6739" y="943029"/>
                    <a:pt x="4823" y="942071"/>
                  </a:cubicBezTo>
                  <a:cubicBezTo>
                    <a:pt x="-606" y="939197"/>
                    <a:pt x="-1244" y="933130"/>
                    <a:pt x="3865" y="929297"/>
                  </a:cubicBezTo>
                  <a:cubicBezTo>
                    <a:pt x="7058" y="926743"/>
                    <a:pt x="9932" y="925146"/>
                    <a:pt x="14403" y="925785"/>
                  </a:cubicBezTo>
                  <a:cubicBezTo>
                    <a:pt x="21428" y="926423"/>
                    <a:pt x="28453" y="927382"/>
                    <a:pt x="35159" y="925146"/>
                  </a:cubicBezTo>
                  <a:cubicBezTo>
                    <a:pt x="36756" y="924508"/>
                    <a:pt x="38352" y="924188"/>
                    <a:pt x="40269" y="923550"/>
                  </a:cubicBezTo>
                  <a:cubicBezTo>
                    <a:pt x="43142" y="922911"/>
                    <a:pt x="46016" y="921633"/>
                    <a:pt x="48571" y="921953"/>
                  </a:cubicBezTo>
                  <a:cubicBezTo>
                    <a:pt x="58470" y="924188"/>
                    <a:pt x="67731" y="920356"/>
                    <a:pt x="76672" y="917802"/>
                  </a:cubicBezTo>
                  <a:cubicBezTo>
                    <a:pt x="79546" y="917163"/>
                    <a:pt x="82420" y="915886"/>
                    <a:pt x="85613" y="914928"/>
                  </a:cubicBezTo>
                  <a:cubicBezTo>
                    <a:pt x="91361" y="913331"/>
                    <a:pt x="94874" y="908541"/>
                    <a:pt x="98067" y="903751"/>
                  </a:cubicBezTo>
                  <a:cubicBezTo>
                    <a:pt x="98706" y="902474"/>
                    <a:pt x="98706" y="900239"/>
                    <a:pt x="97748" y="898961"/>
                  </a:cubicBezTo>
                  <a:cubicBezTo>
                    <a:pt x="96790" y="898003"/>
                    <a:pt x="94874" y="897365"/>
                    <a:pt x="93277" y="897365"/>
                  </a:cubicBezTo>
                  <a:cubicBezTo>
                    <a:pt x="90723" y="897684"/>
                    <a:pt x="88168" y="898642"/>
                    <a:pt x="85613" y="898961"/>
                  </a:cubicBezTo>
                  <a:cubicBezTo>
                    <a:pt x="82739" y="899600"/>
                    <a:pt x="79546" y="900239"/>
                    <a:pt x="76672" y="899919"/>
                  </a:cubicBezTo>
                  <a:cubicBezTo>
                    <a:pt x="70285" y="899280"/>
                    <a:pt x="67731" y="893852"/>
                    <a:pt x="70605" y="887785"/>
                  </a:cubicBezTo>
                  <a:cubicBezTo>
                    <a:pt x="71882" y="885549"/>
                    <a:pt x="72840" y="882995"/>
                    <a:pt x="73479" y="880440"/>
                  </a:cubicBezTo>
                  <a:cubicBezTo>
                    <a:pt x="74117" y="877886"/>
                    <a:pt x="73798" y="875650"/>
                    <a:pt x="71243" y="874054"/>
                  </a:cubicBezTo>
                  <a:cubicBezTo>
                    <a:pt x="68689" y="872457"/>
                    <a:pt x="66134" y="872776"/>
                    <a:pt x="63899" y="874373"/>
                  </a:cubicBezTo>
                  <a:cubicBezTo>
                    <a:pt x="61663" y="875970"/>
                    <a:pt x="59748" y="877886"/>
                    <a:pt x="57512" y="879163"/>
                  </a:cubicBezTo>
                  <a:cubicBezTo>
                    <a:pt x="52722" y="881717"/>
                    <a:pt x="47932" y="884272"/>
                    <a:pt x="42823" y="886188"/>
                  </a:cubicBezTo>
                  <a:cubicBezTo>
                    <a:pt x="38991" y="887785"/>
                    <a:pt x="35479" y="885869"/>
                    <a:pt x="32605" y="882037"/>
                  </a:cubicBezTo>
                  <a:cubicBezTo>
                    <a:pt x="30369" y="878844"/>
                    <a:pt x="31008" y="876289"/>
                    <a:pt x="33243" y="873096"/>
                  </a:cubicBezTo>
                  <a:cubicBezTo>
                    <a:pt x="38352" y="865112"/>
                    <a:pt x="45058" y="859045"/>
                    <a:pt x="53680" y="854894"/>
                  </a:cubicBezTo>
                  <a:cubicBezTo>
                    <a:pt x="59428" y="852020"/>
                    <a:pt x="63899" y="847868"/>
                    <a:pt x="67731" y="843079"/>
                  </a:cubicBezTo>
                  <a:cubicBezTo>
                    <a:pt x="74437" y="834457"/>
                    <a:pt x="80504" y="825515"/>
                    <a:pt x="87210" y="816894"/>
                  </a:cubicBezTo>
                  <a:cubicBezTo>
                    <a:pt x="89126" y="814339"/>
                    <a:pt x="92000" y="812742"/>
                    <a:pt x="94555" y="810826"/>
                  </a:cubicBezTo>
                  <a:cubicBezTo>
                    <a:pt x="96470" y="809230"/>
                    <a:pt x="98706" y="807633"/>
                    <a:pt x="100622" y="806036"/>
                  </a:cubicBezTo>
                  <a:cubicBezTo>
                    <a:pt x="102538" y="804120"/>
                    <a:pt x="103496" y="801566"/>
                    <a:pt x="101899" y="799650"/>
                  </a:cubicBezTo>
                  <a:cubicBezTo>
                    <a:pt x="100622" y="798053"/>
                    <a:pt x="98067" y="797415"/>
                    <a:pt x="95832" y="796776"/>
                  </a:cubicBezTo>
                  <a:cubicBezTo>
                    <a:pt x="94555" y="796456"/>
                    <a:pt x="92638" y="796776"/>
                    <a:pt x="91361" y="797415"/>
                  </a:cubicBezTo>
                  <a:cubicBezTo>
                    <a:pt x="81462" y="802205"/>
                    <a:pt x="70605" y="803482"/>
                    <a:pt x="59748" y="805078"/>
                  </a:cubicBezTo>
                  <a:cubicBezTo>
                    <a:pt x="54958" y="805717"/>
                    <a:pt x="50487" y="807633"/>
                    <a:pt x="46016" y="809549"/>
                  </a:cubicBezTo>
                  <a:cubicBezTo>
                    <a:pt x="41546" y="811465"/>
                    <a:pt x="37075" y="811146"/>
                    <a:pt x="32605" y="810188"/>
                  </a:cubicBezTo>
                  <a:cubicBezTo>
                    <a:pt x="30050" y="809549"/>
                    <a:pt x="28453" y="808272"/>
                    <a:pt x="27815" y="805398"/>
                  </a:cubicBezTo>
                  <a:cubicBezTo>
                    <a:pt x="25899" y="796137"/>
                    <a:pt x="31647" y="789431"/>
                    <a:pt x="41226" y="788473"/>
                  </a:cubicBezTo>
                  <a:cubicBezTo>
                    <a:pt x="47294" y="787835"/>
                    <a:pt x="53680" y="786238"/>
                    <a:pt x="59428" y="784003"/>
                  </a:cubicBezTo>
                  <a:cubicBezTo>
                    <a:pt x="64218" y="782406"/>
                    <a:pt x="68369" y="779532"/>
                    <a:pt x="72521" y="776658"/>
                  </a:cubicBezTo>
                  <a:cubicBezTo>
                    <a:pt x="74756" y="775062"/>
                    <a:pt x="76353" y="772507"/>
                    <a:pt x="77311" y="769952"/>
                  </a:cubicBezTo>
                  <a:cubicBezTo>
                    <a:pt x="79227" y="765482"/>
                    <a:pt x="76033" y="761649"/>
                    <a:pt x="70924" y="762288"/>
                  </a:cubicBezTo>
                  <a:cubicBezTo>
                    <a:pt x="67731" y="762927"/>
                    <a:pt x="64537" y="763565"/>
                    <a:pt x="61344" y="764524"/>
                  </a:cubicBezTo>
                  <a:cubicBezTo>
                    <a:pt x="52403" y="767398"/>
                    <a:pt x="43142" y="769633"/>
                    <a:pt x="33562" y="769313"/>
                  </a:cubicBezTo>
                  <a:cubicBezTo>
                    <a:pt x="30050" y="769313"/>
                    <a:pt x="26537" y="768355"/>
                    <a:pt x="23344" y="767398"/>
                  </a:cubicBezTo>
                  <a:cubicBezTo>
                    <a:pt x="20789" y="766759"/>
                    <a:pt x="19193" y="765162"/>
                    <a:pt x="18873" y="762288"/>
                  </a:cubicBezTo>
                  <a:cubicBezTo>
                    <a:pt x="18554" y="759414"/>
                    <a:pt x="19193" y="756860"/>
                    <a:pt x="21747" y="755582"/>
                  </a:cubicBezTo>
                  <a:cubicBezTo>
                    <a:pt x="23344" y="754624"/>
                    <a:pt x="25260" y="753666"/>
                    <a:pt x="27176" y="753347"/>
                  </a:cubicBezTo>
                  <a:cubicBezTo>
                    <a:pt x="35798" y="751750"/>
                    <a:pt x="44420" y="750154"/>
                    <a:pt x="53042" y="748557"/>
                  </a:cubicBezTo>
                  <a:cubicBezTo>
                    <a:pt x="54638" y="748238"/>
                    <a:pt x="56554" y="747919"/>
                    <a:pt x="58151" y="746960"/>
                  </a:cubicBezTo>
                  <a:cubicBezTo>
                    <a:pt x="63899" y="743767"/>
                    <a:pt x="69647" y="740893"/>
                    <a:pt x="75075" y="737061"/>
                  </a:cubicBezTo>
                  <a:cubicBezTo>
                    <a:pt x="79865" y="733868"/>
                    <a:pt x="80185" y="729397"/>
                    <a:pt x="76672" y="724607"/>
                  </a:cubicBezTo>
                  <a:cubicBezTo>
                    <a:pt x="72201" y="718859"/>
                    <a:pt x="66773" y="716624"/>
                    <a:pt x="59428" y="718540"/>
                  </a:cubicBezTo>
                  <a:cubicBezTo>
                    <a:pt x="55596" y="719498"/>
                    <a:pt x="51764" y="718859"/>
                    <a:pt x="47932" y="718540"/>
                  </a:cubicBezTo>
                  <a:cubicBezTo>
                    <a:pt x="44100" y="718221"/>
                    <a:pt x="40588" y="717263"/>
                    <a:pt x="37075" y="716943"/>
                  </a:cubicBezTo>
                  <a:cubicBezTo>
                    <a:pt x="31966" y="716305"/>
                    <a:pt x="29411" y="712792"/>
                    <a:pt x="27815" y="708641"/>
                  </a:cubicBezTo>
                  <a:cubicBezTo>
                    <a:pt x="26218" y="704809"/>
                    <a:pt x="28773" y="701935"/>
                    <a:pt x="31647" y="699380"/>
                  </a:cubicBezTo>
                  <a:cubicBezTo>
                    <a:pt x="33882" y="697784"/>
                    <a:pt x="36117" y="695548"/>
                    <a:pt x="38672" y="694910"/>
                  </a:cubicBezTo>
                  <a:cubicBezTo>
                    <a:pt x="48571" y="692036"/>
                    <a:pt x="56873" y="686288"/>
                    <a:pt x="65176" y="680859"/>
                  </a:cubicBezTo>
                  <a:cubicBezTo>
                    <a:pt x="73479" y="675750"/>
                    <a:pt x="81781" y="670960"/>
                    <a:pt x="89765" y="666170"/>
                  </a:cubicBezTo>
                  <a:cubicBezTo>
                    <a:pt x="94235" y="663616"/>
                    <a:pt x="98386" y="660422"/>
                    <a:pt x="103496" y="658506"/>
                  </a:cubicBezTo>
                  <a:cubicBezTo>
                    <a:pt x="107328" y="657229"/>
                    <a:pt x="111160" y="653077"/>
                    <a:pt x="113395" y="649565"/>
                  </a:cubicBezTo>
                  <a:cubicBezTo>
                    <a:pt x="119781" y="639666"/>
                    <a:pt x="109244" y="628489"/>
                    <a:pt x="101580" y="628809"/>
                  </a:cubicBezTo>
                  <a:cubicBezTo>
                    <a:pt x="99025" y="628809"/>
                    <a:pt x="95832" y="629767"/>
                    <a:pt x="93596" y="631363"/>
                  </a:cubicBezTo>
                  <a:cubicBezTo>
                    <a:pt x="87529" y="636153"/>
                    <a:pt x="82101" y="633918"/>
                    <a:pt x="76991" y="630086"/>
                  </a:cubicBezTo>
                  <a:cubicBezTo>
                    <a:pt x="74117" y="628170"/>
                    <a:pt x="72840" y="625615"/>
                    <a:pt x="73479" y="622422"/>
                  </a:cubicBezTo>
                  <a:cubicBezTo>
                    <a:pt x="75395" y="614119"/>
                    <a:pt x="77630" y="606136"/>
                    <a:pt x="86891" y="602943"/>
                  </a:cubicBezTo>
                  <a:cubicBezTo>
                    <a:pt x="88806" y="602304"/>
                    <a:pt x="90723" y="600707"/>
                    <a:pt x="92638" y="599750"/>
                  </a:cubicBezTo>
                  <a:cubicBezTo>
                    <a:pt x="97109" y="596876"/>
                    <a:pt x="101580" y="594002"/>
                    <a:pt x="105731" y="590808"/>
                  </a:cubicBezTo>
                  <a:cubicBezTo>
                    <a:pt x="109244" y="587934"/>
                    <a:pt x="112756" y="584741"/>
                    <a:pt x="115630" y="581228"/>
                  </a:cubicBezTo>
                  <a:cubicBezTo>
                    <a:pt x="118185" y="578035"/>
                    <a:pt x="120420" y="574523"/>
                    <a:pt x="122336" y="571010"/>
                  </a:cubicBezTo>
                  <a:cubicBezTo>
                    <a:pt x="123294" y="569094"/>
                    <a:pt x="123613" y="566539"/>
                    <a:pt x="122975" y="564623"/>
                  </a:cubicBezTo>
                  <a:cubicBezTo>
                    <a:pt x="120739" y="558875"/>
                    <a:pt x="121378" y="553128"/>
                    <a:pt x="122336" y="547060"/>
                  </a:cubicBezTo>
                  <a:cubicBezTo>
                    <a:pt x="122975" y="543867"/>
                    <a:pt x="122655" y="540354"/>
                    <a:pt x="122655" y="536522"/>
                  </a:cubicBezTo>
                  <a:cubicBezTo>
                    <a:pt x="116908" y="536522"/>
                    <a:pt x="113395" y="539716"/>
                    <a:pt x="109882" y="542270"/>
                  </a:cubicBezTo>
                  <a:cubicBezTo>
                    <a:pt x="102538" y="547699"/>
                    <a:pt x="93916" y="549295"/>
                    <a:pt x="85613" y="551211"/>
                  </a:cubicBezTo>
                  <a:cubicBezTo>
                    <a:pt x="82101" y="551850"/>
                    <a:pt x="79227" y="549295"/>
                    <a:pt x="77630" y="545783"/>
                  </a:cubicBezTo>
                  <a:cubicBezTo>
                    <a:pt x="76033" y="542270"/>
                    <a:pt x="77949" y="540035"/>
                    <a:pt x="80185" y="537800"/>
                  </a:cubicBezTo>
                  <a:cubicBezTo>
                    <a:pt x="85933" y="532690"/>
                    <a:pt x="86252" y="531094"/>
                    <a:pt x="82739" y="524388"/>
                  </a:cubicBezTo>
                  <a:cubicBezTo>
                    <a:pt x="81462" y="521833"/>
                    <a:pt x="80823" y="519278"/>
                    <a:pt x="80185" y="516404"/>
                  </a:cubicBezTo>
                  <a:cubicBezTo>
                    <a:pt x="79546" y="514489"/>
                    <a:pt x="79546" y="512253"/>
                    <a:pt x="79227" y="510657"/>
                  </a:cubicBezTo>
                  <a:cubicBezTo>
                    <a:pt x="73798" y="510337"/>
                    <a:pt x="68689" y="510337"/>
                    <a:pt x="63899" y="509699"/>
                  </a:cubicBezTo>
                  <a:cubicBezTo>
                    <a:pt x="58790" y="509060"/>
                    <a:pt x="55916" y="506505"/>
                    <a:pt x="54958" y="501715"/>
                  </a:cubicBezTo>
                  <a:cubicBezTo>
                    <a:pt x="53680" y="495009"/>
                    <a:pt x="53042" y="488942"/>
                    <a:pt x="62302" y="482556"/>
                  </a:cubicBezTo>
                  <a:cubicBezTo>
                    <a:pt x="67731" y="479043"/>
                    <a:pt x="69008" y="474253"/>
                    <a:pt x="67731" y="467866"/>
                  </a:cubicBezTo>
                  <a:cubicBezTo>
                    <a:pt x="67092" y="465312"/>
                    <a:pt x="67092" y="462118"/>
                    <a:pt x="68050" y="459564"/>
                  </a:cubicBezTo>
                  <a:cubicBezTo>
                    <a:pt x="71563" y="450623"/>
                    <a:pt x="69008" y="446152"/>
                    <a:pt x="59109" y="446152"/>
                  </a:cubicBezTo>
                  <a:cubicBezTo>
                    <a:pt x="56873" y="446152"/>
                    <a:pt x="54638" y="446471"/>
                    <a:pt x="52403" y="446152"/>
                  </a:cubicBezTo>
                  <a:cubicBezTo>
                    <a:pt x="48252" y="445833"/>
                    <a:pt x="44100" y="445513"/>
                    <a:pt x="39949" y="444555"/>
                  </a:cubicBezTo>
                  <a:cubicBezTo>
                    <a:pt x="37714" y="443917"/>
                    <a:pt x="35479" y="442639"/>
                    <a:pt x="33882" y="441043"/>
                  </a:cubicBezTo>
                  <a:cubicBezTo>
                    <a:pt x="29730" y="437211"/>
                    <a:pt x="30369" y="432102"/>
                    <a:pt x="35159" y="429547"/>
                  </a:cubicBezTo>
                  <a:cubicBezTo>
                    <a:pt x="38033" y="427950"/>
                    <a:pt x="41226" y="427631"/>
                    <a:pt x="44420" y="427312"/>
                  </a:cubicBezTo>
                  <a:cubicBezTo>
                    <a:pt x="51445" y="426992"/>
                    <a:pt x="58790" y="428270"/>
                    <a:pt x="65815" y="425715"/>
                  </a:cubicBezTo>
                  <a:cubicBezTo>
                    <a:pt x="78269" y="421244"/>
                    <a:pt x="91042" y="417093"/>
                    <a:pt x="102538" y="410068"/>
                  </a:cubicBezTo>
                  <a:cubicBezTo>
                    <a:pt x="108924" y="406236"/>
                    <a:pt x="113395" y="400488"/>
                    <a:pt x="116908" y="394101"/>
                  </a:cubicBezTo>
                  <a:cubicBezTo>
                    <a:pt x="118185" y="391547"/>
                    <a:pt x="119462" y="388992"/>
                    <a:pt x="116908" y="386757"/>
                  </a:cubicBezTo>
                  <a:cubicBezTo>
                    <a:pt x="114672" y="384521"/>
                    <a:pt x="112437" y="386118"/>
                    <a:pt x="110202" y="387076"/>
                  </a:cubicBezTo>
                  <a:cubicBezTo>
                    <a:pt x="106370" y="388673"/>
                    <a:pt x="102538" y="390269"/>
                    <a:pt x="98706" y="391866"/>
                  </a:cubicBezTo>
                  <a:cubicBezTo>
                    <a:pt x="95512" y="393463"/>
                    <a:pt x="92638" y="395379"/>
                    <a:pt x="89765" y="396975"/>
                  </a:cubicBezTo>
                  <a:cubicBezTo>
                    <a:pt x="85933" y="399211"/>
                    <a:pt x="83697" y="399211"/>
                    <a:pt x="80504" y="396017"/>
                  </a:cubicBezTo>
                  <a:cubicBezTo>
                    <a:pt x="74437" y="389950"/>
                    <a:pt x="75395" y="382606"/>
                    <a:pt x="83059" y="378454"/>
                  </a:cubicBezTo>
                  <a:cubicBezTo>
                    <a:pt x="89445" y="374942"/>
                    <a:pt x="95512" y="371110"/>
                    <a:pt x="99025" y="364404"/>
                  </a:cubicBezTo>
                  <a:cubicBezTo>
                    <a:pt x="99344" y="363765"/>
                    <a:pt x="99664" y="363126"/>
                    <a:pt x="100302" y="362807"/>
                  </a:cubicBezTo>
                  <a:cubicBezTo>
                    <a:pt x="106370" y="358975"/>
                    <a:pt x="107008" y="352908"/>
                    <a:pt x="107008" y="346841"/>
                  </a:cubicBezTo>
                  <a:cubicBezTo>
                    <a:pt x="107008" y="344605"/>
                    <a:pt x="107966" y="342051"/>
                    <a:pt x="108286" y="339815"/>
                  </a:cubicBezTo>
                  <a:cubicBezTo>
                    <a:pt x="108924" y="335664"/>
                    <a:pt x="106689" y="333109"/>
                    <a:pt x="102218" y="333429"/>
                  </a:cubicBezTo>
                  <a:cubicBezTo>
                    <a:pt x="100941" y="333429"/>
                    <a:pt x="99664" y="334387"/>
                    <a:pt x="98386" y="334387"/>
                  </a:cubicBezTo>
                  <a:cubicBezTo>
                    <a:pt x="94235" y="335025"/>
                    <a:pt x="91361" y="333748"/>
                    <a:pt x="90084" y="330874"/>
                  </a:cubicBezTo>
                  <a:cubicBezTo>
                    <a:pt x="88806" y="328000"/>
                    <a:pt x="89445" y="324807"/>
                    <a:pt x="92319" y="321933"/>
                  </a:cubicBezTo>
                  <a:cubicBezTo>
                    <a:pt x="92958" y="321294"/>
                    <a:pt x="94235" y="320656"/>
                    <a:pt x="94874" y="319698"/>
                  </a:cubicBezTo>
                  <a:cubicBezTo>
                    <a:pt x="96151" y="317782"/>
                    <a:pt x="96790" y="315866"/>
                    <a:pt x="97748" y="313630"/>
                  </a:cubicBezTo>
                  <a:cubicBezTo>
                    <a:pt x="97428" y="313311"/>
                    <a:pt x="97109" y="312672"/>
                    <a:pt x="96790" y="312353"/>
                  </a:cubicBezTo>
                  <a:cubicBezTo>
                    <a:pt x="92000" y="313311"/>
                    <a:pt x="87210" y="314269"/>
                    <a:pt x="82420" y="315227"/>
                  </a:cubicBezTo>
                  <a:cubicBezTo>
                    <a:pt x="80185" y="315546"/>
                    <a:pt x="78269" y="316185"/>
                    <a:pt x="76033" y="317143"/>
                  </a:cubicBezTo>
                  <a:cubicBezTo>
                    <a:pt x="68369" y="320336"/>
                    <a:pt x="61983" y="317462"/>
                    <a:pt x="55596" y="313311"/>
                  </a:cubicBezTo>
                  <a:cubicBezTo>
                    <a:pt x="52722" y="311395"/>
                    <a:pt x="50168" y="308521"/>
                    <a:pt x="50806" y="304689"/>
                  </a:cubicBezTo>
                  <a:cubicBezTo>
                    <a:pt x="51445" y="300857"/>
                    <a:pt x="54000" y="297664"/>
                    <a:pt x="57832" y="296706"/>
                  </a:cubicBezTo>
                  <a:cubicBezTo>
                    <a:pt x="61344" y="295748"/>
                    <a:pt x="65176" y="295109"/>
                    <a:pt x="68689" y="295109"/>
                  </a:cubicBezTo>
                  <a:cubicBezTo>
                    <a:pt x="74437" y="294790"/>
                    <a:pt x="79865" y="294470"/>
                    <a:pt x="84655" y="290639"/>
                  </a:cubicBezTo>
                  <a:cubicBezTo>
                    <a:pt x="87210" y="288723"/>
                    <a:pt x="91361" y="288723"/>
                    <a:pt x="94874" y="289042"/>
                  </a:cubicBezTo>
                  <a:cubicBezTo>
                    <a:pt x="105731" y="289681"/>
                    <a:pt x="113395" y="283613"/>
                    <a:pt x="121378" y="277865"/>
                  </a:cubicBezTo>
                  <a:cubicBezTo>
                    <a:pt x="123613" y="276269"/>
                    <a:pt x="124891" y="274034"/>
                    <a:pt x="124252" y="271159"/>
                  </a:cubicBezTo>
                  <a:cubicBezTo>
                    <a:pt x="122655" y="265092"/>
                    <a:pt x="125529" y="260302"/>
                    <a:pt x="129361" y="255512"/>
                  </a:cubicBezTo>
                  <a:cubicBezTo>
                    <a:pt x="133513" y="250403"/>
                    <a:pt x="132555" y="246571"/>
                    <a:pt x="126487" y="243697"/>
                  </a:cubicBezTo>
                  <a:cubicBezTo>
                    <a:pt x="121059" y="241142"/>
                    <a:pt x="115311" y="241462"/>
                    <a:pt x="109882" y="244016"/>
                  </a:cubicBezTo>
                  <a:cubicBezTo>
                    <a:pt x="101899" y="247529"/>
                    <a:pt x="94874" y="244336"/>
                    <a:pt x="92319" y="236352"/>
                  </a:cubicBezTo>
                  <a:cubicBezTo>
                    <a:pt x="91042" y="232840"/>
                    <a:pt x="92319" y="230285"/>
                    <a:pt x="96151" y="228369"/>
                  </a:cubicBezTo>
                  <a:cubicBezTo>
                    <a:pt x="100302" y="226134"/>
                    <a:pt x="104773" y="225176"/>
                    <a:pt x="109563" y="225495"/>
                  </a:cubicBezTo>
                  <a:cubicBezTo>
                    <a:pt x="110521" y="225495"/>
                    <a:pt x="111160" y="225815"/>
                    <a:pt x="112118" y="225815"/>
                  </a:cubicBezTo>
                  <a:cubicBezTo>
                    <a:pt x="120739" y="225495"/>
                    <a:pt x="123294" y="222621"/>
                    <a:pt x="122336" y="214319"/>
                  </a:cubicBezTo>
                  <a:cubicBezTo>
                    <a:pt x="122017" y="210806"/>
                    <a:pt x="122017" y="207613"/>
                    <a:pt x="124571" y="204420"/>
                  </a:cubicBezTo>
                  <a:cubicBezTo>
                    <a:pt x="128084" y="199949"/>
                    <a:pt x="126807" y="196436"/>
                    <a:pt x="121378" y="194201"/>
                  </a:cubicBezTo>
                  <a:cubicBezTo>
                    <a:pt x="118185" y="192924"/>
                    <a:pt x="114672" y="192285"/>
                    <a:pt x="111160" y="191646"/>
                  </a:cubicBezTo>
                  <a:cubicBezTo>
                    <a:pt x="107328" y="191008"/>
                    <a:pt x="105092" y="189092"/>
                    <a:pt x="104134" y="185579"/>
                  </a:cubicBezTo>
                  <a:cubicBezTo>
                    <a:pt x="101899" y="178235"/>
                    <a:pt x="105092" y="175361"/>
                    <a:pt x="110840" y="175680"/>
                  </a:cubicBezTo>
                  <a:cubicBezTo>
                    <a:pt x="112437" y="175680"/>
                    <a:pt x="114034" y="175361"/>
                    <a:pt x="115311" y="175680"/>
                  </a:cubicBezTo>
                  <a:cubicBezTo>
                    <a:pt x="124571" y="176638"/>
                    <a:pt x="131597" y="172487"/>
                    <a:pt x="138941" y="167697"/>
                  </a:cubicBezTo>
                  <a:cubicBezTo>
                    <a:pt x="142135" y="165781"/>
                    <a:pt x="146286" y="164823"/>
                    <a:pt x="149799" y="163865"/>
                  </a:cubicBezTo>
                  <a:cubicBezTo>
                    <a:pt x="155227" y="162587"/>
                    <a:pt x="157462" y="159394"/>
                    <a:pt x="155866" y="153966"/>
                  </a:cubicBezTo>
                  <a:cubicBezTo>
                    <a:pt x="153630" y="145982"/>
                    <a:pt x="147563" y="142789"/>
                    <a:pt x="139580" y="145344"/>
                  </a:cubicBezTo>
                  <a:cubicBezTo>
                    <a:pt x="133513" y="147579"/>
                    <a:pt x="127126" y="149814"/>
                    <a:pt x="121059" y="151730"/>
                  </a:cubicBezTo>
                  <a:cubicBezTo>
                    <a:pt x="118504" y="152369"/>
                    <a:pt x="115311" y="152369"/>
                    <a:pt x="112756" y="151411"/>
                  </a:cubicBezTo>
                  <a:cubicBezTo>
                    <a:pt x="109244" y="150134"/>
                    <a:pt x="105731" y="147579"/>
                    <a:pt x="102538" y="145663"/>
                  </a:cubicBezTo>
                  <a:cubicBezTo>
                    <a:pt x="100302" y="144066"/>
                    <a:pt x="98706" y="141831"/>
                    <a:pt x="99664" y="138957"/>
                  </a:cubicBezTo>
                  <a:cubicBezTo>
                    <a:pt x="100622" y="136402"/>
                    <a:pt x="102218" y="133848"/>
                    <a:pt x="105731" y="133848"/>
                  </a:cubicBezTo>
                  <a:cubicBezTo>
                    <a:pt x="112437" y="133848"/>
                    <a:pt x="117227" y="130335"/>
                    <a:pt x="122017" y="126503"/>
                  </a:cubicBezTo>
                  <a:cubicBezTo>
                    <a:pt x="125529" y="123629"/>
                    <a:pt x="129681" y="121394"/>
                    <a:pt x="134151" y="120436"/>
                  </a:cubicBezTo>
                  <a:cubicBezTo>
                    <a:pt x="142773" y="118520"/>
                    <a:pt x="149479" y="113091"/>
                    <a:pt x="157143" y="109259"/>
                  </a:cubicBezTo>
                  <a:cubicBezTo>
                    <a:pt x="159378" y="107982"/>
                    <a:pt x="160336" y="104469"/>
                    <a:pt x="161933" y="102554"/>
                  </a:cubicBezTo>
                  <a:cubicBezTo>
                    <a:pt x="165126" y="98722"/>
                    <a:pt x="168320" y="95209"/>
                    <a:pt x="170874" y="90738"/>
                  </a:cubicBezTo>
                  <a:cubicBezTo>
                    <a:pt x="172790" y="87226"/>
                    <a:pt x="177580" y="85310"/>
                    <a:pt x="181412" y="82755"/>
                  </a:cubicBezTo>
                  <a:cubicBezTo>
                    <a:pt x="182370" y="82116"/>
                    <a:pt x="183328" y="81797"/>
                    <a:pt x="184286" y="81478"/>
                  </a:cubicBezTo>
                  <a:cubicBezTo>
                    <a:pt x="184605" y="77965"/>
                    <a:pt x="182051" y="77007"/>
                    <a:pt x="180454" y="75730"/>
                  </a:cubicBezTo>
                  <a:cubicBezTo>
                    <a:pt x="171513" y="68385"/>
                    <a:pt x="171513" y="54015"/>
                    <a:pt x="180454" y="46351"/>
                  </a:cubicBezTo>
                  <a:cubicBezTo>
                    <a:pt x="183328" y="43797"/>
                    <a:pt x="185244" y="40923"/>
                    <a:pt x="185883" y="37091"/>
                  </a:cubicBezTo>
                  <a:cubicBezTo>
                    <a:pt x="186841" y="32301"/>
                    <a:pt x="188757" y="27830"/>
                    <a:pt x="190034" y="23360"/>
                  </a:cubicBezTo>
                  <a:cubicBezTo>
                    <a:pt x="190353" y="22082"/>
                    <a:pt x="190673" y="20805"/>
                    <a:pt x="190673" y="19528"/>
                  </a:cubicBezTo>
                  <a:cubicBezTo>
                    <a:pt x="190353" y="9948"/>
                    <a:pt x="197059" y="5158"/>
                    <a:pt x="203765" y="687"/>
                  </a:cubicBezTo>
                  <a:cubicBezTo>
                    <a:pt x="206320" y="-909"/>
                    <a:pt x="209194" y="368"/>
                    <a:pt x="211429" y="3561"/>
                  </a:cubicBezTo>
                  <a:cubicBezTo>
                    <a:pt x="215261" y="8671"/>
                    <a:pt x="217177" y="14738"/>
                    <a:pt x="217177" y="21125"/>
                  </a:cubicBezTo>
                  <a:cubicBezTo>
                    <a:pt x="217177" y="24637"/>
                    <a:pt x="217816" y="28150"/>
                    <a:pt x="218774" y="31343"/>
                  </a:cubicBezTo>
                  <a:cubicBezTo>
                    <a:pt x="220370" y="37091"/>
                    <a:pt x="224521" y="40284"/>
                    <a:pt x="229631" y="42839"/>
                  </a:cubicBezTo>
                  <a:cubicBezTo>
                    <a:pt x="234101" y="44755"/>
                    <a:pt x="238253" y="47629"/>
                    <a:pt x="242723" y="50183"/>
                  </a:cubicBezTo>
                  <a:cubicBezTo>
                    <a:pt x="246236" y="52419"/>
                    <a:pt x="247194" y="55293"/>
                    <a:pt x="245597" y="59125"/>
                  </a:cubicBezTo>
                  <a:cubicBezTo>
                    <a:pt x="244320" y="62318"/>
                    <a:pt x="243362" y="65831"/>
                    <a:pt x="242723" y="69343"/>
                  </a:cubicBezTo>
                  <a:cubicBezTo>
                    <a:pt x="241446" y="74772"/>
                    <a:pt x="242085" y="76368"/>
                    <a:pt x="247194" y="78284"/>
                  </a:cubicBezTo>
                  <a:cubicBezTo>
                    <a:pt x="251026" y="79562"/>
                    <a:pt x="253261" y="81478"/>
                    <a:pt x="253261" y="85629"/>
                  </a:cubicBezTo>
                  <a:cubicBezTo>
                    <a:pt x="253261" y="87226"/>
                    <a:pt x="254219" y="89461"/>
                    <a:pt x="255496" y="90738"/>
                  </a:cubicBezTo>
                  <a:cubicBezTo>
                    <a:pt x="258371" y="93612"/>
                    <a:pt x="261564" y="95848"/>
                    <a:pt x="264438" y="98402"/>
                  </a:cubicBezTo>
                  <a:cubicBezTo>
                    <a:pt x="265396" y="99360"/>
                    <a:pt x="267312" y="99360"/>
                    <a:pt x="267950" y="100318"/>
                  </a:cubicBezTo>
                  <a:cubicBezTo>
                    <a:pt x="269228" y="102554"/>
                    <a:pt x="271144" y="104789"/>
                    <a:pt x="271144" y="107024"/>
                  </a:cubicBezTo>
                  <a:cubicBezTo>
                    <a:pt x="270824" y="109898"/>
                    <a:pt x="267631" y="110856"/>
                    <a:pt x="265076" y="110856"/>
                  </a:cubicBezTo>
                  <a:cubicBezTo>
                    <a:pt x="257732" y="111175"/>
                    <a:pt x="250068" y="111175"/>
                    <a:pt x="243362" y="106705"/>
                  </a:cubicBezTo>
                  <a:cubicBezTo>
                    <a:pt x="239530" y="104150"/>
                    <a:pt x="235698" y="104150"/>
                    <a:pt x="231547" y="106386"/>
                  </a:cubicBezTo>
                  <a:cubicBezTo>
                    <a:pt x="229950" y="109259"/>
                    <a:pt x="231228" y="111495"/>
                    <a:pt x="232824" y="113730"/>
                  </a:cubicBezTo>
                  <a:cubicBezTo>
                    <a:pt x="237295" y="119478"/>
                    <a:pt x="237614" y="125545"/>
                    <a:pt x="233782" y="131932"/>
                  </a:cubicBezTo>
                  <a:cubicBezTo>
                    <a:pt x="230908" y="136722"/>
                    <a:pt x="232505" y="140554"/>
                    <a:pt x="237614" y="141831"/>
                  </a:cubicBezTo>
                  <a:cubicBezTo>
                    <a:pt x="239849" y="142470"/>
                    <a:pt x="242404" y="143108"/>
                    <a:pt x="244639" y="142470"/>
                  </a:cubicBezTo>
                  <a:cubicBezTo>
                    <a:pt x="250387" y="141512"/>
                    <a:pt x="255496" y="143428"/>
                    <a:pt x="260606" y="145344"/>
                  </a:cubicBezTo>
                  <a:cubicBezTo>
                    <a:pt x="265715" y="147260"/>
                    <a:pt x="268908" y="151730"/>
                    <a:pt x="271144" y="156520"/>
                  </a:cubicBezTo>
                  <a:cubicBezTo>
                    <a:pt x="272740" y="160672"/>
                    <a:pt x="271144" y="164503"/>
                    <a:pt x="266992" y="165142"/>
                  </a:cubicBezTo>
                  <a:cubicBezTo>
                    <a:pt x="258051" y="166739"/>
                    <a:pt x="249429" y="170890"/>
                    <a:pt x="240169" y="170571"/>
                  </a:cubicBezTo>
                  <a:cubicBezTo>
                    <a:pt x="238572" y="170571"/>
                    <a:pt x="236656" y="170251"/>
                    <a:pt x="235060" y="170571"/>
                  </a:cubicBezTo>
                  <a:cubicBezTo>
                    <a:pt x="232824" y="170890"/>
                    <a:pt x="230270" y="170890"/>
                    <a:pt x="228353" y="171848"/>
                  </a:cubicBezTo>
                  <a:cubicBezTo>
                    <a:pt x="224521" y="173445"/>
                    <a:pt x="224521" y="174403"/>
                    <a:pt x="226438" y="177915"/>
                  </a:cubicBezTo>
                  <a:cubicBezTo>
                    <a:pt x="227396" y="179831"/>
                    <a:pt x="228353" y="181747"/>
                    <a:pt x="228992" y="183983"/>
                  </a:cubicBezTo>
                  <a:cubicBezTo>
                    <a:pt x="231547" y="192605"/>
                    <a:pt x="236656" y="198672"/>
                    <a:pt x="245597" y="200588"/>
                  </a:cubicBezTo>
                  <a:cubicBezTo>
                    <a:pt x="247513" y="200907"/>
                    <a:pt x="249429" y="201226"/>
                    <a:pt x="251345" y="201865"/>
                  </a:cubicBezTo>
                  <a:cubicBezTo>
                    <a:pt x="253900" y="202823"/>
                    <a:pt x="256774" y="204100"/>
                    <a:pt x="259009" y="205697"/>
                  </a:cubicBezTo>
                  <a:cubicBezTo>
                    <a:pt x="262203" y="208252"/>
                    <a:pt x="263799" y="214319"/>
                    <a:pt x="262203" y="217512"/>
                  </a:cubicBezTo>
                  <a:cubicBezTo>
                    <a:pt x="259967" y="222941"/>
                    <a:pt x="255816" y="225176"/>
                    <a:pt x="250387" y="224537"/>
                  </a:cubicBezTo>
                  <a:cubicBezTo>
                    <a:pt x="243681" y="223579"/>
                    <a:pt x="237933" y="220067"/>
                    <a:pt x="232505" y="216554"/>
                  </a:cubicBezTo>
                  <a:cubicBezTo>
                    <a:pt x="229950" y="214638"/>
                    <a:pt x="227076" y="214319"/>
                    <a:pt x="224521" y="214958"/>
                  </a:cubicBezTo>
                  <a:cubicBezTo>
                    <a:pt x="222606" y="215277"/>
                    <a:pt x="220370" y="216554"/>
                    <a:pt x="219412" y="218151"/>
                  </a:cubicBezTo>
                  <a:cubicBezTo>
                    <a:pt x="218774" y="219428"/>
                    <a:pt x="219732" y="221983"/>
                    <a:pt x="220690" y="223260"/>
                  </a:cubicBezTo>
                  <a:cubicBezTo>
                    <a:pt x="226118" y="229647"/>
                    <a:pt x="233463" y="233798"/>
                    <a:pt x="240807" y="237949"/>
                  </a:cubicBezTo>
                  <a:cubicBezTo>
                    <a:pt x="248791" y="242420"/>
                    <a:pt x="256774" y="246571"/>
                    <a:pt x="260606" y="256151"/>
                  </a:cubicBezTo>
                  <a:cubicBezTo>
                    <a:pt x="262203" y="260302"/>
                    <a:pt x="266992" y="261580"/>
                    <a:pt x="271144" y="261899"/>
                  </a:cubicBezTo>
                  <a:cubicBezTo>
                    <a:pt x="277850" y="262538"/>
                    <a:pt x="284236" y="264454"/>
                    <a:pt x="291261" y="263495"/>
                  </a:cubicBezTo>
                  <a:cubicBezTo>
                    <a:pt x="296051" y="263176"/>
                    <a:pt x="301161" y="264454"/>
                    <a:pt x="305951" y="266050"/>
                  </a:cubicBezTo>
                  <a:cubicBezTo>
                    <a:pt x="312657" y="268285"/>
                    <a:pt x="314892" y="274991"/>
                    <a:pt x="310740" y="280739"/>
                  </a:cubicBezTo>
                  <a:cubicBezTo>
                    <a:pt x="309783" y="282017"/>
                    <a:pt x="307547" y="283294"/>
                    <a:pt x="305631" y="283294"/>
                  </a:cubicBezTo>
                  <a:cubicBezTo>
                    <a:pt x="298925" y="283294"/>
                    <a:pt x="293497" y="286487"/>
                    <a:pt x="288387" y="290639"/>
                  </a:cubicBezTo>
                  <a:cubicBezTo>
                    <a:pt x="283917" y="294151"/>
                    <a:pt x="279446" y="295109"/>
                    <a:pt x="274337" y="293513"/>
                  </a:cubicBezTo>
                  <a:cubicBezTo>
                    <a:pt x="268589" y="291597"/>
                    <a:pt x="263160" y="291916"/>
                    <a:pt x="257732" y="293513"/>
                  </a:cubicBezTo>
                  <a:cubicBezTo>
                    <a:pt x="253261" y="295109"/>
                    <a:pt x="248791" y="295428"/>
                    <a:pt x="244639" y="297025"/>
                  </a:cubicBezTo>
                  <a:cubicBezTo>
                    <a:pt x="240807" y="298302"/>
                    <a:pt x="240807" y="300857"/>
                    <a:pt x="244001" y="303092"/>
                  </a:cubicBezTo>
                  <a:cubicBezTo>
                    <a:pt x="244320" y="303412"/>
                    <a:pt x="244639" y="303731"/>
                    <a:pt x="244959" y="303731"/>
                  </a:cubicBezTo>
                  <a:cubicBezTo>
                    <a:pt x="253261" y="304050"/>
                    <a:pt x="255496" y="311395"/>
                    <a:pt x="259967" y="316185"/>
                  </a:cubicBezTo>
                  <a:cubicBezTo>
                    <a:pt x="262203" y="318420"/>
                    <a:pt x="262522" y="321294"/>
                    <a:pt x="261883" y="324807"/>
                  </a:cubicBezTo>
                  <a:cubicBezTo>
                    <a:pt x="260286" y="330874"/>
                    <a:pt x="259328" y="336622"/>
                    <a:pt x="261883" y="342689"/>
                  </a:cubicBezTo>
                  <a:cubicBezTo>
                    <a:pt x="264118" y="347479"/>
                    <a:pt x="262522" y="349714"/>
                    <a:pt x="257732" y="352269"/>
                  </a:cubicBezTo>
                  <a:cubicBezTo>
                    <a:pt x="255496" y="353227"/>
                    <a:pt x="252623" y="353546"/>
                    <a:pt x="250068" y="354185"/>
                  </a:cubicBezTo>
                  <a:cubicBezTo>
                    <a:pt x="248471" y="354504"/>
                    <a:pt x="245917" y="355143"/>
                    <a:pt x="245917" y="356101"/>
                  </a:cubicBezTo>
                  <a:cubicBezTo>
                    <a:pt x="245597" y="357698"/>
                    <a:pt x="246236" y="360252"/>
                    <a:pt x="247513" y="361210"/>
                  </a:cubicBezTo>
                  <a:cubicBezTo>
                    <a:pt x="251345" y="364404"/>
                    <a:pt x="255816" y="366958"/>
                    <a:pt x="259967" y="369513"/>
                  </a:cubicBezTo>
                  <a:cubicBezTo>
                    <a:pt x="262522" y="371110"/>
                    <a:pt x="265396" y="371748"/>
                    <a:pt x="267631" y="373345"/>
                  </a:cubicBezTo>
                  <a:cubicBezTo>
                    <a:pt x="273060" y="376857"/>
                    <a:pt x="273379" y="380370"/>
                    <a:pt x="268908" y="384841"/>
                  </a:cubicBezTo>
                  <a:cubicBezTo>
                    <a:pt x="268270" y="385799"/>
                    <a:pt x="267312" y="386437"/>
                    <a:pt x="266673" y="387395"/>
                  </a:cubicBezTo>
                  <a:cubicBezTo>
                    <a:pt x="262203" y="393463"/>
                    <a:pt x="262522" y="397295"/>
                    <a:pt x="269228" y="400807"/>
                  </a:cubicBezTo>
                  <a:cubicBezTo>
                    <a:pt x="276253" y="404639"/>
                    <a:pt x="283597" y="408152"/>
                    <a:pt x="291261" y="411345"/>
                  </a:cubicBezTo>
                  <a:cubicBezTo>
                    <a:pt x="293177" y="411984"/>
                    <a:pt x="295413" y="411664"/>
                    <a:pt x="297648" y="411664"/>
                  </a:cubicBezTo>
                  <a:cubicBezTo>
                    <a:pt x="303396" y="411345"/>
                    <a:pt x="306589" y="414219"/>
                    <a:pt x="308505" y="420606"/>
                  </a:cubicBezTo>
                  <a:cubicBezTo>
                    <a:pt x="309463" y="424118"/>
                    <a:pt x="307867" y="426034"/>
                    <a:pt x="302438" y="428589"/>
                  </a:cubicBezTo>
                  <a:cubicBezTo>
                    <a:pt x="301480" y="429228"/>
                    <a:pt x="300522" y="429547"/>
                    <a:pt x="299564" y="430186"/>
                  </a:cubicBezTo>
                  <a:cubicBezTo>
                    <a:pt x="293497" y="433379"/>
                    <a:pt x="292539" y="436892"/>
                    <a:pt x="295413" y="442959"/>
                  </a:cubicBezTo>
                  <a:cubicBezTo>
                    <a:pt x="296051" y="444236"/>
                    <a:pt x="297009" y="445513"/>
                    <a:pt x="297967" y="446791"/>
                  </a:cubicBezTo>
                  <a:cubicBezTo>
                    <a:pt x="299564" y="449665"/>
                    <a:pt x="301799" y="452858"/>
                    <a:pt x="302757" y="456051"/>
                  </a:cubicBezTo>
                  <a:cubicBezTo>
                    <a:pt x="304035" y="459883"/>
                    <a:pt x="305951" y="461799"/>
                    <a:pt x="309783" y="463076"/>
                  </a:cubicBezTo>
                  <a:cubicBezTo>
                    <a:pt x="319043" y="465950"/>
                    <a:pt x="327984" y="469463"/>
                    <a:pt x="336926" y="472656"/>
                  </a:cubicBezTo>
                  <a:cubicBezTo>
                    <a:pt x="339161" y="473614"/>
                    <a:pt x="341715" y="473934"/>
                    <a:pt x="341715" y="477127"/>
                  </a:cubicBezTo>
                  <a:cubicBezTo>
                    <a:pt x="341715" y="479682"/>
                    <a:pt x="339161" y="483514"/>
                    <a:pt x="336287" y="483514"/>
                  </a:cubicBezTo>
                  <a:cubicBezTo>
                    <a:pt x="332136" y="483833"/>
                    <a:pt x="327665" y="483194"/>
                    <a:pt x="323194" y="482556"/>
                  </a:cubicBezTo>
                  <a:cubicBezTo>
                    <a:pt x="319043" y="481917"/>
                    <a:pt x="315211" y="480640"/>
                    <a:pt x="311060" y="480001"/>
                  </a:cubicBezTo>
                  <a:cubicBezTo>
                    <a:pt x="306270" y="479362"/>
                    <a:pt x="302757" y="481917"/>
                    <a:pt x="300841" y="486068"/>
                  </a:cubicBezTo>
                  <a:cubicBezTo>
                    <a:pt x="299883" y="487984"/>
                    <a:pt x="298606" y="489581"/>
                    <a:pt x="297009" y="490858"/>
                  </a:cubicBezTo>
                  <a:cubicBezTo>
                    <a:pt x="292539" y="494371"/>
                    <a:pt x="292219" y="498203"/>
                    <a:pt x="295413" y="502673"/>
                  </a:cubicBezTo>
                  <a:cubicBezTo>
                    <a:pt x="298606" y="506825"/>
                    <a:pt x="301161" y="511295"/>
                    <a:pt x="304354" y="515447"/>
                  </a:cubicBezTo>
                  <a:cubicBezTo>
                    <a:pt x="306270" y="518001"/>
                    <a:pt x="308186" y="520236"/>
                    <a:pt x="310102" y="522472"/>
                  </a:cubicBezTo>
                  <a:cubicBezTo>
                    <a:pt x="313614" y="525985"/>
                    <a:pt x="317766" y="529178"/>
                    <a:pt x="321278" y="532371"/>
                  </a:cubicBezTo>
                  <a:cubicBezTo>
                    <a:pt x="325749" y="536522"/>
                    <a:pt x="325430" y="541312"/>
                    <a:pt x="320959" y="545144"/>
                  </a:cubicBezTo>
                  <a:cubicBezTo>
                    <a:pt x="316808" y="548976"/>
                    <a:pt x="312018" y="551531"/>
                    <a:pt x="306270" y="551850"/>
                  </a:cubicBezTo>
                  <a:cubicBezTo>
                    <a:pt x="305312" y="551850"/>
                    <a:pt x="304673" y="552169"/>
                    <a:pt x="303715" y="552489"/>
                  </a:cubicBezTo>
                  <a:cubicBezTo>
                    <a:pt x="296051" y="555363"/>
                    <a:pt x="288387" y="555363"/>
                    <a:pt x="281043" y="551211"/>
                  </a:cubicBezTo>
                  <a:cubicBezTo>
                    <a:pt x="280404" y="550892"/>
                    <a:pt x="279766" y="550892"/>
                    <a:pt x="279127" y="550573"/>
                  </a:cubicBezTo>
                  <a:cubicBezTo>
                    <a:pt x="275934" y="550254"/>
                    <a:pt x="271782" y="549615"/>
                    <a:pt x="270186" y="552808"/>
                  </a:cubicBezTo>
                  <a:cubicBezTo>
                    <a:pt x="268270" y="556321"/>
                    <a:pt x="271782" y="558237"/>
                    <a:pt x="274018" y="560153"/>
                  </a:cubicBezTo>
                  <a:cubicBezTo>
                    <a:pt x="280085" y="565901"/>
                    <a:pt x="285514" y="571968"/>
                    <a:pt x="291900" y="577397"/>
                  </a:cubicBezTo>
                  <a:cubicBezTo>
                    <a:pt x="296690" y="581548"/>
                    <a:pt x="302438" y="584422"/>
                    <a:pt x="307547" y="588254"/>
                  </a:cubicBezTo>
                  <a:cubicBezTo>
                    <a:pt x="310740" y="590489"/>
                    <a:pt x="313934" y="592724"/>
                    <a:pt x="316489" y="595598"/>
                  </a:cubicBezTo>
                  <a:cubicBezTo>
                    <a:pt x="320320" y="600069"/>
                    <a:pt x="318404" y="605817"/>
                    <a:pt x="312657" y="607733"/>
                  </a:cubicBezTo>
                  <a:cubicBezTo>
                    <a:pt x="310102" y="608691"/>
                    <a:pt x="307228" y="608371"/>
                    <a:pt x="304354" y="608691"/>
                  </a:cubicBezTo>
                  <a:cubicBezTo>
                    <a:pt x="299564" y="609010"/>
                    <a:pt x="295413" y="609649"/>
                    <a:pt x="291261" y="613161"/>
                  </a:cubicBezTo>
                  <a:cubicBezTo>
                    <a:pt x="284556" y="618590"/>
                    <a:pt x="275934" y="620187"/>
                    <a:pt x="266992" y="617951"/>
                  </a:cubicBezTo>
                  <a:cubicBezTo>
                    <a:pt x="260286" y="616355"/>
                    <a:pt x="253900" y="614439"/>
                    <a:pt x="246875" y="615716"/>
                  </a:cubicBezTo>
                  <a:cubicBezTo>
                    <a:pt x="244001" y="616355"/>
                    <a:pt x="241127" y="616993"/>
                    <a:pt x="240169" y="619867"/>
                  </a:cubicBezTo>
                  <a:cubicBezTo>
                    <a:pt x="238891" y="623060"/>
                    <a:pt x="240169" y="625934"/>
                    <a:pt x="242404" y="628170"/>
                  </a:cubicBezTo>
                  <a:cubicBezTo>
                    <a:pt x="243362" y="629128"/>
                    <a:pt x="244639" y="630405"/>
                    <a:pt x="245917" y="631044"/>
                  </a:cubicBezTo>
                  <a:cubicBezTo>
                    <a:pt x="251984" y="634237"/>
                    <a:pt x="258371" y="637430"/>
                    <a:pt x="264438" y="640943"/>
                  </a:cubicBezTo>
                  <a:cubicBezTo>
                    <a:pt x="268270" y="643178"/>
                    <a:pt x="271782" y="646372"/>
                    <a:pt x="275614" y="648926"/>
                  </a:cubicBezTo>
                  <a:cubicBezTo>
                    <a:pt x="279766" y="651800"/>
                    <a:pt x="284236" y="654674"/>
                    <a:pt x="288707" y="657867"/>
                  </a:cubicBezTo>
                  <a:cubicBezTo>
                    <a:pt x="289026" y="658187"/>
                    <a:pt x="289346" y="658506"/>
                    <a:pt x="289984" y="658506"/>
                  </a:cubicBezTo>
                  <a:cubicBezTo>
                    <a:pt x="298925" y="660103"/>
                    <a:pt x="306909" y="665212"/>
                    <a:pt x="316169" y="665531"/>
                  </a:cubicBezTo>
                  <a:cubicBezTo>
                    <a:pt x="320640" y="665531"/>
                    <a:pt x="324152" y="667447"/>
                    <a:pt x="328304" y="669044"/>
                  </a:cubicBezTo>
                  <a:cubicBezTo>
                    <a:pt x="336606" y="672556"/>
                    <a:pt x="343951" y="677346"/>
                    <a:pt x="351295" y="682136"/>
                  </a:cubicBezTo>
                  <a:cubicBezTo>
                    <a:pt x="357043" y="685969"/>
                    <a:pt x="363749" y="685649"/>
                    <a:pt x="370455" y="684691"/>
                  </a:cubicBezTo>
                  <a:cubicBezTo>
                    <a:pt x="375884" y="683733"/>
                    <a:pt x="379396" y="686288"/>
                    <a:pt x="379716" y="690439"/>
                  </a:cubicBezTo>
                  <a:cubicBezTo>
                    <a:pt x="380035" y="692994"/>
                    <a:pt x="379077" y="695229"/>
                    <a:pt x="376203" y="695868"/>
                  </a:cubicBezTo>
                  <a:cubicBezTo>
                    <a:pt x="369178" y="697464"/>
                    <a:pt x="364388" y="700977"/>
                    <a:pt x="360875" y="708002"/>
                  </a:cubicBezTo>
                  <a:cubicBezTo>
                    <a:pt x="359279" y="711196"/>
                    <a:pt x="355766" y="714069"/>
                    <a:pt x="350976" y="713431"/>
                  </a:cubicBezTo>
                  <a:cubicBezTo>
                    <a:pt x="350337" y="713431"/>
                    <a:pt x="349699" y="713112"/>
                    <a:pt x="349060" y="713431"/>
                  </a:cubicBezTo>
                  <a:cubicBezTo>
                    <a:pt x="340758" y="715347"/>
                    <a:pt x="333094" y="712792"/>
                    <a:pt x="325110" y="711515"/>
                  </a:cubicBezTo>
                  <a:cubicBezTo>
                    <a:pt x="321917" y="710876"/>
                    <a:pt x="317446" y="710876"/>
                    <a:pt x="314892" y="712473"/>
                  </a:cubicBezTo>
                  <a:cubicBezTo>
                    <a:pt x="305631" y="718221"/>
                    <a:pt x="296051" y="716624"/>
                    <a:pt x="286152" y="715027"/>
                  </a:cubicBezTo>
                  <a:cubicBezTo>
                    <a:pt x="284556" y="714708"/>
                    <a:pt x="282639" y="714389"/>
                    <a:pt x="281043" y="714389"/>
                  </a:cubicBezTo>
                  <a:cubicBezTo>
                    <a:pt x="274976" y="713750"/>
                    <a:pt x="270505" y="715666"/>
                    <a:pt x="267631" y="721733"/>
                  </a:cubicBezTo>
                  <a:cubicBezTo>
                    <a:pt x="266673" y="723969"/>
                    <a:pt x="264757" y="726204"/>
                    <a:pt x="263160" y="728120"/>
                  </a:cubicBezTo>
                  <a:cubicBezTo>
                    <a:pt x="259328" y="733229"/>
                    <a:pt x="259648" y="736422"/>
                    <a:pt x="265076" y="740255"/>
                  </a:cubicBezTo>
                  <a:cubicBezTo>
                    <a:pt x="272102" y="744725"/>
                    <a:pt x="279127" y="749196"/>
                    <a:pt x="286152" y="753666"/>
                  </a:cubicBezTo>
                  <a:cubicBezTo>
                    <a:pt x="287749" y="754624"/>
                    <a:pt x="289346" y="755902"/>
                    <a:pt x="290623" y="757498"/>
                  </a:cubicBezTo>
                  <a:cubicBezTo>
                    <a:pt x="293816" y="761011"/>
                    <a:pt x="296690" y="764843"/>
                    <a:pt x="300203" y="768355"/>
                  </a:cubicBezTo>
                  <a:cubicBezTo>
                    <a:pt x="302438" y="770591"/>
                    <a:pt x="303077" y="773145"/>
                    <a:pt x="302757" y="776019"/>
                  </a:cubicBezTo>
                  <a:cubicBezTo>
                    <a:pt x="302119" y="780809"/>
                    <a:pt x="300203" y="782406"/>
                    <a:pt x="295732" y="781129"/>
                  </a:cubicBezTo>
                  <a:cubicBezTo>
                    <a:pt x="286791" y="778255"/>
                    <a:pt x="277211" y="778255"/>
                    <a:pt x="268270" y="774423"/>
                  </a:cubicBezTo>
                  <a:cubicBezTo>
                    <a:pt x="261564" y="771549"/>
                    <a:pt x="254219" y="769952"/>
                    <a:pt x="247513" y="766439"/>
                  </a:cubicBezTo>
                  <a:cubicBezTo>
                    <a:pt x="244639" y="764843"/>
                    <a:pt x="241446" y="764524"/>
                    <a:pt x="239530" y="766759"/>
                  </a:cubicBezTo>
                  <a:cubicBezTo>
                    <a:pt x="237614" y="768994"/>
                    <a:pt x="236017" y="772826"/>
                    <a:pt x="236656" y="775700"/>
                  </a:cubicBezTo>
                  <a:cubicBezTo>
                    <a:pt x="237933" y="782725"/>
                    <a:pt x="240488" y="789751"/>
                    <a:pt x="248791" y="792305"/>
                  </a:cubicBezTo>
                  <a:cubicBezTo>
                    <a:pt x="252303" y="793263"/>
                    <a:pt x="254539" y="796137"/>
                    <a:pt x="256454" y="799011"/>
                  </a:cubicBezTo>
                  <a:cubicBezTo>
                    <a:pt x="258690" y="802205"/>
                    <a:pt x="261564" y="804759"/>
                    <a:pt x="264438" y="807633"/>
                  </a:cubicBezTo>
                  <a:cubicBezTo>
                    <a:pt x="267631" y="810826"/>
                    <a:pt x="271144" y="814020"/>
                    <a:pt x="274018" y="817532"/>
                  </a:cubicBezTo>
                  <a:cubicBezTo>
                    <a:pt x="278169" y="822322"/>
                    <a:pt x="283917" y="824877"/>
                    <a:pt x="289346" y="827431"/>
                  </a:cubicBezTo>
                  <a:cubicBezTo>
                    <a:pt x="297648" y="830944"/>
                    <a:pt x="305631" y="834457"/>
                    <a:pt x="313295" y="839885"/>
                  </a:cubicBezTo>
                  <a:cubicBezTo>
                    <a:pt x="317127" y="842759"/>
                    <a:pt x="322236" y="844356"/>
                    <a:pt x="327665" y="843717"/>
                  </a:cubicBezTo>
                  <a:cubicBezTo>
                    <a:pt x="333732" y="843079"/>
                    <a:pt x="338842" y="846272"/>
                    <a:pt x="343951" y="849784"/>
                  </a:cubicBezTo>
                  <a:cubicBezTo>
                    <a:pt x="347783" y="852658"/>
                    <a:pt x="351934" y="854894"/>
                    <a:pt x="356085" y="857448"/>
                  </a:cubicBezTo>
                  <a:cubicBezTo>
                    <a:pt x="357682" y="858406"/>
                    <a:pt x="359279" y="859045"/>
                    <a:pt x="360556" y="860003"/>
                  </a:cubicBezTo>
                  <a:cubicBezTo>
                    <a:pt x="366623" y="864793"/>
                    <a:pt x="366623" y="870860"/>
                    <a:pt x="359917" y="875011"/>
                  </a:cubicBezTo>
                  <a:cubicBezTo>
                    <a:pt x="354808" y="877886"/>
                    <a:pt x="349699" y="877886"/>
                    <a:pt x="344270" y="875650"/>
                  </a:cubicBezTo>
                  <a:cubicBezTo>
                    <a:pt x="339800" y="873734"/>
                    <a:pt x="334690" y="872457"/>
                    <a:pt x="329900" y="871818"/>
                  </a:cubicBezTo>
                  <a:cubicBezTo>
                    <a:pt x="325110" y="871180"/>
                    <a:pt x="321278" y="873096"/>
                    <a:pt x="319682" y="877886"/>
                  </a:cubicBezTo>
                  <a:cubicBezTo>
                    <a:pt x="318085" y="882037"/>
                    <a:pt x="315211" y="883314"/>
                    <a:pt x="311060" y="883953"/>
                  </a:cubicBezTo>
                  <a:cubicBezTo>
                    <a:pt x="303715" y="884911"/>
                    <a:pt x="296690" y="883953"/>
                    <a:pt x="289984" y="880121"/>
                  </a:cubicBezTo>
                  <a:cubicBezTo>
                    <a:pt x="280404" y="875011"/>
                    <a:pt x="270186" y="872457"/>
                    <a:pt x="259328" y="870860"/>
                  </a:cubicBezTo>
                  <a:cubicBezTo>
                    <a:pt x="251664" y="869902"/>
                    <a:pt x="245278" y="873096"/>
                    <a:pt x="238891" y="876289"/>
                  </a:cubicBezTo>
                  <a:cubicBezTo>
                    <a:pt x="235060" y="878205"/>
                    <a:pt x="233782" y="881398"/>
                    <a:pt x="236017" y="885230"/>
                  </a:cubicBezTo>
                  <a:cubicBezTo>
                    <a:pt x="238253" y="889381"/>
                    <a:pt x="241765" y="892894"/>
                    <a:pt x="245278" y="896087"/>
                  </a:cubicBezTo>
                  <a:cubicBezTo>
                    <a:pt x="248791" y="898961"/>
                    <a:pt x="251984" y="902154"/>
                    <a:pt x="254219" y="906306"/>
                  </a:cubicBezTo>
                  <a:cubicBezTo>
                    <a:pt x="257093" y="911415"/>
                    <a:pt x="261564" y="914608"/>
                    <a:pt x="266992" y="916844"/>
                  </a:cubicBezTo>
                  <a:cubicBezTo>
                    <a:pt x="275614" y="920356"/>
                    <a:pt x="283917" y="924827"/>
                    <a:pt x="292858" y="927701"/>
                  </a:cubicBezTo>
                  <a:cubicBezTo>
                    <a:pt x="297648" y="929297"/>
                    <a:pt x="302119" y="928978"/>
                    <a:pt x="306909" y="928340"/>
                  </a:cubicBezTo>
                  <a:cubicBezTo>
                    <a:pt x="316808" y="926743"/>
                    <a:pt x="326707" y="925146"/>
                    <a:pt x="336606" y="923869"/>
                  </a:cubicBezTo>
                  <a:cubicBezTo>
                    <a:pt x="343632" y="922911"/>
                    <a:pt x="349699" y="926423"/>
                    <a:pt x="355766" y="929297"/>
                  </a:cubicBezTo>
                  <a:cubicBezTo>
                    <a:pt x="358640" y="930575"/>
                    <a:pt x="360875" y="933449"/>
                    <a:pt x="360556" y="937281"/>
                  </a:cubicBezTo>
                  <a:cubicBezTo>
                    <a:pt x="360237" y="941113"/>
                    <a:pt x="358001" y="943348"/>
                    <a:pt x="354489" y="944306"/>
                  </a:cubicBezTo>
                  <a:cubicBezTo>
                    <a:pt x="348741" y="945903"/>
                    <a:pt x="342673" y="947499"/>
                    <a:pt x="336926" y="949096"/>
                  </a:cubicBezTo>
                  <a:cubicBezTo>
                    <a:pt x="333094" y="950054"/>
                    <a:pt x="329262" y="951331"/>
                    <a:pt x="325430" y="952289"/>
                  </a:cubicBezTo>
                  <a:cubicBezTo>
                    <a:pt x="323514" y="952609"/>
                    <a:pt x="320959" y="953247"/>
                    <a:pt x="319043" y="952609"/>
                  </a:cubicBezTo>
                  <a:cubicBezTo>
                    <a:pt x="310102" y="949735"/>
                    <a:pt x="300841" y="948138"/>
                    <a:pt x="291261" y="949415"/>
                  </a:cubicBezTo>
                  <a:cubicBezTo>
                    <a:pt x="287749" y="949735"/>
                    <a:pt x="283917" y="948776"/>
                    <a:pt x="280085" y="948776"/>
                  </a:cubicBezTo>
                  <a:cubicBezTo>
                    <a:pt x="273698" y="949096"/>
                    <a:pt x="270824" y="954525"/>
                    <a:pt x="273060" y="960273"/>
                  </a:cubicBezTo>
                  <a:cubicBezTo>
                    <a:pt x="274976" y="965063"/>
                    <a:pt x="277211" y="968256"/>
                    <a:pt x="282959" y="969214"/>
                  </a:cubicBezTo>
                  <a:cubicBezTo>
                    <a:pt x="289346" y="970172"/>
                    <a:pt x="295413" y="972726"/>
                    <a:pt x="302119" y="971449"/>
                  </a:cubicBezTo>
                  <a:cubicBezTo>
                    <a:pt x="304673" y="970810"/>
                    <a:pt x="307228" y="971449"/>
                    <a:pt x="310102" y="971449"/>
                  </a:cubicBezTo>
                  <a:cubicBezTo>
                    <a:pt x="314572" y="971449"/>
                    <a:pt x="318724" y="971449"/>
                    <a:pt x="323194" y="971130"/>
                  </a:cubicBezTo>
                  <a:cubicBezTo>
                    <a:pt x="331178" y="970491"/>
                    <a:pt x="338842" y="969853"/>
                    <a:pt x="346505" y="968575"/>
                  </a:cubicBezTo>
                  <a:cubicBezTo>
                    <a:pt x="354808" y="966979"/>
                    <a:pt x="363111" y="964743"/>
                    <a:pt x="371413" y="962827"/>
                  </a:cubicBezTo>
                  <a:cubicBezTo>
                    <a:pt x="377480" y="961550"/>
                    <a:pt x="383228" y="959953"/>
                    <a:pt x="389296" y="958676"/>
                  </a:cubicBezTo>
                  <a:cubicBezTo>
                    <a:pt x="392169" y="958037"/>
                    <a:pt x="394086" y="959634"/>
                    <a:pt x="394405" y="962508"/>
                  </a:cubicBezTo>
                  <a:cubicBezTo>
                    <a:pt x="394724" y="965382"/>
                    <a:pt x="394724" y="968894"/>
                    <a:pt x="393766" y="971449"/>
                  </a:cubicBezTo>
                  <a:cubicBezTo>
                    <a:pt x="393766" y="977516"/>
                    <a:pt x="391212" y="981987"/>
                    <a:pt x="388657" y="986458"/>
                  </a:cubicBezTo>
                  <a:close/>
                  <a:moveTo>
                    <a:pt x="291581" y="423799"/>
                  </a:moveTo>
                  <a:cubicBezTo>
                    <a:pt x="291261" y="421244"/>
                    <a:pt x="289026" y="419009"/>
                    <a:pt x="286791" y="419648"/>
                  </a:cubicBezTo>
                  <a:cubicBezTo>
                    <a:pt x="284556" y="420286"/>
                    <a:pt x="282320" y="420925"/>
                    <a:pt x="282639" y="423799"/>
                  </a:cubicBezTo>
                  <a:cubicBezTo>
                    <a:pt x="282959" y="426034"/>
                    <a:pt x="283597" y="428270"/>
                    <a:pt x="286471" y="427950"/>
                  </a:cubicBezTo>
                  <a:cubicBezTo>
                    <a:pt x="289346" y="427631"/>
                    <a:pt x="291581" y="426034"/>
                    <a:pt x="291581" y="423799"/>
                  </a:cubicBez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60047A0E-4165-3C13-0C2F-8BF3257C2854}"/>
                </a:ext>
              </a:extLst>
            </p:cNvPr>
            <p:cNvSpPr/>
            <p:nvPr/>
          </p:nvSpPr>
          <p:spPr>
            <a:xfrm>
              <a:off x="-3246584" y="4977699"/>
              <a:ext cx="8970203" cy="2453615"/>
            </a:xfrm>
            <a:custGeom>
              <a:avLst/>
              <a:gdLst>
                <a:gd name="connsiteX0" fmla="*/ 0 w 5693964"/>
                <a:gd name="connsiteY0" fmla="*/ 1557467 h 1557467"/>
                <a:gd name="connsiteX1" fmla="*/ 782357 w 5693964"/>
                <a:gd name="connsiteY1" fmla="*/ 1053885 h 1557467"/>
                <a:gd name="connsiteX2" fmla="*/ 1199082 w 5693964"/>
                <a:gd name="connsiteY2" fmla="*/ 698471 h 1557467"/>
                <a:gd name="connsiteX3" fmla="*/ 1751842 w 5693964"/>
                <a:gd name="connsiteY3" fmla="*/ 502722 h 1557467"/>
                <a:gd name="connsiteX4" fmla="*/ 2270433 w 5693964"/>
                <a:gd name="connsiteY4" fmla="*/ 154014 h 1557467"/>
                <a:gd name="connsiteX5" fmla="*/ 2471930 w 5693964"/>
                <a:gd name="connsiteY5" fmla="*/ 16064 h 1557467"/>
                <a:gd name="connsiteX6" fmla="*/ 2558787 w 5693964"/>
                <a:gd name="connsiteY6" fmla="*/ 16064 h 1557467"/>
                <a:gd name="connsiteX7" fmla="*/ 2714301 w 5693964"/>
                <a:gd name="connsiteY7" fmla="*/ 81207 h 1557467"/>
                <a:gd name="connsiteX8" fmla="*/ 2903983 w 5693964"/>
                <a:gd name="connsiteY8" fmla="*/ 180519 h 1557467"/>
                <a:gd name="connsiteX9" fmla="*/ 3009681 w 5693964"/>
                <a:gd name="connsiteY9" fmla="*/ 239595 h 1557467"/>
                <a:gd name="connsiteX10" fmla="*/ 3301867 w 5693964"/>
                <a:gd name="connsiteY10" fmla="*/ 336032 h 1557467"/>
                <a:gd name="connsiteX11" fmla="*/ 3519330 w 5693964"/>
                <a:gd name="connsiteY11" fmla="*/ 404369 h 1557467"/>
                <a:gd name="connsiteX12" fmla="*/ 3625028 w 5693964"/>
                <a:gd name="connsiteY12" fmla="*/ 357747 h 1557467"/>
                <a:gd name="connsiteX13" fmla="*/ 3724340 w 5693964"/>
                <a:gd name="connsiteY13" fmla="*/ 391915 h 1557467"/>
                <a:gd name="connsiteX14" fmla="*/ 4089334 w 5693964"/>
                <a:gd name="connsiteY14" fmla="*/ 641311 h 1557467"/>
                <a:gd name="connsiteX15" fmla="*/ 4325637 w 5693964"/>
                <a:gd name="connsiteY15" fmla="*/ 704219 h 1557467"/>
                <a:gd name="connsiteX16" fmla="*/ 4640496 w 5693964"/>
                <a:gd name="connsiteY16" fmla="*/ 940523 h 1557467"/>
                <a:gd name="connsiteX17" fmla="*/ 5693964 w 5693964"/>
                <a:gd name="connsiteY17" fmla="*/ 1557148 h 1557467"/>
                <a:gd name="connsiteX18" fmla="*/ 0 w 5693964"/>
                <a:gd name="connsiteY18" fmla="*/ 1557148 h 155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93964" h="1557467">
                  <a:moveTo>
                    <a:pt x="0" y="1557467"/>
                  </a:moveTo>
                  <a:cubicBezTo>
                    <a:pt x="0" y="1557467"/>
                    <a:pt x="586928" y="1256020"/>
                    <a:pt x="782357" y="1053885"/>
                  </a:cubicBezTo>
                  <a:cubicBezTo>
                    <a:pt x="977787" y="851749"/>
                    <a:pt x="1096897" y="681547"/>
                    <a:pt x="1199082" y="698471"/>
                  </a:cubicBezTo>
                  <a:cubicBezTo>
                    <a:pt x="1301268" y="715396"/>
                    <a:pt x="1641354" y="613530"/>
                    <a:pt x="1751842" y="502722"/>
                  </a:cubicBezTo>
                  <a:cubicBezTo>
                    <a:pt x="1862330" y="392234"/>
                    <a:pt x="2177189" y="154014"/>
                    <a:pt x="2270433" y="154014"/>
                  </a:cubicBezTo>
                  <a:cubicBezTo>
                    <a:pt x="2363996" y="154014"/>
                    <a:pt x="2416047" y="47039"/>
                    <a:pt x="2471930" y="16064"/>
                  </a:cubicBezTo>
                  <a:cubicBezTo>
                    <a:pt x="2527812" y="-14911"/>
                    <a:pt x="2524619" y="6804"/>
                    <a:pt x="2558787" y="16064"/>
                  </a:cubicBezTo>
                  <a:cubicBezTo>
                    <a:pt x="2592956" y="25325"/>
                    <a:pt x="2648838" y="37778"/>
                    <a:pt x="2714301" y="81207"/>
                  </a:cubicBezTo>
                  <a:cubicBezTo>
                    <a:pt x="2779763" y="124636"/>
                    <a:pt x="2854167" y="180519"/>
                    <a:pt x="2903983" y="180519"/>
                  </a:cubicBezTo>
                  <a:cubicBezTo>
                    <a:pt x="2953798" y="180519"/>
                    <a:pt x="2975512" y="233208"/>
                    <a:pt x="3009681" y="239595"/>
                  </a:cubicBezTo>
                  <a:cubicBezTo>
                    <a:pt x="3043849" y="245662"/>
                    <a:pt x="3245984" y="326452"/>
                    <a:pt x="3301867" y="336032"/>
                  </a:cubicBezTo>
                  <a:cubicBezTo>
                    <a:pt x="3357750" y="345293"/>
                    <a:pt x="3481969" y="401175"/>
                    <a:pt x="3519330" y="404369"/>
                  </a:cubicBezTo>
                  <a:cubicBezTo>
                    <a:pt x="3556692" y="407562"/>
                    <a:pt x="3594054" y="357747"/>
                    <a:pt x="3625028" y="357747"/>
                  </a:cubicBezTo>
                  <a:cubicBezTo>
                    <a:pt x="3656004" y="357747"/>
                    <a:pt x="3680911" y="360940"/>
                    <a:pt x="3724340" y="391915"/>
                  </a:cubicBezTo>
                  <a:cubicBezTo>
                    <a:pt x="3767769" y="422890"/>
                    <a:pt x="4015568" y="557328"/>
                    <a:pt x="4089334" y="641311"/>
                  </a:cubicBezTo>
                  <a:cubicBezTo>
                    <a:pt x="4089334" y="641311"/>
                    <a:pt x="4162779" y="615126"/>
                    <a:pt x="4325637" y="704219"/>
                  </a:cubicBezTo>
                  <a:cubicBezTo>
                    <a:pt x="4488176" y="793312"/>
                    <a:pt x="4540866" y="914019"/>
                    <a:pt x="4640496" y="940523"/>
                  </a:cubicBezTo>
                  <a:cubicBezTo>
                    <a:pt x="4740127" y="966708"/>
                    <a:pt x="5428921" y="1520745"/>
                    <a:pt x="5693964" y="1557148"/>
                  </a:cubicBezTo>
                  <a:lnTo>
                    <a:pt x="0" y="1557148"/>
                  </a:lnTo>
                  <a:close/>
                </a:path>
              </a:pathLst>
            </a:custGeom>
            <a:gradFill>
              <a:gsLst>
                <a:gs pos="5000">
                  <a:schemeClr val="accent2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3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641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50" fill="hold"/>
                                            <p:tgtEl>
                                              <p:spTgt spid="1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50" fill="hold"/>
                                            <p:tgtEl>
                                              <p:spTgt spid="1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950" fill="hold"/>
                                            <p:tgtEl>
                                              <p:spTgt spid="1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950" fill="hold"/>
                                            <p:tgtEl>
                                              <p:spTgt spid="1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100" fill="hold"/>
                                            <p:tgtEl>
                                              <p:spTgt spid="10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100" fill="hold"/>
                                            <p:tgtEl>
                                              <p:spTgt spid="10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100" fill="hold"/>
                                            <p:tgtEl>
                                              <p:spTgt spid="10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100" fill="hold"/>
                                            <p:tgtEl>
                                              <p:spTgt spid="10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00" fill="hold"/>
                                            <p:tgtEl>
                                              <p:spTgt spid="10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00" fill="hold"/>
                                            <p:tgtEl>
                                              <p:spTgt spid="10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00" fill="hold"/>
                                            <p:tgtEl>
                                              <p:spTgt spid="10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10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300" fill="hold"/>
                                            <p:tgtEl>
                                              <p:spTgt spid="10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300" fill="hold"/>
                                            <p:tgtEl>
                                              <p:spTgt spid="10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400" fill="hold"/>
                                            <p:tgtEl>
                                              <p:spTgt spid="10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400" fill="hold"/>
                                            <p:tgtEl>
                                              <p:spTgt spid="10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10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6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6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7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7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7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7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3.95833E-6 3.33333E-6 L 3.95833E-6 0.03426 " pathEditMode="relative" rAng="0" ptsTypes="AA">
                                          <p:cBhvr>
                                            <p:cTn id="65" dur="4000" fill="hold"/>
                                            <p:tgtEl>
                                              <p:spTgt spid="10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1.875E-6 1.85185E-6 L -1.875E-6 0.03518 " pathEditMode="relative" rAng="0" ptsTypes="AA">
                                          <p:cBhvr>
                                            <p:cTn id="67" dur="4000" fill="hold"/>
                                            <p:tgtEl>
                                              <p:spTgt spid="10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3.125E-6 2.96296E-6 L 3.125E-6 0.03657 " pathEditMode="relative" rAng="0" ptsTypes="AA">
                                          <p:cBhvr>
                                            <p:cTn id="69" dur="4000" fill="hold"/>
                                            <p:tgtEl>
                                              <p:spTgt spid="10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1.85185E-6 L -2.5E-6 0.0544 " pathEditMode="relative" rAng="0" ptsTypes="AA">
                                          <p:cBhvr>
                                            <p:cTn id="71" dur="4000" fill="hold"/>
                                            <p:tgtEl>
                                              <p:spTgt spid="10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2.29167E-6 -1.85185E-6 L 2.29167E-6 0.06204 " pathEditMode="relative" rAng="0" ptsTypes="AA">
                                          <p:cBhvr>
                                            <p:cTn id="73" dur="40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6.25E-7 3.33333E-6 L 6.25E-7 0.03171 " pathEditMode="relative" rAng="0" ptsTypes="AA">
                                          <p:cBhvr>
                                            <p:cTn id="75" dur="4000" fill="hold"/>
                                            <p:tgtEl>
                                              <p:spTgt spid="10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3.95833E-6 -4.07407E-6 L -3.95833E-6 0.07732 " pathEditMode="relative" rAng="0" ptsTypes="AA">
                                          <p:cBhvr>
                                            <p:cTn id="77" dur="40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3.95833E-6 7.40741E-7 L 3.95833E-6 0.06991 " pathEditMode="relative" rAng="0" ptsTypes="AA">
                                          <p:cBhvr>
                                            <p:cTn id="79" dur="4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375E-6 7.40741E-7 L -4.375E-6 0.06643 " pathEditMode="relative" rAng="0" ptsTypes="AA">
                                          <p:cBhvr>
                                            <p:cTn id="81" dur="40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3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42" presetClass="path" presetSubtype="0" repeatCount="indefinite" accel="50000" de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08333E-7 3.7037E-7 L -2.08333E-7 0.01551 " pathEditMode="relative" rAng="0" ptsTypes="AA">
                                          <p:cBhvr>
                                            <p:cTn id="83" dur="4000" fill="hold"/>
                                            <p:tgtEl>
                                              <p:spTgt spid="1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42" presetClass="path" presetSubtype="0" repeatCount="indefinite" accel="50000" de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16667E-7 -2.96296E-6 L -4.16667E-7 0.02014 " pathEditMode="relative" rAng="0" ptsTypes="AA">
                                          <p:cBhvr>
                                            <p:cTn id="85" dur="4000" fill="hold"/>
                                            <p:tgtEl>
                                              <p:spTgt spid="10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2.91667E-6 3.33333E-6 L 2.91667E-6 0.02407 " pathEditMode="relative" rAng="0" ptsTypes="AA">
                                          <p:cBhvr>
                                            <p:cTn id="87" dur="4000" fill="hold"/>
                                            <p:tgtEl>
                                              <p:spTgt spid="10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repeatCount="indefinite" accel="50000" de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2.70833E-6 1.11111E-6 L 2.70833E-6 0.01829 " pathEditMode="relative" rAng="0" ptsTypes="AA">
                                          <p:cBhvr>
                                            <p:cTn id="89" dur="4000" fill="hold"/>
                                            <p:tgtEl>
                                              <p:spTgt spid="10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4" accel="12000" fill="hold" grpId="0" nodeType="withEffect" p14:presetBounceEnd="56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2" dur="1250" fill="hold"/>
                                            <p:tgtEl>
                                              <p:spTgt spid="10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3" dur="1250" fill="hold"/>
                                            <p:tgtEl>
                                              <p:spTgt spid="10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1.48148E-6 L 0 0.03588 " pathEditMode="relative" rAng="0" ptsTypes="AA">
                                          <p:cBhvr>
                                            <p:cTn id="95" dur="4000" fill="hold"/>
                                            <p:tgtEl>
                                              <p:spTgt spid="10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accel="12000" fill="hold" grpId="0" nodeType="withEffect" p14:presetBounceEnd="56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8" dur="1750" fill="hold"/>
                                            <p:tgtEl>
                                              <p:spTgt spid="10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9" dur="1750" fill="hold"/>
                                            <p:tgtEl>
                                              <p:spTgt spid="10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repeatCount="indefinite" accel="50000" decel="50000" autoRev="1" fill="hold" grpId="1" nodeType="withEffect">
                                      <p:stCondLst>
                                        <p:cond delay="2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3.7037E-7 L 0 0.03588 " pathEditMode="relative" rAng="0" ptsTypes="AA">
                                          <p:cBhvr>
                                            <p:cTn id="101" dur="4000" fill="hold"/>
                                            <p:tgtEl>
                                              <p:spTgt spid="10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1300" fill="hold"/>
                                            <p:tgtEl>
                                              <p:spTgt spid="10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1300" fill="hold"/>
                                            <p:tgtEl>
                                              <p:spTgt spid="10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3.125E-6 2.96296E-6 L 3.125E-6 0.03657 " pathEditMode="relative" rAng="0" ptsTypes="AA">
                                          <p:cBhvr>
                                            <p:cTn id="107" dur="4000" fill="hold"/>
                                            <p:tgtEl>
                                              <p:spTgt spid="10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80" grpId="0" animBg="1"/>
          <p:bldP spid="1080" grpId="1" animBg="1"/>
          <p:bldP spid="1081" grpId="0" animBg="1"/>
          <p:bldP spid="1081" grpId="1" animBg="1"/>
          <p:bldP spid="1082" grpId="0" animBg="1"/>
          <p:bldP spid="1082" grpId="1" animBg="1"/>
          <p:bldP spid="1083" grpId="0" animBg="1"/>
          <p:bldP spid="1083" grpId="1" animBg="1"/>
          <p:bldP spid="1084" grpId="0" animBg="1"/>
          <p:bldP spid="1084" grpId="1" animBg="1"/>
          <p:bldP spid="1085" grpId="0"/>
          <p:bldP spid="1085" grpId="1"/>
          <p:bldP spid="1086" grpId="0" animBg="1"/>
          <p:bldP spid="1086" grpId="1" animBg="1"/>
          <p:bldP spid="1087" grpId="0" animBg="1"/>
          <p:bldP spid="1087" grpId="1" animBg="1"/>
          <p:bldP spid="1088" grpId="0" animBg="1"/>
          <p:bldP spid="1088" grpId="1" animBg="1"/>
          <p:bldP spid="1089" grpId="0" animBg="1"/>
          <p:bldP spid="1089" grpId="1" animBg="1"/>
          <p:bldP spid="1090" grpId="0" animBg="1"/>
          <p:bldP spid="1090" grpId="1" animBg="1"/>
          <p:bldP spid="1096" grpId="0" animBg="1"/>
          <p:bldP spid="1096" grpId="1" animBg="1"/>
          <p:bldP spid="1097" grpId="0"/>
          <p:bldP spid="109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50" fill="hold"/>
                                            <p:tgtEl>
                                              <p:spTgt spid="1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50" fill="hold"/>
                                            <p:tgtEl>
                                              <p:spTgt spid="1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950" fill="hold"/>
                                            <p:tgtEl>
                                              <p:spTgt spid="1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950" fill="hold"/>
                                            <p:tgtEl>
                                              <p:spTgt spid="1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100" fill="hold"/>
                                            <p:tgtEl>
                                              <p:spTgt spid="10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100" fill="hold"/>
                                            <p:tgtEl>
                                              <p:spTgt spid="10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8000" decel="9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100" fill="hold"/>
                                            <p:tgtEl>
                                              <p:spTgt spid="10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100" fill="hold"/>
                                            <p:tgtEl>
                                              <p:spTgt spid="10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00" fill="hold"/>
                                            <p:tgtEl>
                                              <p:spTgt spid="10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00" fill="hold"/>
                                            <p:tgtEl>
                                              <p:spTgt spid="10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00" fill="hold"/>
                                            <p:tgtEl>
                                              <p:spTgt spid="10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10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300" fill="hold"/>
                                            <p:tgtEl>
                                              <p:spTgt spid="10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300" fill="hold"/>
                                            <p:tgtEl>
                                              <p:spTgt spid="10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400" fill="hold"/>
                                            <p:tgtEl>
                                              <p:spTgt spid="10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400" fill="hold"/>
                                            <p:tgtEl>
                                              <p:spTgt spid="10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10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6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6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7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7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7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7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3.95833E-6 3.33333E-6 L 3.95833E-6 0.03426 " pathEditMode="relative" rAng="0" ptsTypes="AA">
                                          <p:cBhvr>
                                            <p:cTn id="65" dur="4000" fill="hold"/>
                                            <p:tgtEl>
                                              <p:spTgt spid="10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1.875E-6 1.85185E-6 L -1.875E-6 0.03518 " pathEditMode="relative" rAng="0" ptsTypes="AA">
                                          <p:cBhvr>
                                            <p:cTn id="67" dur="4000" fill="hold"/>
                                            <p:tgtEl>
                                              <p:spTgt spid="10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3.125E-6 2.96296E-6 L 3.125E-6 0.03657 " pathEditMode="relative" rAng="0" ptsTypes="AA">
                                          <p:cBhvr>
                                            <p:cTn id="69" dur="4000" fill="hold"/>
                                            <p:tgtEl>
                                              <p:spTgt spid="10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1.85185E-6 L -2.5E-6 0.0544 " pathEditMode="relative" rAng="0" ptsTypes="AA">
                                          <p:cBhvr>
                                            <p:cTn id="71" dur="4000" fill="hold"/>
                                            <p:tgtEl>
                                              <p:spTgt spid="10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2.29167E-6 -1.85185E-6 L 2.29167E-6 0.06204 " pathEditMode="relative" rAng="0" ptsTypes="AA">
                                          <p:cBhvr>
                                            <p:cTn id="73" dur="4000" fill="hold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6.25E-7 3.33333E-6 L 6.25E-7 0.03171 " pathEditMode="relative" rAng="0" ptsTypes="AA">
                                          <p:cBhvr>
                                            <p:cTn id="75" dur="4000" fill="hold"/>
                                            <p:tgtEl>
                                              <p:spTgt spid="10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3.95833E-6 -4.07407E-6 L -3.95833E-6 0.07732 " pathEditMode="relative" rAng="0" ptsTypes="AA">
                                          <p:cBhvr>
                                            <p:cTn id="77" dur="400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3.95833E-6 7.40741E-7 L 3.95833E-6 0.06991 " pathEditMode="relative" rAng="0" ptsTypes="AA">
                                          <p:cBhvr>
                                            <p:cTn id="79" dur="4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375E-6 7.40741E-7 L -4.375E-6 0.06643 " pathEditMode="relative" rAng="0" ptsTypes="AA">
                                          <p:cBhvr>
                                            <p:cTn id="81" dur="4000" fill="hold"/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3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42" presetClass="path" presetSubtype="0" repeatCount="indefinite" accel="50000" de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08333E-7 3.7037E-7 L -2.08333E-7 0.01551 " pathEditMode="relative" rAng="0" ptsTypes="AA">
                                          <p:cBhvr>
                                            <p:cTn id="83" dur="4000" fill="hold"/>
                                            <p:tgtEl>
                                              <p:spTgt spid="1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42" presetClass="path" presetSubtype="0" repeatCount="indefinite" accel="50000" de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16667E-7 -2.96296E-6 L -4.16667E-7 0.02014 " pathEditMode="relative" rAng="0" ptsTypes="AA">
                                          <p:cBhvr>
                                            <p:cTn id="85" dur="4000" fill="hold"/>
                                            <p:tgtEl>
                                              <p:spTgt spid="10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2.91667E-6 3.33333E-6 L 2.91667E-6 0.02407 " pathEditMode="relative" rAng="0" ptsTypes="AA">
                                          <p:cBhvr>
                                            <p:cTn id="87" dur="4000" fill="hold"/>
                                            <p:tgtEl>
                                              <p:spTgt spid="10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repeatCount="indefinite" accel="50000" de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2.70833E-6 1.11111E-6 L 2.70833E-6 0.01829 " pathEditMode="relative" rAng="0" ptsTypes="AA">
                                          <p:cBhvr>
                                            <p:cTn id="89" dur="4000" fill="hold"/>
                                            <p:tgtEl>
                                              <p:spTgt spid="10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4" accel="12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1250" fill="hold"/>
                                            <p:tgtEl>
                                              <p:spTgt spid="10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1250" fill="hold"/>
                                            <p:tgtEl>
                                              <p:spTgt spid="10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1.48148E-6 L 0 0.03588 " pathEditMode="relative" rAng="0" ptsTypes="AA">
                                          <p:cBhvr>
                                            <p:cTn id="95" dur="4000" fill="hold"/>
                                            <p:tgtEl>
                                              <p:spTgt spid="10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accel="12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1750" fill="hold"/>
                                            <p:tgtEl>
                                              <p:spTgt spid="10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1750" fill="hold"/>
                                            <p:tgtEl>
                                              <p:spTgt spid="10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repeatCount="indefinite" accel="50000" decel="50000" autoRev="1" fill="hold" grpId="1" nodeType="withEffect">
                                      <p:stCondLst>
                                        <p:cond delay="2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3.7037E-7 L 0 0.03588 " pathEditMode="relative" rAng="0" ptsTypes="AA">
                                          <p:cBhvr>
                                            <p:cTn id="101" dur="4000" fill="hold"/>
                                            <p:tgtEl>
                                              <p:spTgt spid="10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4" accel="8000" decel="9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1300" fill="hold"/>
                                            <p:tgtEl>
                                              <p:spTgt spid="10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1300" fill="hold"/>
                                            <p:tgtEl>
                                              <p:spTgt spid="10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3.125E-6 2.96296E-6 L 3.125E-6 0.03657 " pathEditMode="relative" rAng="0" ptsTypes="AA">
                                          <p:cBhvr>
                                            <p:cTn id="107" dur="4000" fill="hold"/>
                                            <p:tgtEl>
                                              <p:spTgt spid="10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80" grpId="0" animBg="1"/>
          <p:bldP spid="1080" grpId="1" animBg="1"/>
          <p:bldP spid="1081" grpId="0" animBg="1"/>
          <p:bldP spid="1081" grpId="1" animBg="1"/>
          <p:bldP spid="1082" grpId="0" animBg="1"/>
          <p:bldP spid="1082" grpId="1" animBg="1"/>
          <p:bldP spid="1083" grpId="0" animBg="1"/>
          <p:bldP spid="1083" grpId="1" animBg="1"/>
          <p:bldP spid="1084" grpId="0" animBg="1"/>
          <p:bldP spid="1084" grpId="1" animBg="1"/>
          <p:bldP spid="1085" grpId="0"/>
          <p:bldP spid="1085" grpId="1"/>
          <p:bldP spid="1086" grpId="0" animBg="1"/>
          <p:bldP spid="1086" grpId="1" animBg="1"/>
          <p:bldP spid="1087" grpId="0" animBg="1"/>
          <p:bldP spid="1087" grpId="1" animBg="1"/>
          <p:bldP spid="1088" grpId="0" animBg="1"/>
          <p:bldP spid="1088" grpId="1" animBg="1"/>
          <p:bldP spid="1089" grpId="0" animBg="1"/>
          <p:bldP spid="1089" grpId="1" animBg="1"/>
          <p:bldP spid="1090" grpId="0" animBg="1"/>
          <p:bldP spid="1090" grpId="1" animBg="1"/>
          <p:bldP spid="1096" grpId="0" animBg="1"/>
          <p:bldP spid="1096" grpId="1" animBg="1"/>
          <p:bldP spid="1097" grpId="0"/>
          <p:bldP spid="1097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3D5F1-E187-ADAF-B836-9D1751457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87" t="240" r="-100187" b="-240"/>
          <a:stretch/>
        </p:blipFill>
        <p:spPr>
          <a:xfrm>
            <a:off x="5958928" y="-303613"/>
            <a:ext cx="6799578" cy="7787640"/>
          </a:xfrm>
          <a:prstGeom prst="rect">
            <a:avLst/>
          </a:prstGeom>
        </p:spPr>
      </p:pic>
      <p:pic>
        <p:nvPicPr>
          <p:cNvPr id="21" name="Picture 2" descr="Vector Logo] Trà Sữa TocoToco - TocoToco Tea - Download Định Dạng EPS, SVG  Cho AI, Corel » Hải Triều">
            <a:extLst>
              <a:ext uri="{FF2B5EF4-FFF2-40B4-BE49-F238E27FC236}">
                <a16:creationId xmlns:a16="http://schemas.microsoft.com/office/drawing/2014/main" id="{D814D0DF-CAF0-C79F-2CEC-39901187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741" t="-2427" r="112741" b="2427"/>
          <a:stretch/>
        </p:blipFill>
        <p:spPr bwMode="auto">
          <a:xfrm>
            <a:off x="6883677" y="788312"/>
            <a:ext cx="5418772" cy="14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9274F6-4C0D-B997-6DE4-CF7317EF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5154" cy="6858000"/>
          </a:xfrm>
          <a:prstGeom prst="rect">
            <a:avLst/>
          </a:prstGeom>
        </p:spPr>
      </p:pic>
      <p:pic>
        <p:nvPicPr>
          <p:cNvPr id="3074" name="Picture 2" descr="Vector Logo] Trà Sữa TocoToco - TocoToco Tea - Download Định Dạng EPS, SVG  Cho AI, Corel » Hải Triều">
            <a:extLst>
              <a:ext uri="{FF2B5EF4-FFF2-40B4-BE49-F238E27FC236}">
                <a16:creationId xmlns:a16="http://schemas.microsoft.com/office/drawing/2014/main" id="{DE10A563-89BA-5B87-D9B6-BF8F303A4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5" t="1069" r="-114185" b="-1069"/>
          <a:stretch/>
        </p:blipFill>
        <p:spPr bwMode="auto">
          <a:xfrm>
            <a:off x="270078" y="2405605"/>
            <a:ext cx="5418772" cy="14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7536C-62BF-5961-5D47-D928B40E3D38}"/>
              </a:ext>
            </a:extLst>
          </p:cNvPr>
          <p:cNvSpPr txBox="1"/>
          <p:nvPr/>
        </p:nvSpPr>
        <p:spPr>
          <a:xfrm>
            <a:off x="28815" y="976344"/>
            <a:ext cx="599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b. PHUCLONG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AE2A2-854A-5582-FF2F-B5FD7A8AE588}"/>
              </a:ext>
            </a:extLst>
          </p:cNvPr>
          <p:cNvSpPr txBox="1"/>
          <p:nvPr/>
        </p:nvSpPr>
        <p:spPr>
          <a:xfrm>
            <a:off x="28815" y="2075511"/>
            <a:ext cx="6295154" cy="5106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>
                <a:solidFill>
                  <a:schemeClr val="bg1"/>
                </a:solidFill>
              </a:rPr>
              <a:t>Ưu điểm</a:t>
            </a:r>
          </a:p>
          <a:p>
            <a:pPr marL="800100" marR="0" lvl="1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Cung cấp chức năng đăng nhập và đăng ký.</a:t>
            </a:r>
          </a:p>
          <a:p>
            <a:pPr marL="800100" marR="0" lvl="1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Cho phép mua hàng online dễ dàng. Khách hàng không cần đăng nhập vẫn có thể mua hàng.</a:t>
            </a:r>
          </a:p>
          <a:p>
            <a:pPr marL="800100" marR="0" lvl="1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Hỗ trợ tính năng tìm kiếm sản phẩm.</a:t>
            </a:r>
          </a:p>
          <a:p>
            <a:pPr marL="800100" marR="0" lvl="1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Có tính năng tùy chỉnh ngôn ngữ.</a:t>
            </a:r>
          </a:p>
          <a:p>
            <a:pPr marL="514350" indent="-5143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>
                <a:solidFill>
                  <a:schemeClr val="bg1"/>
                </a:solidFill>
              </a:rPr>
              <a:t>Nhược điểm</a:t>
            </a:r>
          </a:p>
          <a:p>
            <a:pPr marL="800100" lvl="1" indent="-342900">
              <a:lnSpc>
                <a:spcPct val="106000"/>
              </a:lnSpc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Thiếu trang chi tiết sản phẩm.</a:t>
            </a:r>
          </a:p>
          <a:p>
            <a:pPr marL="800100" lvl="1" indent="-342900">
              <a:lnSpc>
                <a:spcPct val="106000"/>
              </a:lnSpc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Đơn hàng không cung cấp trạng thái cho người dung.</a:t>
            </a:r>
          </a:p>
          <a:p>
            <a:pPr marL="800100" lvl="1" indent="-342900">
              <a:lnSpc>
                <a:spcPct val="106000"/>
              </a:lnSpc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Thiếu tính năng bình luận và đánh giá.</a:t>
            </a:r>
          </a:p>
          <a:p>
            <a:pPr marL="800100" lvl="1" indent="-342900">
              <a:lnSpc>
                <a:spcPct val="106000"/>
              </a:lnSpc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Không có trang liên hệ để người dùng có thể gửi phản hồi hoặc yêu cầu hỗ trợ.</a:t>
            </a:r>
          </a:p>
          <a:p>
            <a:pPr>
              <a:lnSpc>
                <a:spcPct val="200000"/>
              </a:lnSpc>
            </a:pP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D0B3B-7ACF-9068-E340-468DB1907C21}"/>
              </a:ext>
            </a:extLst>
          </p:cNvPr>
          <p:cNvSpPr txBox="1"/>
          <p:nvPr/>
        </p:nvSpPr>
        <p:spPr>
          <a:xfrm>
            <a:off x="-3109730" y="968778"/>
            <a:ext cx="265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Kết luận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0DD4A-2D95-034E-3C4F-A6B8FD2E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54527"/>
            <a:ext cx="12192000" cy="2362200"/>
          </a:xfrm>
          <a:prstGeom prst="rect">
            <a:avLst/>
          </a:prstGeom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A024DF03-C8DC-8003-1513-77E0C5C3A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784" y="1688147"/>
            <a:ext cx="5737860" cy="3481705"/>
          </a:xfrm>
          <a:prstGeom prst="rect">
            <a:avLst/>
          </a:prstGeom>
        </p:spPr>
      </p:pic>
      <p:pic>
        <p:nvPicPr>
          <p:cNvPr id="11" name="Picture 2" descr="Cao đẳng FPT Polytechnic - Tổ chức Giáo dục FPT">
            <a:extLst>
              <a:ext uri="{FF2B5EF4-FFF2-40B4-BE49-F238E27FC236}">
                <a16:creationId xmlns:a16="http://schemas.microsoft.com/office/drawing/2014/main" id="{3004EC1E-9A12-3F0B-B751-0DDC0C9B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947" cy="5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B2BFB-A54B-D8D9-9A18-88F99342E8A8}"/>
              </a:ext>
            </a:extLst>
          </p:cNvPr>
          <p:cNvSpPr txBox="1"/>
          <p:nvPr/>
        </p:nvSpPr>
        <p:spPr>
          <a:xfrm>
            <a:off x="1479537" y="-52467"/>
            <a:ext cx="482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I. Giới thiệu và khảo sát</a:t>
            </a:r>
          </a:p>
        </p:txBody>
      </p:sp>
    </p:spTree>
    <p:extLst>
      <p:ext uri="{BB962C8B-B14F-4D97-AF65-F5344CB8AC3E}">
        <p14:creationId xmlns:p14="http://schemas.microsoft.com/office/powerpoint/2010/main" val="79655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965445"/>
            <a:ext cx="6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c. So sánh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C45239-CE3E-ED84-B7FE-9BA2D620A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35" y="2375610"/>
            <a:ext cx="7723665" cy="4482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5EEC2-DFE9-B59F-4CBF-0F7C6E9B149F}"/>
              </a:ext>
            </a:extLst>
          </p:cNvPr>
          <p:cNvSpPr txBox="1"/>
          <p:nvPr/>
        </p:nvSpPr>
        <p:spPr>
          <a:xfrm>
            <a:off x="-1" y="3214899"/>
            <a:ext cx="44683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</a:rPr>
              <a:t>K</a:t>
            </a:r>
            <a:r>
              <a:rPr lang="en-US" sz="2800">
                <a:solidFill>
                  <a:srgbClr val="000000"/>
                </a:solidFill>
                <a:effectLst/>
                <a:latin typeface="Calibri (Body)"/>
                <a:ea typeface="Times New Roman" panose="02020603050405020304" pitchFamily="18" charset="0"/>
              </a:rPr>
              <a:t>ết quả thống kê từ </a:t>
            </a:r>
            <a:r>
              <a:rPr lang="en-US" sz="2800">
                <a:solidFill>
                  <a:srgbClr val="B5313A"/>
                </a:solidFill>
                <a:effectLst/>
                <a:latin typeface="Calibri (Body)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Similarweb.com </a:t>
            </a:r>
            <a:r>
              <a:rPr lang="en-US" sz="2800">
                <a:solidFill>
                  <a:srgbClr val="000000"/>
                </a:solidFill>
                <a:effectLst/>
                <a:latin typeface="Calibri (Body)"/>
                <a:ea typeface="Times New Roman" panose="02020603050405020304" pitchFamily="18" charset="0"/>
              </a:rPr>
              <a:t>cho thấy lượng truy cập của trang web </a:t>
            </a:r>
            <a:r>
              <a:rPr lang="en-US" sz="2800" b="1">
                <a:solidFill>
                  <a:srgbClr val="B5313A"/>
                </a:solidFill>
                <a:effectLst/>
                <a:latin typeface="Calibri (Body)"/>
                <a:ea typeface="Times New Roman" panose="02020603050405020304" pitchFamily="18" charset="0"/>
              </a:rPr>
              <a:t>PhucLong</a:t>
            </a:r>
            <a:r>
              <a:rPr lang="en-US" sz="2800">
                <a:solidFill>
                  <a:srgbClr val="000000"/>
                </a:solidFill>
                <a:effectLst/>
                <a:latin typeface="Calibri (Body)"/>
                <a:ea typeface="Times New Roman" panose="02020603050405020304" pitchFamily="18" charset="0"/>
              </a:rPr>
              <a:t> cao hơn khoảng </a:t>
            </a:r>
            <a:r>
              <a:rPr lang="en-US" sz="2800">
                <a:solidFill>
                  <a:srgbClr val="B5313A"/>
                </a:solidFill>
                <a:effectLst/>
                <a:latin typeface="Calibri (Body)"/>
                <a:ea typeface="Times New Roman" panose="02020603050405020304" pitchFamily="18" charset="0"/>
              </a:rPr>
              <a:t>17.000</a:t>
            </a:r>
            <a:r>
              <a:rPr lang="en-US" sz="2800">
                <a:solidFill>
                  <a:srgbClr val="000000"/>
                </a:solidFill>
                <a:effectLst/>
                <a:latin typeface="Calibri (Body)"/>
                <a:ea typeface="Times New Roman" panose="02020603050405020304" pitchFamily="18" charset="0"/>
              </a:rPr>
              <a:t> lượt truy cập so với </a:t>
            </a:r>
            <a:r>
              <a:rPr lang="en-US" sz="2800" b="1">
                <a:solidFill>
                  <a:srgbClr val="B5313A"/>
                </a:solidFill>
                <a:effectLst/>
                <a:latin typeface="Calibri (Body)"/>
                <a:ea typeface="Times New Roman" panose="02020603050405020304" pitchFamily="18" charset="0"/>
              </a:rPr>
              <a:t>Tocotoco </a:t>
            </a:r>
            <a:r>
              <a:rPr lang="en-US" sz="2800">
                <a:solidFill>
                  <a:srgbClr val="000000"/>
                </a:solidFill>
                <a:latin typeface="Calibri (Body)"/>
              </a:rPr>
              <a:t>trong</a:t>
            </a:r>
            <a:r>
              <a:rPr lang="en-US" sz="2800" b="1">
                <a:solidFill>
                  <a:srgbClr val="B5313A"/>
                </a:solidFill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800">
                <a:solidFill>
                  <a:srgbClr val="B5313A"/>
                </a:solidFill>
                <a:effectLst/>
                <a:latin typeface="Calibri (Body)"/>
                <a:ea typeface="Times New Roman" panose="02020603050405020304" pitchFamily="18" charset="0"/>
              </a:rPr>
              <a:t>3 tháng.</a:t>
            </a:r>
            <a:endParaRPr lang="en-US" sz="280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86B86-F809-C54B-7851-73574A557E1A}"/>
              </a:ext>
            </a:extLst>
          </p:cNvPr>
          <p:cNvSpPr txBox="1"/>
          <p:nvPr/>
        </p:nvSpPr>
        <p:spPr>
          <a:xfrm>
            <a:off x="-6661839" y="2753234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Phân tích dự án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99B838-4968-0EB2-17D9-04CA0D50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1410"/>
            <a:ext cx="6278880" cy="6858000"/>
          </a:xfrm>
          <a:prstGeom prst="rect">
            <a:avLst/>
          </a:prstGeom>
        </p:spPr>
      </p:pic>
      <p:pic>
        <p:nvPicPr>
          <p:cNvPr id="4" name="Picture 2" descr="Cao đẳng FPT Polytechnic - Tổ chức Giáo dục FPT">
            <a:extLst>
              <a:ext uri="{FF2B5EF4-FFF2-40B4-BE49-F238E27FC236}">
                <a16:creationId xmlns:a16="http://schemas.microsoft.com/office/drawing/2014/main" id="{8F553C66-B3D3-7B92-06FC-2C06F29F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947" cy="5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C285B-7682-E2FB-8632-DF77B51221CC}"/>
              </a:ext>
            </a:extLst>
          </p:cNvPr>
          <p:cNvSpPr txBox="1"/>
          <p:nvPr/>
        </p:nvSpPr>
        <p:spPr>
          <a:xfrm>
            <a:off x="1479537" y="-52467"/>
            <a:ext cx="482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I. Giới thiệu và khảo sát</a:t>
            </a:r>
          </a:p>
        </p:txBody>
      </p:sp>
    </p:spTree>
    <p:extLst>
      <p:ext uri="{BB962C8B-B14F-4D97-AF65-F5344CB8AC3E}">
        <p14:creationId xmlns:p14="http://schemas.microsoft.com/office/powerpoint/2010/main" val="387327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769" y="120784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34" y="1295994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164471" y="372656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63" y="-227413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278880" cy="6858000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1551755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II. Phân tích dự án</a:t>
            </a:r>
          </a:p>
        </p:txBody>
      </p:sp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385" y="-2293430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572117" y="5319540"/>
            <a:ext cx="2817069" cy="2817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6541EE-7BD4-E99E-3F81-530F46D6C953}"/>
              </a:ext>
            </a:extLst>
          </p:cNvPr>
          <p:cNvSpPr txBox="1"/>
          <p:nvPr/>
        </p:nvSpPr>
        <p:spPr>
          <a:xfrm>
            <a:off x="-36690" y="2309588"/>
            <a:ext cx="627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Website bán đồ uống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C32526-7FCC-9589-07AB-706DBF649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0" y="-7512091"/>
            <a:ext cx="5090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9617" b="109617"/>
          <a:stretch/>
        </p:blipFill>
        <p:spPr>
          <a:xfrm>
            <a:off x="9069769" y="120784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t="-178666" r="-3591" b="178666"/>
          <a:stretch/>
        </p:blipFill>
        <p:spPr>
          <a:xfrm>
            <a:off x="7637634" y="1295994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0" t="-102112" r="620" b="102112"/>
          <a:stretch/>
        </p:blipFill>
        <p:spPr>
          <a:xfrm rot="992903">
            <a:off x="3164471" y="372656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" t="-172707" r="264" b="172707"/>
          <a:stretch/>
        </p:blipFill>
        <p:spPr>
          <a:xfrm>
            <a:off x="4039463" y="-227413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278880" cy="6858000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2143175" y="-36731"/>
            <a:ext cx="653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II. Phân tích dự án</a:t>
            </a:r>
          </a:p>
        </p:txBody>
      </p:sp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-274327" r="-1899" b="274327"/>
          <a:stretch/>
        </p:blipFill>
        <p:spPr>
          <a:xfrm>
            <a:off x="7716385" y="-2293430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-106576" r="-1295" b="106576"/>
          <a:stretch/>
        </p:blipFill>
        <p:spPr>
          <a:xfrm rot="20900446">
            <a:off x="8572117" y="5319540"/>
            <a:ext cx="2817069" cy="2817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6541EE-7BD4-E99E-3F81-530F46D6C953}"/>
              </a:ext>
            </a:extLst>
          </p:cNvPr>
          <p:cNvSpPr txBox="1"/>
          <p:nvPr/>
        </p:nvSpPr>
        <p:spPr>
          <a:xfrm>
            <a:off x="0" y="1592622"/>
            <a:ext cx="627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1. Sơ đồ use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B921F-4105-EA5B-DF83-6452EFE07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5127" y="4692"/>
            <a:ext cx="4626897" cy="6848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1B9209-A05B-DE33-8FF4-9607CE5441DA}"/>
              </a:ext>
            </a:extLst>
          </p:cNvPr>
          <p:cNvSpPr txBox="1"/>
          <p:nvPr/>
        </p:nvSpPr>
        <p:spPr>
          <a:xfrm>
            <a:off x="-16274" y="2675617"/>
            <a:ext cx="4823753" cy="29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lphaLcPeriod"/>
            </a:pPr>
            <a:r>
              <a:rPr lang="en-US" sz="3200" b="1">
                <a:solidFill>
                  <a:schemeClr val="bg1"/>
                </a:solidFill>
              </a:rPr>
              <a:t>Guest</a:t>
            </a:r>
          </a:p>
          <a:p>
            <a:pPr marL="514350" indent="-514350">
              <a:lnSpc>
                <a:spcPct val="200000"/>
              </a:lnSpc>
              <a:buFont typeface="+mj-lt"/>
              <a:buAutoNum type="alphaLcPeriod"/>
            </a:pPr>
            <a:r>
              <a:rPr lang="en-US" sz="3200" b="1">
                <a:solidFill>
                  <a:schemeClr val="bg1"/>
                </a:solidFill>
              </a:rPr>
              <a:t>User</a:t>
            </a:r>
          </a:p>
          <a:p>
            <a:pPr marL="514350" indent="-514350">
              <a:lnSpc>
                <a:spcPct val="200000"/>
              </a:lnSpc>
              <a:buFont typeface="+mj-lt"/>
              <a:buAutoNum type="alphaLcPeriod"/>
            </a:pPr>
            <a:r>
              <a:rPr lang="en-US" sz="3200" b="1">
                <a:solidFill>
                  <a:schemeClr val="bg1"/>
                </a:solidFill>
              </a:rPr>
              <a:t>Admin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64D6EB-4004-63AE-0665-FE16A2AD6F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259136" y="2491916"/>
            <a:ext cx="7614894" cy="43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3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200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965445"/>
            <a:ext cx="6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a. Guest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3D2B0-2886-E35C-6D40-69E84E2F4B38}"/>
              </a:ext>
            </a:extLst>
          </p:cNvPr>
          <p:cNvSpPr txBox="1"/>
          <p:nvPr/>
        </p:nvSpPr>
        <p:spPr>
          <a:xfrm>
            <a:off x="2322095" y="13411"/>
            <a:ext cx="3773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II. Phân tích dự án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99B838-4968-0EB2-17D9-04CA0D50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1410"/>
            <a:ext cx="6278880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8D0EC0-6612-BDBB-D13E-3987B9B58D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" t="-99976" r="201" b="99976"/>
          <a:stretch/>
        </p:blipFill>
        <p:spPr>
          <a:xfrm>
            <a:off x="6278881" y="0"/>
            <a:ext cx="5901258" cy="7052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52C89D-B42A-881F-E156-3B78D2C6E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209" y="2420353"/>
            <a:ext cx="7239582" cy="4150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863D7-B61E-02D1-266C-79AE34F29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956373" y="2946091"/>
            <a:ext cx="8775635" cy="364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0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965445"/>
            <a:ext cx="6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b. User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99B838-4968-0EB2-17D9-04CA0D50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1410"/>
            <a:ext cx="6278880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8D0EC0-6612-BDBB-D13E-3987B9B58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" t="-99976" r="201" b="99976"/>
          <a:stretch/>
        </p:blipFill>
        <p:spPr>
          <a:xfrm>
            <a:off x="6278881" y="0"/>
            <a:ext cx="5901258" cy="7052160"/>
          </a:xfrm>
          <a:prstGeom prst="rect">
            <a:avLst/>
          </a:prstGeom>
        </p:spPr>
      </p:pic>
      <p:pic>
        <p:nvPicPr>
          <p:cNvPr id="12" name="Picture 11" descr="A diagram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4552C89D-B42A-881F-E156-3B78D2C6ED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92" t="-52" r="110092" b="52"/>
          <a:stretch/>
        </p:blipFill>
        <p:spPr>
          <a:xfrm>
            <a:off x="950495" y="2478505"/>
            <a:ext cx="10335126" cy="4150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893B6B-E0EE-426D-2DDC-565EC2B8C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9149" y="2785667"/>
            <a:ext cx="8775635" cy="36488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AB4B29-5B94-AC0E-9FEA-5D6B4F217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728116" y="2478504"/>
            <a:ext cx="4648929" cy="4263189"/>
          </a:xfrm>
          <a:prstGeom prst="rect">
            <a:avLst/>
          </a:prstGeom>
        </p:spPr>
      </p:pic>
      <p:pic>
        <p:nvPicPr>
          <p:cNvPr id="3" name="Picture 2" descr="Cao đẳng FPT Polytechnic - Tổ chức Giáo dục FPT">
            <a:extLst>
              <a:ext uri="{FF2B5EF4-FFF2-40B4-BE49-F238E27FC236}">
                <a16:creationId xmlns:a16="http://schemas.microsoft.com/office/drawing/2014/main" id="{E6954056-ED32-CF95-5B72-BA6991DD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D69F2-EE14-511D-1047-DE58DA076193}"/>
              </a:ext>
            </a:extLst>
          </p:cNvPr>
          <p:cNvSpPr txBox="1"/>
          <p:nvPr/>
        </p:nvSpPr>
        <p:spPr>
          <a:xfrm>
            <a:off x="2322095" y="13411"/>
            <a:ext cx="3773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II. Phân tích dự án</a:t>
            </a:r>
          </a:p>
        </p:txBody>
      </p:sp>
    </p:spTree>
    <p:extLst>
      <p:ext uri="{BB962C8B-B14F-4D97-AF65-F5344CB8AC3E}">
        <p14:creationId xmlns:p14="http://schemas.microsoft.com/office/powerpoint/2010/main" val="420419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200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965445"/>
            <a:ext cx="6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c. Admin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3D2B0-2886-E35C-6D40-69E84E2F4B38}"/>
              </a:ext>
            </a:extLst>
          </p:cNvPr>
          <p:cNvSpPr txBox="1"/>
          <p:nvPr/>
        </p:nvSpPr>
        <p:spPr>
          <a:xfrm>
            <a:off x="2338086" y="13411"/>
            <a:ext cx="375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II. Phân tích dự án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99B838-4968-0EB2-17D9-04CA0D50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1410"/>
            <a:ext cx="6278880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8D0EC0-6612-BDBB-D13E-3987B9B58D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" t="-99976" r="201" b="99976"/>
          <a:stretch/>
        </p:blipFill>
        <p:spPr>
          <a:xfrm>
            <a:off x="6278881" y="0"/>
            <a:ext cx="5901258" cy="7052160"/>
          </a:xfrm>
          <a:prstGeom prst="rect">
            <a:avLst/>
          </a:prstGeom>
        </p:spPr>
      </p:pic>
      <p:pic>
        <p:nvPicPr>
          <p:cNvPr id="12" name="Picture 11" descr="A diagram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4552C89D-B42A-881F-E156-3B78D2C6ED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92" t="-52" r="110092" b="52"/>
          <a:stretch/>
        </p:blipFill>
        <p:spPr>
          <a:xfrm>
            <a:off x="950495" y="2478505"/>
            <a:ext cx="10335126" cy="4150895"/>
          </a:xfrm>
          <a:prstGeom prst="rect">
            <a:avLst/>
          </a:prstGeom>
        </p:spPr>
      </p:pic>
      <p:pic>
        <p:nvPicPr>
          <p:cNvPr id="17" name="Picture 16" descr="A screenshot of a chat&#10;&#10;Description automatically generated">
            <a:extLst>
              <a:ext uri="{FF2B5EF4-FFF2-40B4-BE49-F238E27FC236}">
                <a16:creationId xmlns:a16="http://schemas.microsoft.com/office/drawing/2014/main" id="{7B893B6B-E0EE-426D-2DDC-565EC2B8C0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665" r="105665"/>
          <a:stretch/>
        </p:blipFill>
        <p:spPr>
          <a:xfrm>
            <a:off x="950494" y="2478504"/>
            <a:ext cx="10672945" cy="42631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A3EB42-2749-A35F-26F6-464A9D50E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8040" y="2478504"/>
            <a:ext cx="5172029" cy="426318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2BC7D7-27F2-5890-1B21-E47CF7BA43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805" y="165111"/>
            <a:ext cx="6046283" cy="67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599" y="268719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518015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008927" y="699915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01" y="50269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72703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1546779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2. ERD</a:t>
            </a:r>
          </a:p>
        </p:txBody>
      </p:sp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825645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957127" y="7387511"/>
            <a:ext cx="2817069" cy="2817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AF6BB8-BA62-A7DB-2E7F-7DC59A22AEC1}"/>
              </a:ext>
            </a:extLst>
          </p:cNvPr>
          <p:cNvSpPr txBox="1"/>
          <p:nvPr/>
        </p:nvSpPr>
        <p:spPr>
          <a:xfrm>
            <a:off x="1030899" y="3092879"/>
            <a:ext cx="3753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Dạng chuẩn 3NF (Third normal form)</a:t>
            </a:r>
          </a:p>
        </p:txBody>
      </p:sp>
      <p:pic>
        <p:nvPicPr>
          <p:cNvPr id="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1A1E82D5-291C-4AB7-E50A-766B5B4ED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6C7E05-E90F-8A44-9758-2201CF0C1983}"/>
              </a:ext>
            </a:extLst>
          </p:cNvPr>
          <p:cNvSpPr txBox="1"/>
          <p:nvPr/>
        </p:nvSpPr>
        <p:spPr>
          <a:xfrm>
            <a:off x="2004963" y="14174"/>
            <a:ext cx="375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II. Phân tích dự án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40B8E56-F049-BFE9-3C43-A7989879AB9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94" y="71249"/>
            <a:ext cx="6046283" cy="67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769" y="120784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34" y="1295994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164471" y="372656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63" y="-227413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6036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-1" y="1551755"/>
            <a:ext cx="6860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III. Quy trình xây dựng</a:t>
            </a:r>
          </a:p>
        </p:txBody>
      </p:sp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385" y="-2293430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572117" y="5319540"/>
            <a:ext cx="2817069" cy="2817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6541EE-7BD4-E99E-3F81-530F46D6C953}"/>
              </a:ext>
            </a:extLst>
          </p:cNvPr>
          <p:cNvSpPr txBox="1"/>
          <p:nvPr/>
        </p:nvSpPr>
        <p:spPr>
          <a:xfrm>
            <a:off x="-36690" y="2309588"/>
            <a:ext cx="627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Website bán đồ uống</a:t>
            </a:r>
          </a:p>
        </p:txBody>
      </p:sp>
      <p:pic>
        <p:nvPicPr>
          <p:cNvPr id="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42ABE40B-4B4E-FFD3-963E-B6146790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92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599" y="268719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518015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008927" y="699915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01" y="50269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590750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1546779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1. Sơ đồ làm việc</a:t>
            </a:r>
          </a:p>
        </p:txBody>
      </p:sp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825645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957127" y="7387511"/>
            <a:ext cx="2817069" cy="2817069"/>
          </a:xfrm>
          <a:prstGeom prst="rect">
            <a:avLst/>
          </a:prstGeom>
        </p:spPr>
      </p:pic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3CCC1CC2-BC13-29B5-44E6-AE237CC0EF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39" y="1406954"/>
            <a:ext cx="5994556" cy="3371850"/>
          </a:xfrm>
          <a:prstGeom prst="rect">
            <a:avLst/>
          </a:prstGeom>
        </p:spPr>
      </p:pic>
      <p:pic>
        <p:nvPicPr>
          <p:cNvPr id="12" name="Picture 2" descr="Cao đẳng FPT Polytechnic - Tổ chức Giáo dục FPT">
            <a:extLst>
              <a:ext uri="{FF2B5EF4-FFF2-40B4-BE49-F238E27FC236}">
                <a16:creationId xmlns:a16="http://schemas.microsoft.com/office/drawing/2014/main" id="{91C22178-FEE7-FC78-0F60-0CF934D2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551524" cy="5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2A110A-AB66-19D9-D743-6F3D3984292D}"/>
              </a:ext>
            </a:extLst>
          </p:cNvPr>
          <p:cNvSpPr txBox="1"/>
          <p:nvPr/>
        </p:nvSpPr>
        <p:spPr>
          <a:xfrm>
            <a:off x="1490829" y="-20447"/>
            <a:ext cx="479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III. Quy trình xây dựng</a:t>
            </a:r>
          </a:p>
        </p:txBody>
      </p:sp>
    </p:spTree>
    <p:extLst>
      <p:ext uri="{BB962C8B-B14F-4D97-AF65-F5344CB8AC3E}">
        <p14:creationId xmlns:p14="http://schemas.microsoft.com/office/powerpoint/2010/main" val="153074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A2D6EB-4CA6-F74F-33A5-86C610820DE5}"/>
              </a:ext>
            </a:extLst>
          </p:cNvPr>
          <p:cNvSpPr txBox="1"/>
          <p:nvPr/>
        </p:nvSpPr>
        <p:spPr>
          <a:xfrm>
            <a:off x="2681976" y="3081632"/>
            <a:ext cx="728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ptos ExtraBold" panose="020F0502020204030204" pitchFamily="34" charset="0"/>
                <a:cs typeface="Times New Roman" panose="02020603050405020304" pitchFamily="18" charset="0"/>
              </a:rPr>
              <a:t> WEBSITE BÁN ĐỒ UỐNG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200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965445"/>
            <a:ext cx="6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Giới thiệu thành viên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5FB75-ECD6-4ED0-A889-610BF66A858F}"/>
              </a:ext>
            </a:extLst>
          </p:cNvPr>
          <p:cNvSpPr/>
          <p:nvPr/>
        </p:nvSpPr>
        <p:spPr>
          <a:xfrm flipH="1">
            <a:off x="0" y="5811892"/>
            <a:ext cx="12192001" cy="1056182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vi-V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539424" y="2362200"/>
            <a:ext cx="2244292" cy="4478126"/>
            <a:chOff x="690880" y="-306022"/>
            <a:chExt cx="2763524" cy="6297075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2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2" name="Rectangle: Top Corners Rounded 1031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701278" y="2714671"/>
              <a:ext cx="2687384" cy="858246"/>
            </a:xfrm>
            <a:prstGeom prst="roundRect">
              <a:avLst>
                <a:gd name="adj" fmla="val 14342"/>
              </a:avLst>
            </a:prstGeom>
            <a:solidFill>
              <a:srgbClr val="CB5846"/>
            </a:solidFill>
            <a:ln>
              <a:solidFill>
                <a:srgbClr val="CB5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Nguyễn Tuấn Anh</a:t>
              </a:r>
              <a:endParaRPr lang="vi-VN" b="1"/>
            </a:p>
          </p:txBody>
        </p:sp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7" name="Parallelogram 1036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rgbClr val="AB4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8" name="Block Arc 1037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039" name="Parallelogram 1038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D65D2AE2-33E2-86E3-0E08-E6C599AB60EB}"/>
                </a:ext>
              </a:extLst>
            </p:cNvPr>
            <p:cNvSpPr/>
            <p:nvPr/>
          </p:nvSpPr>
          <p:spPr>
            <a:xfrm>
              <a:off x="1252433" y="4229189"/>
              <a:ext cx="1668682" cy="858246"/>
            </a:xfrm>
            <a:prstGeom prst="roundRect">
              <a:avLst>
                <a:gd name="adj" fmla="val 14342"/>
              </a:avLst>
            </a:prstGeom>
            <a:solidFill>
              <a:srgbClr val="CB5846"/>
            </a:solidFill>
            <a:ln>
              <a:solidFill>
                <a:srgbClr val="CB5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Trưởng nhóm</a:t>
              </a:r>
              <a:endParaRPr lang="vi-VN" b="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C3DAA0-77A5-4D16-A1EF-4CA041738294}"/>
              </a:ext>
            </a:extLst>
          </p:cNvPr>
          <p:cNvGrpSpPr/>
          <p:nvPr/>
        </p:nvGrpSpPr>
        <p:grpSpPr>
          <a:xfrm>
            <a:off x="3459000" y="2357420"/>
            <a:ext cx="2244292" cy="4459926"/>
            <a:chOff x="690880" y="-280430"/>
            <a:chExt cx="2763524" cy="627148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D4DCCB5-9A74-4C30-BF21-16DE1BE35A30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AFB271F9-52C8-47AB-A614-1A3707DEFFC0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5629A943-AFC4-4621-AD90-F3709BD1408A}"/>
                </a:ext>
              </a:extLst>
            </p:cNvPr>
            <p:cNvSpPr/>
            <p:nvPr/>
          </p:nvSpPr>
          <p:spPr>
            <a:xfrm>
              <a:off x="1067131" y="2759448"/>
              <a:ext cx="2030443" cy="825931"/>
            </a:xfrm>
            <a:prstGeom prst="roundRect">
              <a:avLst>
                <a:gd name="adj" fmla="val 14342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Vũ Minh Hiếu</a:t>
              </a:r>
              <a:endParaRPr lang="vi-VN" b="1"/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91B45FFF-18CB-4A55-8CC8-D0C7BC216A94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F8877F17-9E3C-4E60-9178-4811B12B0AA9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28" name="Parallelogram 1027">
              <a:extLst>
                <a:ext uri="{FF2B5EF4-FFF2-40B4-BE49-F238E27FC236}">
                  <a16:creationId xmlns:a16="http://schemas.microsoft.com/office/drawing/2014/main" id="{EE917AFA-F6DA-4CA3-9CA0-D51397B942B5}"/>
                </a:ext>
              </a:extLst>
            </p:cNvPr>
            <p:cNvSpPr/>
            <p:nvPr/>
          </p:nvSpPr>
          <p:spPr>
            <a:xfrm>
              <a:off x="1912879" y="-280429"/>
              <a:ext cx="583342" cy="2283036"/>
            </a:xfrm>
            <a:prstGeom prst="parallelogram">
              <a:avLst>
                <a:gd name="adj" fmla="val 47154"/>
              </a:avLst>
            </a:prstGeom>
            <a:solidFill>
              <a:srgbClr val="E8C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29" name="Block Arc 1028">
              <a:extLst>
                <a:ext uri="{FF2B5EF4-FFF2-40B4-BE49-F238E27FC236}">
                  <a16:creationId xmlns:a16="http://schemas.microsoft.com/office/drawing/2014/main" id="{6CB05250-55B5-40B2-8EF4-CC0F3FC6DA1F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030" name="Parallelogram 1029">
              <a:extLst>
                <a:ext uri="{FF2B5EF4-FFF2-40B4-BE49-F238E27FC236}">
                  <a16:creationId xmlns:a16="http://schemas.microsoft.com/office/drawing/2014/main" id="{5C69DB49-7F2F-4603-887A-7303BDCCB712}"/>
                </a:ext>
              </a:extLst>
            </p:cNvPr>
            <p:cNvSpPr/>
            <p:nvPr/>
          </p:nvSpPr>
          <p:spPr>
            <a:xfrm flipH="1">
              <a:off x="1452218" y="-280430"/>
              <a:ext cx="752329" cy="2291657"/>
            </a:xfrm>
            <a:prstGeom prst="parallelogram">
              <a:avLst>
                <a:gd name="adj" fmla="val 59710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9535ED74-6D3D-BB3C-9866-AC95B310D0F8}"/>
                </a:ext>
              </a:extLst>
            </p:cNvPr>
            <p:cNvSpPr/>
            <p:nvPr/>
          </p:nvSpPr>
          <p:spPr>
            <a:xfrm>
              <a:off x="1285136" y="4267402"/>
              <a:ext cx="1594432" cy="825931"/>
            </a:xfrm>
            <a:prstGeom prst="roundRect">
              <a:avLst>
                <a:gd name="adj" fmla="val 14342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Thành viên</a:t>
              </a:r>
              <a:endParaRPr lang="vi-VN" b="1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041414-7725-41F3-8C53-CEDA92A51DFA}"/>
              </a:ext>
            </a:extLst>
          </p:cNvPr>
          <p:cNvGrpSpPr/>
          <p:nvPr/>
        </p:nvGrpSpPr>
        <p:grpSpPr>
          <a:xfrm>
            <a:off x="6426874" y="2357420"/>
            <a:ext cx="2244292" cy="4481683"/>
            <a:chOff x="690880" y="-311023"/>
            <a:chExt cx="2763524" cy="630207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C46CF1A-DBF8-42B7-BF65-E7D5CD184B9E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8EA6D611-6ECA-482F-9A07-5059BC565185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F6F34DB-E5D4-40C4-81FB-762175AC033B}"/>
                </a:ext>
              </a:extLst>
            </p:cNvPr>
            <p:cNvSpPr/>
            <p:nvPr/>
          </p:nvSpPr>
          <p:spPr>
            <a:xfrm>
              <a:off x="900172" y="2700102"/>
              <a:ext cx="2337419" cy="856524"/>
            </a:xfrm>
            <a:prstGeom prst="roundRect">
              <a:avLst>
                <a:gd name="adj" fmla="val 14342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Lưu Huỳnh Đức</a:t>
              </a:r>
              <a:endParaRPr lang="vi-VN" b="1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7EC823D-1764-4641-8721-DD80856BAF3B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533F789-A66E-46D8-A7DB-B1B1BDB187CA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28FA95C0-417C-4F20-8368-010793A01817}"/>
                </a:ext>
              </a:extLst>
            </p:cNvPr>
            <p:cNvSpPr/>
            <p:nvPr/>
          </p:nvSpPr>
          <p:spPr>
            <a:xfrm>
              <a:off x="1912879" y="-289049"/>
              <a:ext cx="583342" cy="2291656"/>
            </a:xfrm>
            <a:prstGeom prst="parallelogram">
              <a:avLst>
                <a:gd name="adj" fmla="val 47154"/>
              </a:avLst>
            </a:prstGeom>
            <a:solidFill>
              <a:srgbClr val="848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702EFAEF-7FE7-4649-ADEA-DA4CD988D823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5A149FF3-ED3B-4E41-BF95-E40F80C9A710}"/>
                </a:ext>
              </a:extLst>
            </p:cNvPr>
            <p:cNvSpPr/>
            <p:nvPr/>
          </p:nvSpPr>
          <p:spPr>
            <a:xfrm flipH="1">
              <a:off x="1452218" y="-311023"/>
              <a:ext cx="752329" cy="2322251"/>
            </a:xfrm>
            <a:prstGeom prst="parallelogram">
              <a:avLst>
                <a:gd name="adj" fmla="val 59710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43" name="Rectangle: Rounded Corners 1042">
              <a:extLst>
                <a:ext uri="{FF2B5EF4-FFF2-40B4-BE49-F238E27FC236}">
                  <a16:creationId xmlns:a16="http://schemas.microsoft.com/office/drawing/2014/main" id="{59BB9317-D4E6-9223-BE94-8FA6F0693DDD}"/>
                </a:ext>
              </a:extLst>
            </p:cNvPr>
            <p:cNvSpPr/>
            <p:nvPr/>
          </p:nvSpPr>
          <p:spPr>
            <a:xfrm>
              <a:off x="1212669" y="4246984"/>
              <a:ext cx="1719945" cy="856524"/>
            </a:xfrm>
            <a:prstGeom prst="roundRect">
              <a:avLst>
                <a:gd name="adj" fmla="val 14342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Thành viên</a:t>
              </a:r>
              <a:endParaRPr lang="vi-VN" b="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09CD1F-BD17-49BF-9608-435DA77FCBB5}"/>
              </a:ext>
            </a:extLst>
          </p:cNvPr>
          <p:cNvGrpSpPr/>
          <p:nvPr/>
        </p:nvGrpSpPr>
        <p:grpSpPr>
          <a:xfrm>
            <a:off x="9399840" y="2370186"/>
            <a:ext cx="2244292" cy="4487814"/>
            <a:chOff x="690880" y="-319645"/>
            <a:chExt cx="2763524" cy="631069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EF45B3F-5830-4018-8D51-3CE69B7C4EA0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96F8D199-E67A-4751-8B1C-D59D1E8DFA74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4DDAEB8-BBC8-4D44-A048-E2ED31968E22}"/>
                </a:ext>
              </a:extLst>
            </p:cNvPr>
            <p:cNvSpPr/>
            <p:nvPr/>
          </p:nvSpPr>
          <p:spPr>
            <a:xfrm>
              <a:off x="914424" y="2664966"/>
              <a:ext cx="2308916" cy="883097"/>
            </a:xfrm>
            <a:prstGeom prst="roundRect">
              <a:avLst>
                <a:gd name="adj" fmla="val 14342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Bùi Văn Toản</a:t>
              </a:r>
              <a:endParaRPr lang="vi-VN" b="1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ACAE2D9-7803-423B-9213-2D508FCBB16D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6460BF1-7AED-4F76-85A7-53E2AA486AB1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0F26E27-BCFF-4403-90EA-D6A57EE9040F}"/>
                </a:ext>
              </a:extLst>
            </p:cNvPr>
            <p:cNvSpPr/>
            <p:nvPr/>
          </p:nvSpPr>
          <p:spPr>
            <a:xfrm>
              <a:off x="1912878" y="-319645"/>
              <a:ext cx="649979" cy="2322252"/>
            </a:xfrm>
            <a:prstGeom prst="parallelogram">
              <a:avLst>
                <a:gd name="adj" fmla="val 47154"/>
              </a:avLst>
            </a:prstGeom>
            <a:solidFill>
              <a:srgbClr val="4F6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BC24BCBF-F812-46D0-B3EF-52A2106BF2EC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7694AD66-CD34-40D9-9898-B60BFEDDF262}"/>
                </a:ext>
              </a:extLst>
            </p:cNvPr>
            <p:cNvSpPr/>
            <p:nvPr/>
          </p:nvSpPr>
          <p:spPr>
            <a:xfrm flipH="1">
              <a:off x="1452218" y="-311025"/>
              <a:ext cx="752329" cy="2322252"/>
            </a:xfrm>
            <a:prstGeom prst="parallelogram">
              <a:avLst>
                <a:gd name="adj" fmla="val 59710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44" name="Rectangle: Rounded Corners 1043">
              <a:extLst>
                <a:ext uri="{FF2B5EF4-FFF2-40B4-BE49-F238E27FC236}">
                  <a16:creationId xmlns:a16="http://schemas.microsoft.com/office/drawing/2014/main" id="{70A5F519-9EF5-D12D-74A3-1732EC7CCAE5}"/>
                </a:ext>
              </a:extLst>
            </p:cNvPr>
            <p:cNvSpPr/>
            <p:nvPr/>
          </p:nvSpPr>
          <p:spPr>
            <a:xfrm>
              <a:off x="1212669" y="4194497"/>
              <a:ext cx="1719947" cy="883097"/>
            </a:xfrm>
            <a:prstGeom prst="roundRect">
              <a:avLst>
                <a:gd name="adj" fmla="val 14342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Thành viên</a:t>
              </a:r>
              <a:endParaRPr lang="vi-VN" b="1"/>
            </a:p>
          </p:txBody>
        </p:sp>
      </p:grpSp>
    </p:spTree>
    <p:extLst>
      <p:ext uri="{BB962C8B-B14F-4D97-AF65-F5344CB8AC3E}">
        <p14:creationId xmlns:p14="http://schemas.microsoft.com/office/powerpoint/2010/main" val="370047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599" y="268719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518015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008927" y="699915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01" y="50269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58714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1546779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2. Cấu trúc dự án</a:t>
            </a:r>
          </a:p>
        </p:txBody>
      </p:sp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825645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957127" y="7387511"/>
            <a:ext cx="2817069" cy="2817069"/>
          </a:xfrm>
          <a:prstGeom prst="rect">
            <a:avLst/>
          </a:prstGeom>
        </p:spPr>
      </p:pic>
      <p:pic>
        <p:nvPicPr>
          <p:cNvPr id="1026" name="Picture 2" descr="Tổng quan ASP.Net MVC 5 - Nền tảng thiết kế Web mạnh mẽ - Góc Nhìn Số">
            <a:extLst>
              <a:ext uri="{FF2B5EF4-FFF2-40B4-BE49-F238E27FC236}">
                <a16:creationId xmlns:a16="http://schemas.microsoft.com/office/drawing/2014/main" id="{0795151E-5936-375C-6353-9B5C2D04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34" y="2172486"/>
            <a:ext cx="6244462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683AE-93F2-3387-92F7-27A54732C221}"/>
              </a:ext>
            </a:extLst>
          </p:cNvPr>
          <p:cNvSpPr txBox="1"/>
          <p:nvPr/>
        </p:nvSpPr>
        <p:spPr>
          <a:xfrm>
            <a:off x="402005" y="3159592"/>
            <a:ext cx="4823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200" b="1">
                <a:solidFill>
                  <a:schemeClr val="bg1"/>
                </a:solidFill>
              </a:rPr>
              <a:t>Dự án được xây dựng theo mô hình MVC</a:t>
            </a:r>
          </a:p>
        </p:txBody>
      </p:sp>
      <p:pic>
        <p:nvPicPr>
          <p:cNvPr id="5" name="Picture 2" descr="Cao đẳng FPT Polytechnic - Tổ chức Giáo dục FPT">
            <a:extLst>
              <a:ext uri="{FF2B5EF4-FFF2-40B4-BE49-F238E27FC236}">
                <a16:creationId xmlns:a16="http://schemas.microsoft.com/office/drawing/2014/main" id="{7FBE9524-6CFB-3BBD-86AF-7EFCC4EE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551524" cy="5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1CBE94-E36A-540F-AFE9-76B47CC004C1}"/>
              </a:ext>
            </a:extLst>
          </p:cNvPr>
          <p:cNvSpPr txBox="1"/>
          <p:nvPr/>
        </p:nvSpPr>
        <p:spPr>
          <a:xfrm>
            <a:off x="1490829" y="-20447"/>
            <a:ext cx="479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III. Quy trình xây dựng</a:t>
            </a:r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8307992F-AA23-511C-0164-DBDEBAD03A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560" y="3429000"/>
            <a:ext cx="3589044" cy="2721550"/>
          </a:xfrm>
          <a:prstGeom prst="rect">
            <a:avLst/>
          </a:prstGeom>
        </p:spPr>
      </p:pic>
      <p:pic>
        <p:nvPicPr>
          <p:cNvPr id="16" name="Picture 15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93E2B6B4-90EB-DA33-4CD6-2E241C8F0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173" y="3387915"/>
            <a:ext cx="4922172" cy="29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0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599" y="268719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518015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008927" y="699915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01" y="50269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58714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1546779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3. Cấu trúc thư mục</a:t>
            </a:r>
          </a:p>
        </p:txBody>
      </p:sp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825645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957127" y="7387511"/>
            <a:ext cx="2817069" cy="2817069"/>
          </a:xfrm>
          <a:prstGeom prst="rect">
            <a:avLst/>
          </a:prstGeom>
        </p:spPr>
      </p:pic>
      <p:pic>
        <p:nvPicPr>
          <p:cNvPr id="5" name="Picture 2" descr="Cao đẳng FPT Polytechnic - Tổ chức Giáo dục FPT">
            <a:extLst>
              <a:ext uri="{FF2B5EF4-FFF2-40B4-BE49-F238E27FC236}">
                <a16:creationId xmlns:a16="http://schemas.microsoft.com/office/drawing/2014/main" id="{7FBE9524-6CFB-3BBD-86AF-7EFCC4EE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551524" cy="5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1CBE94-E36A-540F-AFE9-76B47CC004C1}"/>
              </a:ext>
            </a:extLst>
          </p:cNvPr>
          <p:cNvSpPr txBox="1"/>
          <p:nvPr/>
        </p:nvSpPr>
        <p:spPr>
          <a:xfrm>
            <a:off x="1490829" y="-20447"/>
            <a:ext cx="479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III. Quy trình xây dựng</a:t>
            </a:r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8307992F-AA23-511C-0164-DBDEBAD03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560" y="3429000"/>
            <a:ext cx="3589044" cy="2721550"/>
          </a:xfrm>
          <a:prstGeom prst="rect">
            <a:avLst/>
          </a:prstGeom>
        </p:spPr>
      </p:pic>
      <p:pic>
        <p:nvPicPr>
          <p:cNvPr id="16" name="Picture 15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93E2B6B4-90EB-DA33-4CD6-2E241C8F0A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173" y="3387915"/>
            <a:ext cx="4922172" cy="2998392"/>
          </a:xfrm>
          <a:prstGeom prst="rect">
            <a:avLst/>
          </a:prstGeom>
        </p:spPr>
      </p:pic>
      <p:pic>
        <p:nvPicPr>
          <p:cNvPr id="6" name="Picture 5" descr="A diagram of a web page&#10;&#10;Description automatically generated">
            <a:extLst>
              <a:ext uri="{FF2B5EF4-FFF2-40B4-BE49-F238E27FC236}">
                <a16:creationId xmlns:a16="http://schemas.microsoft.com/office/drawing/2014/main" id="{F747EDA7-5353-87B2-EBC4-A8B5CD14EC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96" y="844324"/>
            <a:ext cx="2914363" cy="2031223"/>
          </a:xfrm>
          <a:prstGeom prst="rect">
            <a:avLst/>
          </a:prstGeom>
        </p:spPr>
      </p:pic>
      <p:pic>
        <p:nvPicPr>
          <p:cNvPr id="8" name="Picture 7" descr="A diagram of a website&#10;&#10;Description automatically generated">
            <a:extLst>
              <a:ext uri="{FF2B5EF4-FFF2-40B4-BE49-F238E27FC236}">
                <a16:creationId xmlns:a16="http://schemas.microsoft.com/office/drawing/2014/main" id="{60D3DCB3-5BB3-CE7E-24F0-6458135D50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984" y="3536544"/>
            <a:ext cx="2876775" cy="2005025"/>
          </a:xfrm>
          <a:prstGeom prst="rect">
            <a:avLst/>
          </a:prstGeom>
        </p:spPr>
      </p:pic>
      <p:pic>
        <p:nvPicPr>
          <p:cNvPr id="2" name="Picture 1" descr="A close-up of a chart&#10;&#10;Description automatically generated">
            <a:extLst>
              <a:ext uri="{FF2B5EF4-FFF2-40B4-BE49-F238E27FC236}">
                <a16:creationId xmlns:a16="http://schemas.microsoft.com/office/drawing/2014/main" id="{6B750F0B-D92C-4014-265E-EF2E432DC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81" y="454741"/>
            <a:ext cx="3445576" cy="61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1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hart&#10;&#10;Description automatically generated">
            <a:extLst>
              <a:ext uri="{FF2B5EF4-FFF2-40B4-BE49-F238E27FC236}">
                <a16:creationId xmlns:a16="http://schemas.microsoft.com/office/drawing/2014/main" id="{6B750F0B-D92C-4014-265E-EF2E432DC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31" y="844324"/>
            <a:ext cx="2129425" cy="3787834"/>
          </a:xfrm>
          <a:prstGeom prst="rect">
            <a:avLst/>
          </a:prstGeom>
        </p:spPr>
      </p:pic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599" y="268719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518015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008927" y="699915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01" y="50269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0"/>
            <a:ext cx="58714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1546779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3. Cấu trúc thư mục</a:t>
            </a:r>
          </a:p>
        </p:txBody>
      </p:sp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74" y="-3825645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957127" y="7387511"/>
            <a:ext cx="2817069" cy="2817069"/>
          </a:xfrm>
          <a:prstGeom prst="rect">
            <a:avLst/>
          </a:prstGeom>
        </p:spPr>
      </p:pic>
      <p:pic>
        <p:nvPicPr>
          <p:cNvPr id="5" name="Picture 2" descr="Cao đẳng FPT Polytechnic - Tổ chức Giáo dục FPT">
            <a:extLst>
              <a:ext uri="{FF2B5EF4-FFF2-40B4-BE49-F238E27FC236}">
                <a16:creationId xmlns:a16="http://schemas.microsoft.com/office/drawing/2014/main" id="{7FBE9524-6CFB-3BBD-86AF-7EFCC4EE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551524" cy="5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1CBE94-E36A-540F-AFE9-76B47CC004C1}"/>
              </a:ext>
            </a:extLst>
          </p:cNvPr>
          <p:cNvSpPr txBox="1"/>
          <p:nvPr/>
        </p:nvSpPr>
        <p:spPr>
          <a:xfrm>
            <a:off x="1490829" y="-20447"/>
            <a:ext cx="479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III. Quy trình xây dựng</a:t>
            </a:r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8307992F-AA23-511C-0164-DBDEBAD03A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560" y="3429000"/>
            <a:ext cx="3589044" cy="2721550"/>
          </a:xfrm>
          <a:prstGeom prst="rect">
            <a:avLst/>
          </a:prstGeom>
        </p:spPr>
      </p:pic>
      <p:pic>
        <p:nvPicPr>
          <p:cNvPr id="16" name="Picture 15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93E2B6B4-90EB-DA33-4CD6-2E241C8F0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173" y="3387915"/>
            <a:ext cx="4922172" cy="2998392"/>
          </a:xfrm>
          <a:prstGeom prst="rect">
            <a:avLst/>
          </a:prstGeom>
        </p:spPr>
      </p:pic>
      <p:pic>
        <p:nvPicPr>
          <p:cNvPr id="3" name="Picture 2" descr="A diagram of a website&#10;&#10;Description automatically generated">
            <a:extLst>
              <a:ext uri="{FF2B5EF4-FFF2-40B4-BE49-F238E27FC236}">
                <a16:creationId xmlns:a16="http://schemas.microsoft.com/office/drawing/2014/main" id="{EBA57EBC-35CA-2D40-25EE-0DD6395FF6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98" y="3366828"/>
            <a:ext cx="2876775" cy="2005025"/>
          </a:xfrm>
          <a:prstGeom prst="rect">
            <a:avLst/>
          </a:prstGeom>
        </p:spPr>
      </p:pic>
      <p:pic>
        <p:nvPicPr>
          <p:cNvPr id="18" name="Picture 17" descr="A diagram of a web page&#10;&#10;Description automatically generated">
            <a:extLst>
              <a:ext uri="{FF2B5EF4-FFF2-40B4-BE49-F238E27FC236}">
                <a16:creationId xmlns:a16="http://schemas.microsoft.com/office/drawing/2014/main" id="{18AFB01D-5293-CC4C-5492-1BDF15DF2E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98" y="844324"/>
            <a:ext cx="2914363" cy="20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99B838-4968-0EB2-17D9-04CA0D50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1410"/>
            <a:ext cx="62788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788E0-FBAC-09B0-0F32-254FF4310803}"/>
              </a:ext>
            </a:extLst>
          </p:cNvPr>
          <p:cNvSpPr txBox="1"/>
          <p:nvPr/>
        </p:nvSpPr>
        <p:spPr>
          <a:xfrm>
            <a:off x="0" y="1032636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4. Công cụ và công nghệ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24A182D3-0AC4-E7C3-EACA-07973F864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56400"/>
            <a:ext cx="5061284" cy="272155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E11EE7AA-563A-9C5E-4CF3-EF832E018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75" y="3279558"/>
            <a:ext cx="4922172" cy="2998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209DCE-144E-FB2E-C5D8-BCE9130998B9}"/>
              </a:ext>
            </a:extLst>
          </p:cNvPr>
          <p:cNvSpPr txBox="1"/>
          <p:nvPr/>
        </p:nvSpPr>
        <p:spPr>
          <a:xfrm>
            <a:off x="423565" y="2414667"/>
            <a:ext cx="482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>
              <a:spcBef>
                <a:spcPts val="0"/>
              </a:spcBef>
              <a:spcAft>
                <a:spcPts val="0"/>
              </a:spcAft>
            </a:pPr>
            <a:r>
              <a:rPr lang="en-US" sz="3200" b="1"/>
              <a:t>Công cụ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4BC87-0022-2B96-B646-C04718737F92}"/>
              </a:ext>
            </a:extLst>
          </p:cNvPr>
          <p:cNvSpPr txBox="1"/>
          <p:nvPr/>
        </p:nvSpPr>
        <p:spPr>
          <a:xfrm>
            <a:off x="6944682" y="2414667"/>
            <a:ext cx="482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>
              <a:spcBef>
                <a:spcPts val="0"/>
              </a:spcBef>
              <a:spcAft>
                <a:spcPts val="0"/>
              </a:spcAft>
            </a:pPr>
            <a:r>
              <a:rPr lang="en-US" sz="3200" b="1"/>
              <a:t>Công nghệ</a:t>
            </a:r>
          </a:p>
        </p:txBody>
      </p:sp>
      <p:pic>
        <p:nvPicPr>
          <p:cNvPr id="17" name="Picture 2" descr="Cao đẳng FPT Polytechnic - Tổ chức Giáo dục FPT">
            <a:extLst>
              <a:ext uri="{FF2B5EF4-FFF2-40B4-BE49-F238E27FC236}">
                <a16:creationId xmlns:a16="http://schemas.microsoft.com/office/drawing/2014/main" id="{D2CA9092-1B65-E210-AF3A-25C62F5B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551524" cy="5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5A9632-7C6D-B7AC-2B1D-45B915A89A5B}"/>
              </a:ext>
            </a:extLst>
          </p:cNvPr>
          <p:cNvSpPr txBox="1"/>
          <p:nvPr/>
        </p:nvSpPr>
        <p:spPr>
          <a:xfrm>
            <a:off x="1490829" y="-20447"/>
            <a:ext cx="479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III. Quy trình xây dựng</a:t>
            </a:r>
          </a:p>
        </p:txBody>
      </p:sp>
    </p:spTree>
    <p:extLst>
      <p:ext uri="{BB962C8B-B14F-4D97-AF65-F5344CB8AC3E}">
        <p14:creationId xmlns:p14="http://schemas.microsoft.com/office/powerpoint/2010/main" val="40353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A2D6EB-4CA6-F74F-33A5-86C610820DE5}"/>
              </a:ext>
            </a:extLst>
          </p:cNvPr>
          <p:cNvSpPr txBox="1"/>
          <p:nvPr/>
        </p:nvSpPr>
        <p:spPr>
          <a:xfrm>
            <a:off x="2681976" y="3081632"/>
            <a:ext cx="728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ptos ExtraBold" panose="020F0502020204030204" pitchFamily="34" charset="0"/>
                <a:cs typeface="Times New Roman" panose="02020603050405020304" pitchFamily="18" charset="0"/>
              </a:rPr>
              <a:t>XÂY DỰNG WEBSITE BÁN ĐỒ UỐNG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291084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Cảm ơn 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106331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37" y="54019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55" y="3854183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-2139037" y="3439834"/>
            <a:ext cx="6003023" cy="6003023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3046056" y="5032810"/>
            <a:ext cx="2817069" cy="2817069"/>
          </a:xfrm>
          <a:prstGeom prst="rect">
            <a:avLst/>
          </a:prstGeom>
        </p:spPr>
      </p:pic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73" y="-772571"/>
            <a:ext cx="3429000" cy="3429000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819" y="-113766"/>
            <a:ext cx="4253038" cy="4253038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7822" y="0"/>
            <a:ext cx="550417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57B33-F64F-8DCE-3286-287DA99EF390}"/>
              </a:ext>
            </a:extLst>
          </p:cNvPr>
          <p:cNvSpPr txBox="1"/>
          <p:nvPr/>
        </p:nvSpPr>
        <p:spPr>
          <a:xfrm>
            <a:off x="8261711" y="2752635"/>
            <a:ext cx="318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IV. Demo</a:t>
            </a:r>
          </a:p>
        </p:txBody>
      </p:sp>
    </p:spTree>
    <p:extLst>
      <p:ext uri="{BB962C8B-B14F-4D97-AF65-F5344CB8AC3E}">
        <p14:creationId xmlns:p14="http://schemas.microsoft.com/office/powerpoint/2010/main" val="220706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A2D6EB-4CA6-F74F-33A5-86C610820DE5}"/>
              </a:ext>
            </a:extLst>
          </p:cNvPr>
          <p:cNvSpPr txBox="1"/>
          <p:nvPr/>
        </p:nvSpPr>
        <p:spPr>
          <a:xfrm>
            <a:off x="2681976" y="3081632"/>
            <a:ext cx="728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ptos ExtraBold" panose="020F0502020204030204" pitchFamily="34" charset="0"/>
                <a:cs typeface="Times New Roman" panose="02020603050405020304" pitchFamily="18" charset="0"/>
              </a:rPr>
              <a:t>XÂY DỰNG WEBSITE BÁN ĐỒ UỐNG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1417320"/>
            <a:ext cx="12191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NỘI DUNG THUYẾT TRÌNH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948C4-D881-F798-AC9F-540E3A96D9D1}"/>
              </a:ext>
            </a:extLst>
          </p:cNvPr>
          <p:cNvSpPr txBox="1"/>
          <p:nvPr/>
        </p:nvSpPr>
        <p:spPr>
          <a:xfrm>
            <a:off x="810698" y="3103075"/>
            <a:ext cx="3460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I. Giới thiệu và khảo sát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460A6-B5E1-C7E6-6785-3ACD9940C73E}"/>
              </a:ext>
            </a:extLst>
          </p:cNvPr>
          <p:cNvSpPr txBox="1"/>
          <p:nvPr/>
        </p:nvSpPr>
        <p:spPr>
          <a:xfrm>
            <a:off x="7721810" y="3060781"/>
            <a:ext cx="353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II. Phân tích dự án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54727-3952-FC11-E98C-89AAB1C84F5F}"/>
              </a:ext>
            </a:extLst>
          </p:cNvPr>
          <p:cNvSpPr txBox="1"/>
          <p:nvPr/>
        </p:nvSpPr>
        <p:spPr>
          <a:xfrm>
            <a:off x="666550" y="5134298"/>
            <a:ext cx="4283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III. Quy trình xây dựng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6EB39-B49A-D4A1-0749-66CB81F63260}"/>
              </a:ext>
            </a:extLst>
          </p:cNvPr>
          <p:cNvSpPr txBox="1"/>
          <p:nvPr/>
        </p:nvSpPr>
        <p:spPr>
          <a:xfrm>
            <a:off x="7682451" y="5134297"/>
            <a:ext cx="3482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IV. Demo sản phẩm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3AAF1E-6DB0-EF14-B5EA-260F5899B97D}"/>
              </a:ext>
            </a:extLst>
          </p:cNvPr>
          <p:cNvCxnSpPr>
            <a:cxnSpLocks/>
          </p:cNvCxnSpPr>
          <p:nvPr/>
        </p:nvCxnSpPr>
        <p:spPr>
          <a:xfrm>
            <a:off x="666550" y="3081632"/>
            <a:ext cx="0" cy="12739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9479A7-8385-63F5-C5A4-E8100AA2340A}"/>
              </a:ext>
            </a:extLst>
          </p:cNvPr>
          <p:cNvCxnSpPr>
            <a:cxnSpLocks/>
          </p:cNvCxnSpPr>
          <p:nvPr/>
        </p:nvCxnSpPr>
        <p:spPr>
          <a:xfrm>
            <a:off x="7604760" y="3103075"/>
            <a:ext cx="0" cy="12739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D8EFC7-6D49-69FD-9A81-69BC4D390EC7}"/>
              </a:ext>
            </a:extLst>
          </p:cNvPr>
          <p:cNvCxnSpPr>
            <a:cxnSpLocks/>
          </p:cNvCxnSpPr>
          <p:nvPr/>
        </p:nvCxnSpPr>
        <p:spPr>
          <a:xfrm>
            <a:off x="7604760" y="5283143"/>
            <a:ext cx="0" cy="12739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D901C9-9EAD-0466-DBD8-85B47614F358}"/>
              </a:ext>
            </a:extLst>
          </p:cNvPr>
          <p:cNvCxnSpPr>
            <a:cxnSpLocks/>
          </p:cNvCxnSpPr>
          <p:nvPr/>
        </p:nvCxnSpPr>
        <p:spPr>
          <a:xfrm>
            <a:off x="640883" y="5287357"/>
            <a:ext cx="0" cy="12739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560EF5-6ED3-4B9B-3790-0228007FDD8D}"/>
              </a:ext>
            </a:extLst>
          </p:cNvPr>
          <p:cNvSpPr txBox="1"/>
          <p:nvPr/>
        </p:nvSpPr>
        <p:spPr>
          <a:xfrm>
            <a:off x="-6254615" y="2738410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Giới thiệu dự án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AF10D5-A2C8-28AD-7208-8E4A4301B70D}"/>
              </a:ext>
            </a:extLst>
          </p:cNvPr>
          <p:cNvSpPr txBox="1"/>
          <p:nvPr/>
        </p:nvSpPr>
        <p:spPr>
          <a:xfrm>
            <a:off x="-6278880" y="3380074"/>
            <a:ext cx="627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Website bán đồ uống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5DC687-D9AF-2483-C3D6-09D9E42BD0DD}"/>
              </a:ext>
            </a:extLst>
          </p:cNvPr>
          <p:cNvGrpSpPr/>
          <p:nvPr/>
        </p:nvGrpSpPr>
        <p:grpSpPr>
          <a:xfrm>
            <a:off x="-11239457" y="2323773"/>
            <a:ext cx="2244292" cy="4478126"/>
            <a:chOff x="690880" y="-306022"/>
            <a:chExt cx="2763524" cy="62970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C960FC4-F312-ACC0-35B1-31C035AD9AF1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648DA6F1-B453-AD38-30F9-2BF57C79CDB7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BF5D89-A679-8A69-7A47-730DBE163E64}"/>
                </a:ext>
              </a:extLst>
            </p:cNvPr>
            <p:cNvSpPr/>
            <p:nvPr/>
          </p:nvSpPr>
          <p:spPr>
            <a:xfrm>
              <a:off x="1212669" y="4253687"/>
              <a:ext cx="1719945" cy="858246"/>
            </a:xfrm>
            <a:prstGeom prst="roundRect">
              <a:avLst>
                <a:gd name="adj" fmla="val 14342"/>
              </a:avLst>
            </a:prstGeom>
            <a:solidFill>
              <a:srgbClr val="CB5846"/>
            </a:solidFill>
            <a:ln>
              <a:solidFill>
                <a:srgbClr val="CB5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Nguyễn Tuấn Anh</a:t>
              </a:r>
              <a:endParaRPr lang="vi-VN" b="1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EE3383E-4456-6C21-25CA-413F3DE2C8FD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6847503-C0F0-C336-1E4F-529BF34513DA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1E12DC0D-1C5C-E927-FD43-9D385E2702DD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rgbClr val="AB4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98B4E98A-510E-98A3-8AB0-56E6EC2CF18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AA516C0-F4CC-72F0-1D92-6658B063C854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758330-FA12-F42D-2F45-2EBB9C438E9C}"/>
              </a:ext>
            </a:extLst>
          </p:cNvPr>
          <p:cNvGrpSpPr/>
          <p:nvPr/>
        </p:nvGrpSpPr>
        <p:grpSpPr>
          <a:xfrm>
            <a:off x="-8319881" y="2318993"/>
            <a:ext cx="2244292" cy="4459926"/>
            <a:chOff x="690880" y="-280430"/>
            <a:chExt cx="2763524" cy="627148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5467DF-FAB8-7531-3AE0-8A3C6620CAC8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7" name="Rectangle: Top Corners Rounded 26">
              <a:extLst>
                <a:ext uri="{FF2B5EF4-FFF2-40B4-BE49-F238E27FC236}">
                  <a16:creationId xmlns:a16="http://schemas.microsoft.com/office/drawing/2014/main" id="{94B4FD20-47A5-9B06-FAAB-C4A3D8288B28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A995826-ED70-07F5-210C-AE59E86094D1}"/>
                </a:ext>
              </a:extLst>
            </p:cNvPr>
            <p:cNvSpPr/>
            <p:nvPr/>
          </p:nvSpPr>
          <p:spPr>
            <a:xfrm>
              <a:off x="1212669" y="4286001"/>
              <a:ext cx="1719945" cy="825931"/>
            </a:xfrm>
            <a:prstGeom prst="roundRect">
              <a:avLst>
                <a:gd name="adj" fmla="val 14342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Vũ Minh Hiếu</a:t>
              </a:r>
              <a:endParaRPr lang="vi-VN" b="1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930A6D0-701F-1C55-6C9F-5A40E938BDD5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B2286DE-31CA-1485-3F18-C968F0DA6A68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185EDB78-227B-53FB-78B0-C852F3A04831}"/>
                </a:ext>
              </a:extLst>
            </p:cNvPr>
            <p:cNvSpPr/>
            <p:nvPr/>
          </p:nvSpPr>
          <p:spPr>
            <a:xfrm>
              <a:off x="1912879" y="-280429"/>
              <a:ext cx="583342" cy="2283036"/>
            </a:xfrm>
            <a:prstGeom prst="parallelogram">
              <a:avLst>
                <a:gd name="adj" fmla="val 47154"/>
              </a:avLst>
            </a:prstGeom>
            <a:solidFill>
              <a:srgbClr val="E8C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24" name="Block Arc 1023">
              <a:extLst>
                <a:ext uri="{FF2B5EF4-FFF2-40B4-BE49-F238E27FC236}">
                  <a16:creationId xmlns:a16="http://schemas.microsoft.com/office/drawing/2014/main" id="{282AA5E0-CB6B-1FF9-E08A-867DC3BD6E74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025" name="Parallelogram 1024">
              <a:extLst>
                <a:ext uri="{FF2B5EF4-FFF2-40B4-BE49-F238E27FC236}">
                  <a16:creationId xmlns:a16="http://schemas.microsoft.com/office/drawing/2014/main" id="{DD44D44D-955B-F71C-17A1-F36933B419F5}"/>
                </a:ext>
              </a:extLst>
            </p:cNvPr>
            <p:cNvSpPr/>
            <p:nvPr/>
          </p:nvSpPr>
          <p:spPr>
            <a:xfrm flipH="1">
              <a:off x="1452218" y="-280430"/>
              <a:ext cx="752329" cy="2291657"/>
            </a:xfrm>
            <a:prstGeom prst="parallelogram">
              <a:avLst>
                <a:gd name="adj" fmla="val 59710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AB9F082-78AE-8389-2831-D24F1E479528}"/>
              </a:ext>
            </a:extLst>
          </p:cNvPr>
          <p:cNvGrpSpPr/>
          <p:nvPr/>
        </p:nvGrpSpPr>
        <p:grpSpPr>
          <a:xfrm>
            <a:off x="-5352007" y="2318993"/>
            <a:ext cx="2244292" cy="4481683"/>
            <a:chOff x="690880" y="-311023"/>
            <a:chExt cx="2763524" cy="6302076"/>
          </a:xfrm>
        </p:grpSpPr>
        <p:sp>
          <p:nvSpPr>
            <p:cNvPr id="1028" name="Rectangle: Rounded Corners 1027">
              <a:extLst>
                <a:ext uri="{FF2B5EF4-FFF2-40B4-BE49-F238E27FC236}">
                  <a16:creationId xmlns:a16="http://schemas.microsoft.com/office/drawing/2014/main" id="{42CB0F56-12E9-65BB-63C3-FAA2F1A7B9CC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29" name="Rectangle: Top Corners Rounded 1028">
              <a:extLst>
                <a:ext uri="{FF2B5EF4-FFF2-40B4-BE49-F238E27FC236}">
                  <a16:creationId xmlns:a16="http://schemas.microsoft.com/office/drawing/2014/main" id="{BACAD683-44F4-B761-AC32-6A3FBBF66CA0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0" name="Rectangle: Rounded Corners 1029">
              <a:extLst>
                <a:ext uri="{FF2B5EF4-FFF2-40B4-BE49-F238E27FC236}">
                  <a16:creationId xmlns:a16="http://schemas.microsoft.com/office/drawing/2014/main" id="{1BF20CFB-ED1E-AA5E-D9C9-C0986D6495D1}"/>
                </a:ext>
              </a:extLst>
            </p:cNvPr>
            <p:cNvSpPr/>
            <p:nvPr/>
          </p:nvSpPr>
          <p:spPr>
            <a:xfrm>
              <a:off x="1212669" y="4255409"/>
              <a:ext cx="1719945" cy="856524"/>
            </a:xfrm>
            <a:prstGeom prst="roundRect">
              <a:avLst>
                <a:gd name="adj" fmla="val 14342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Lưu Huỳnh Đức</a:t>
              </a:r>
              <a:endParaRPr lang="vi-VN" b="1"/>
            </a:p>
          </p:txBody>
        </p: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47FD261A-57FB-2C31-F7B8-8FA8F16B078F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F407847A-6B66-5CD6-D889-AED3F07E44FB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3" name="Parallelogram 1032">
              <a:extLst>
                <a:ext uri="{FF2B5EF4-FFF2-40B4-BE49-F238E27FC236}">
                  <a16:creationId xmlns:a16="http://schemas.microsoft.com/office/drawing/2014/main" id="{F7F45950-AAFE-E712-0C98-5E99BFB85803}"/>
                </a:ext>
              </a:extLst>
            </p:cNvPr>
            <p:cNvSpPr/>
            <p:nvPr/>
          </p:nvSpPr>
          <p:spPr>
            <a:xfrm>
              <a:off x="1912879" y="-289049"/>
              <a:ext cx="583342" cy="2291656"/>
            </a:xfrm>
            <a:prstGeom prst="parallelogram">
              <a:avLst>
                <a:gd name="adj" fmla="val 47154"/>
              </a:avLst>
            </a:prstGeom>
            <a:solidFill>
              <a:srgbClr val="848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4" name="Block Arc 1033">
              <a:extLst>
                <a:ext uri="{FF2B5EF4-FFF2-40B4-BE49-F238E27FC236}">
                  <a16:creationId xmlns:a16="http://schemas.microsoft.com/office/drawing/2014/main" id="{5A54E7C8-B753-6BF5-D416-DDADEC9A82C8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035" name="Parallelogram 1034">
              <a:extLst>
                <a:ext uri="{FF2B5EF4-FFF2-40B4-BE49-F238E27FC236}">
                  <a16:creationId xmlns:a16="http://schemas.microsoft.com/office/drawing/2014/main" id="{79057C1A-1846-85B9-5E81-D6A1FE0169C2}"/>
                </a:ext>
              </a:extLst>
            </p:cNvPr>
            <p:cNvSpPr/>
            <p:nvPr/>
          </p:nvSpPr>
          <p:spPr>
            <a:xfrm flipH="1">
              <a:off x="1452218" y="-311023"/>
              <a:ext cx="752329" cy="2322251"/>
            </a:xfrm>
            <a:prstGeom prst="parallelogram">
              <a:avLst>
                <a:gd name="adj" fmla="val 59710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F1A205EC-0B91-2F0B-1CBB-B30F87052FED}"/>
              </a:ext>
            </a:extLst>
          </p:cNvPr>
          <p:cNvGrpSpPr/>
          <p:nvPr/>
        </p:nvGrpSpPr>
        <p:grpSpPr>
          <a:xfrm>
            <a:off x="-2379041" y="2331759"/>
            <a:ext cx="2244292" cy="4487814"/>
            <a:chOff x="690880" y="-319645"/>
            <a:chExt cx="2763524" cy="6310698"/>
          </a:xfrm>
        </p:grpSpPr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C5AA7127-5C38-558A-53DD-D0A895D4E7D2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8" name="Rectangle: Top Corners Rounded 1037">
              <a:extLst>
                <a:ext uri="{FF2B5EF4-FFF2-40B4-BE49-F238E27FC236}">
                  <a16:creationId xmlns:a16="http://schemas.microsoft.com/office/drawing/2014/main" id="{9ABB8B54-06F2-4378-ED26-E577F065C642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39" name="Rectangle: Rounded Corners 1038">
              <a:extLst>
                <a:ext uri="{FF2B5EF4-FFF2-40B4-BE49-F238E27FC236}">
                  <a16:creationId xmlns:a16="http://schemas.microsoft.com/office/drawing/2014/main" id="{BB05FB5A-2287-1294-04EB-3BAA0BC2C378}"/>
                </a:ext>
              </a:extLst>
            </p:cNvPr>
            <p:cNvSpPr/>
            <p:nvPr/>
          </p:nvSpPr>
          <p:spPr>
            <a:xfrm>
              <a:off x="1212669" y="4228834"/>
              <a:ext cx="1719945" cy="883097"/>
            </a:xfrm>
            <a:prstGeom prst="roundRect">
              <a:avLst>
                <a:gd name="adj" fmla="val 14342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/>
                <a:t>Bùi Văn Toản</a:t>
              </a:r>
              <a:endParaRPr lang="vi-VN" b="1"/>
            </a:p>
          </p:txBody>
        </p:sp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71E0BF56-7E10-0AE2-2E0A-F18EF008EFD5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41" name="Rectangle: Rounded Corners 1040">
              <a:extLst>
                <a:ext uri="{FF2B5EF4-FFF2-40B4-BE49-F238E27FC236}">
                  <a16:creationId xmlns:a16="http://schemas.microsoft.com/office/drawing/2014/main" id="{3DCF0F98-0AAF-8F6B-810D-989C3AD08B1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42" name="Parallelogram 1041">
              <a:extLst>
                <a:ext uri="{FF2B5EF4-FFF2-40B4-BE49-F238E27FC236}">
                  <a16:creationId xmlns:a16="http://schemas.microsoft.com/office/drawing/2014/main" id="{85660FDF-2CB6-1B72-0218-78010DD02AC7}"/>
                </a:ext>
              </a:extLst>
            </p:cNvPr>
            <p:cNvSpPr/>
            <p:nvPr/>
          </p:nvSpPr>
          <p:spPr>
            <a:xfrm>
              <a:off x="1912878" y="-319645"/>
              <a:ext cx="649979" cy="2322252"/>
            </a:xfrm>
            <a:prstGeom prst="parallelogram">
              <a:avLst>
                <a:gd name="adj" fmla="val 47154"/>
              </a:avLst>
            </a:prstGeom>
            <a:solidFill>
              <a:srgbClr val="4F6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1043" name="Block Arc 1042">
              <a:extLst>
                <a:ext uri="{FF2B5EF4-FFF2-40B4-BE49-F238E27FC236}">
                  <a16:creationId xmlns:a16="http://schemas.microsoft.com/office/drawing/2014/main" id="{411AB42B-8D33-EBDC-45B6-F5D906A56A1A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044" name="Parallelogram 1043">
              <a:extLst>
                <a:ext uri="{FF2B5EF4-FFF2-40B4-BE49-F238E27FC236}">
                  <a16:creationId xmlns:a16="http://schemas.microsoft.com/office/drawing/2014/main" id="{FBBA7BCF-E7AA-26BA-0F95-9C890D32BF7A}"/>
                </a:ext>
              </a:extLst>
            </p:cNvPr>
            <p:cNvSpPr/>
            <p:nvPr/>
          </p:nvSpPr>
          <p:spPr>
            <a:xfrm flipH="1">
              <a:off x="1452218" y="-311025"/>
              <a:ext cx="752329" cy="2322252"/>
            </a:xfrm>
            <a:prstGeom prst="parallelogram">
              <a:avLst>
                <a:gd name="adj" fmla="val 59710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11432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769" y="120784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34" y="1295994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164471" y="372656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63" y="-227413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278880" cy="6858000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AA17-76CB-102D-9627-C3D5312A80B7}"/>
              </a:ext>
            </a:extLst>
          </p:cNvPr>
          <p:cNvSpPr txBox="1"/>
          <p:nvPr/>
        </p:nvSpPr>
        <p:spPr>
          <a:xfrm>
            <a:off x="0" y="2772734"/>
            <a:ext cx="5890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I. Giới thiệu và khảo sát</a:t>
            </a:r>
          </a:p>
        </p:txBody>
      </p:sp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385" y="-2293430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572117" y="5319540"/>
            <a:ext cx="2817069" cy="2817069"/>
          </a:xfrm>
          <a:prstGeom prst="rect">
            <a:avLst/>
          </a:prstGeom>
        </p:spPr>
      </p:pic>
      <p:pic>
        <p:nvPicPr>
          <p:cNvPr id="2" name="Picture 1" descr="{keywords}">
            <a:extLst>
              <a:ext uri="{FF2B5EF4-FFF2-40B4-BE49-F238E27FC236}">
                <a16:creationId xmlns:a16="http://schemas.microsoft.com/office/drawing/2014/main" id="{A9D2B25F-A708-E0FF-FBCD-EF0720C41F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630" y="-3817157"/>
            <a:ext cx="5870536" cy="3420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08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674" y="253700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674" y="1320057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075741" y="7689356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982" y="-4685696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274" y="-30037"/>
            <a:ext cx="6295154" cy="6888037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947" cy="5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384" y="-3645081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936724" y="7735259"/>
            <a:ext cx="2817069" cy="2817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6541EE-7BD4-E99E-3F81-530F46D6C953}"/>
              </a:ext>
            </a:extLst>
          </p:cNvPr>
          <p:cNvSpPr txBox="1"/>
          <p:nvPr/>
        </p:nvSpPr>
        <p:spPr>
          <a:xfrm>
            <a:off x="40206" y="2802602"/>
            <a:ext cx="4823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1. Giới thiệu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0B6FD-E473-4DB3-50DB-19A839BE86F4}"/>
              </a:ext>
            </a:extLst>
          </p:cNvPr>
          <p:cNvSpPr txBox="1"/>
          <p:nvPr/>
        </p:nvSpPr>
        <p:spPr>
          <a:xfrm>
            <a:off x="1479537" y="-52467"/>
            <a:ext cx="482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I. Giới thiệu và khảo sát</a:t>
            </a:r>
          </a:p>
        </p:txBody>
      </p:sp>
      <p:pic>
        <p:nvPicPr>
          <p:cNvPr id="14" name="Picture 13" descr="{keywords}">
            <a:extLst>
              <a:ext uri="{FF2B5EF4-FFF2-40B4-BE49-F238E27FC236}">
                <a16:creationId xmlns:a16="http://schemas.microsoft.com/office/drawing/2014/main" id="{6C740B60-EFB5-C718-A367-4AC1171CAB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63" y="-5416804"/>
            <a:ext cx="5776043" cy="491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DCF2B37E-12A6-5EBD-F942-F5431451B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3290" y="1678891"/>
            <a:ext cx="5916546" cy="33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0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903">
            <a:off x="3075741" y="7689356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982" y="-4685696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" y="-52467"/>
            <a:ext cx="6295154" cy="6888037"/>
          </a:xfrm>
          <a:prstGeom prst="rect">
            <a:avLst/>
          </a:prstGeom>
        </p:spPr>
      </p:pic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947" cy="5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384" y="-3645081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446">
            <a:off x="8936724" y="7735259"/>
            <a:ext cx="2817069" cy="2817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E0B6FD-E473-4DB3-50DB-19A839BE86F4}"/>
              </a:ext>
            </a:extLst>
          </p:cNvPr>
          <p:cNvSpPr txBox="1"/>
          <p:nvPr/>
        </p:nvSpPr>
        <p:spPr>
          <a:xfrm>
            <a:off x="1479537" y="-52467"/>
            <a:ext cx="482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I. Giới thiệu và khảo sát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B8E4A-32F6-7D61-4501-E6ECA137089F}"/>
              </a:ext>
            </a:extLst>
          </p:cNvPr>
          <p:cNvSpPr txBox="1"/>
          <p:nvPr/>
        </p:nvSpPr>
        <p:spPr>
          <a:xfrm>
            <a:off x="0" y="2694765"/>
            <a:ext cx="4823753" cy="29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bg1"/>
                </a:solidFill>
              </a:rPr>
              <a:t>Nhu cầu tăng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bg1"/>
                </a:solidFill>
              </a:rPr>
              <a:t>Tiện lợi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bg1"/>
                </a:solidFill>
              </a:rPr>
              <a:t>Nhanh chóng</a:t>
            </a:r>
          </a:p>
        </p:txBody>
      </p:sp>
      <p:pic>
        <p:nvPicPr>
          <p:cNvPr id="14" name="Picture 13" descr="{keywords}">
            <a:extLst>
              <a:ext uri="{FF2B5EF4-FFF2-40B4-BE49-F238E27FC236}">
                <a16:creationId xmlns:a16="http://schemas.microsoft.com/office/drawing/2014/main" id="{6C740B60-EFB5-C718-A367-4AC1171CAB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63" y="-5416804"/>
            <a:ext cx="5776043" cy="491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{keywords}">
            <a:extLst>
              <a:ext uri="{FF2B5EF4-FFF2-40B4-BE49-F238E27FC236}">
                <a16:creationId xmlns:a16="http://schemas.microsoft.com/office/drawing/2014/main" id="{3CFDB847-DE3F-67F7-A762-11400C670D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64" y="1921538"/>
            <a:ext cx="5870536" cy="3420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4A525-0130-E6BD-9124-DA7887CB1BE9}"/>
              </a:ext>
            </a:extLst>
          </p:cNvPr>
          <p:cNvSpPr txBox="1"/>
          <p:nvPr/>
        </p:nvSpPr>
        <p:spPr>
          <a:xfrm>
            <a:off x="13371" y="1039644"/>
            <a:ext cx="4823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2. khảo sát</a:t>
            </a:r>
          </a:p>
        </p:txBody>
      </p:sp>
    </p:spTree>
    <p:extLst>
      <p:ext uri="{BB962C8B-B14F-4D97-AF65-F5344CB8AC3E}">
        <p14:creationId xmlns:p14="http://schemas.microsoft.com/office/powerpoint/2010/main" val="256805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 with whipped cream and caramel sauce&#10;&#10;Description automatically generated">
            <a:extLst>
              <a:ext uri="{FF2B5EF4-FFF2-40B4-BE49-F238E27FC236}">
                <a16:creationId xmlns:a16="http://schemas.microsoft.com/office/drawing/2014/main" id="{F71AC68F-FB71-54E7-8520-8B28A43DD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56" t="-64903" r="-105456" b="64903"/>
          <a:stretch/>
        </p:blipFill>
        <p:spPr>
          <a:xfrm>
            <a:off x="9069769" y="120784"/>
            <a:ext cx="6244462" cy="6320562"/>
          </a:xfrm>
          <a:prstGeom prst="rect">
            <a:avLst/>
          </a:prstGeom>
        </p:spPr>
      </p:pic>
      <p:pic>
        <p:nvPicPr>
          <p:cNvPr id="7" name="Picture 6" descr="A cup of coffee with whipped cream and brown liquid&#10;&#10;Description automatically generated">
            <a:extLst>
              <a:ext uri="{FF2B5EF4-FFF2-40B4-BE49-F238E27FC236}">
                <a16:creationId xmlns:a16="http://schemas.microsoft.com/office/drawing/2014/main" id="{CB625ECC-ABB1-A65E-57F7-A5A8A390C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277" t="4191" r="123277" b="-4191"/>
          <a:stretch/>
        </p:blipFill>
        <p:spPr>
          <a:xfrm>
            <a:off x="7637634" y="1295994"/>
            <a:ext cx="3250528" cy="3250528"/>
          </a:xfrm>
          <a:prstGeom prst="rect">
            <a:avLst/>
          </a:prstGeom>
        </p:spPr>
      </p:pic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7" t="39327" r="-104657" b="-39327"/>
          <a:stretch/>
        </p:blipFill>
        <p:spPr>
          <a:xfrm rot="992903">
            <a:off x="3164471" y="372656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406" t="-1502" r="155406" b="1502"/>
          <a:stretch/>
        </p:blipFill>
        <p:spPr>
          <a:xfrm>
            <a:off x="4039463" y="-227413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274" y="0"/>
            <a:ext cx="6295154" cy="6858000"/>
          </a:xfrm>
          <a:prstGeom prst="rect">
            <a:avLst/>
          </a:prstGeom>
        </p:spPr>
      </p:pic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-214075" r="-5757" b="214075"/>
          <a:stretch/>
        </p:blipFill>
        <p:spPr>
          <a:xfrm>
            <a:off x="7716385" y="-2293430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231" t="4067" r="126231" b="-4067"/>
          <a:stretch/>
        </p:blipFill>
        <p:spPr>
          <a:xfrm rot="20900446">
            <a:off x="8572117" y="5319540"/>
            <a:ext cx="2817069" cy="2817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6541EE-7BD4-E99E-3F81-530F46D6C953}"/>
              </a:ext>
            </a:extLst>
          </p:cNvPr>
          <p:cNvSpPr txBox="1"/>
          <p:nvPr/>
        </p:nvSpPr>
        <p:spPr>
          <a:xfrm>
            <a:off x="13371" y="1039644"/>
            <a:ext cx="4823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2. Khảo sát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B8E4A-32F6-7D61-4501-E6ECA137089F}"/>
              </a:ext>
            </a:extLst>
          </p:cNvPr>
          <p:cNvSpPr txBox="1"/>
          <p:nvPr/>
        </p:nvSpPr>
        <p:spPr>
          <a:xfrm>
            <a:off x="-16274" y="2675617"/>
            <a:ext cx="5128393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>
                <a:solidFill>
                  <a:schemeClr val="bg1"/>
                </a:solidFill>
              </a:rPr>
              <a:t>Mặt hàng thực phẩm 52% chiếm tỷ lệ cao nhất</a:t>
            </a:r>
          </a:p>
        </p:txBody>
      </p:sp>
      <p:pic>
        <p:nvPicPr>
          <p:cNvPr id="2" name="Picture 1" descr="{keywords}">
            <a:extLst>
              <a:ext uri="{FF2B5EF4-FFF2-40B4-BE49-F238E27FC236}">
                <a16:creationId xmlns:a16="http://schemas.microsoft.com/office/drawing/2014/main" id="{C20ADA0F-299D-1BFD-585C-0DA68A6077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57" y="1039644"/>
            <a:ext cx="5776043" cy="491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Phuc Long Coffee &amp; Tea | Tea Shop Franchise branding | Everyone's cup of tea">
            <a:extLst>
              <a:ext uri="{FF2B5EF4-FFF2-40B4-BE49-F238E27FC236}">
                <a16:creationId xmlns:a16="http://schemas.microsoft.com/office/drawing/2014/main" id="{C97B1DEF-8933-3C33-EBD3-07F04731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731" y="-2763234"/>
            <a:ext cx="4300308" cy="26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ector Logo] Trà Sữa TocoToco - TocoToco Tea - Download Định Dạng EPS, SVG  Cho AI, Corel » Hải Triều">
            <a:extLst>
              <a:ext uri="{FF2B5EF4-FFF2-40B4-BE49-F238E27FC236}">
                <a16:creationId xmlns:a16="http://schemas.microsoft.com/office/drawing/2014/main" id="{9002C76D-EB69-0D8B-A130-32D2E1627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99" y="-3269400"/>
            <a:ext cx="5418772" cy="14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C594AD43-45CE-2569-4726-B3B3EBBC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947" cy="5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5FB0C9-B458-DD4E-E6D6-B7ACBB4A4EE8}"/>
              </a:ext>
            </a:extLst>
          </p:cNvPr>
          <p:cNvSpPr txBox="1"/>
          <p:nvPr/>
        </p:nvSpPr>
        <p:spPr>
          <a:xfrm>
            <a:off x="1479537" y="-52467"/>
            <a:ext cx="482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I. Giới thiệu và khảo sát</a:t>
            </a:r>
          </a:p>
        </p:txBody>
      </p:sp>
    </p:spTree>
    <p:extLst>
      <p:ext uri="{BB962C8B-B14F-4D97-AF65-F5344CB8AC3E}">
        <p14:creationId xmlns:p14="http://schemas.microsoft.com/office/powerpoint/2010/main" val="258629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up of iced tea with peaches&#10;&#10;Description automatically generated">
            <a:extLst>
              <a:ext uri="{FF2B5EF4-FFF2-40B4-BE49-F238E27FC236}">
                <a16:creationId xmlns:a16="http://schemas.microsoft.com/office/drawing/2014/main" id="{A221D2EF-0C9A-30C8-8A13-2E4891900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7" t="39327" r="-104657" b="-39327"/>
          <a:stretch/>
        </p:blipFill>
        <p:spPr>
          <a:xfrm rot="992903">
            <a:off x="3164471" y="3726564"/>
            <a:ext cx="6003023" cy="6003023"/>
          </a:xfrm>
          <a:prstGeom prst="rect">
            <a:avLst/>
          </a:prstGeom>
        </p:spPr>
      </p:pic>
      <p:pic>
        <p:nvPicPr>
          <p:cNvPr id="13" name="Picture 12" descr="A green drink with whipped cream in a plastic cup&#10;&#10;Description automatically generated">
            <a:extLst>
              <a:ext uri="{FF2B5EF4-FFF2-40B4-BE49-F238E27FC236}">
                <a16:creationId xmlns:a16="http://schemas.microsoft.com/office/drawing/2014/main" id="{B7F568C7-DFCA-A68B-EE4C-2D3A33FD7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406" t="-1502" r="155406" b="1502"/>
          <a:stretch/>
        </p:blipFill>
        <p:spPr>
          <a:xfrm>
            <a:off x="4039463" y="-227413"/>
            <a:ext cx="4253038" cy="4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BB9F7-4AFD-7D88-03AE-914401278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74" y="0"/>
            <a:ext cx="6295154" cy="6858000"/>
          </a:xfrm>
          <a:prstGeom prst="rect">
            <a:avLst/>
          </a:prstGeom>
        </p:spPr>
      </p:pic>
      <p:pic>
        <p:nvPicPr>
          <p:cNvPr id="15" name="Picture 14" descr="A cup of coffee with fruit toppings&#10;&#10;Description automatically generated">
            <a:extLst>
              <a:ext uri="{FF2B5EF4-FFF2-40B4-BE49-F238E27FC236}">
                <a16:creationId xmlns:a16="http://schemas.microsoft.com/office/drawing/2014/main" id="{E844FA0A-5F63-FB1B-50FE-E5A8B7B13A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-214075" r="-5757" b="214075"/>
          <a:stretch/>
        </p:blipFill>
        <p:spPr>
          <a:xfrm>
            <a:off x="7716385" y="-2293430"/>
            <a:ext cx="3429000" cy="3429000"/>
          </a:xfrm>
          <a:prstGeom prst="rect">
            <a:avLst/>
          </a:prstGeom>
        </p:spPr>
      </p:pic>
      <p:pic>
        <p:nvPicPr>
          <p:cNvPr id="17" name="Picture 16" descr="A cup of iced coffee&#10;&#10;Description automatically generated">
            <a:extLst>
              <a:ext uri="{FF2B5EF4-FFF2-40B4-BE49-F238E27FC236}">
                <a16:creationId xmlns:a16="http://schemas.microsoft.com/office/drawing/2014/main" id="{99513F8E-BC81-A7F9-BBF5-FEED02B666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231" t="4067" r="126231" b="-4067"/>
          <a:stretch/>
        </p:blipFill>
        <p:spPr>
          <a:xfrm rot="20900446">
            <a:off x="8572117" y="5319540"/>
            <a:ext cx="2817069" cy="2817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6541EE-7BD4-E99E-3F81-530F46D6C953}"/>
              </a:ext>
            </a:extLst>
          </p:cNvPr>
          <p:cNvSpPr txBox="1"/>
          <p:nvPr/>
        </p:nvSpPr>
        <p:spPr>
          <a:xfrm>
            <a:off x="13371" y="1039644"/>
            <a:ext cx="6223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3. Website tham khảo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B8E4A-32F6-7D61-4501-E6ECA137089F}"/>
              </a:ext>
            </a:extLst>
          </p:cNvPr>
          <p:cNvSpPr txBox="1"/>
          <p:nvPr/>
        </p:nvSpPr>
        <p:spPr>
          <a:xfrm>
            <a:off x="-16274" y="2675617"/>
            <a:ext cx="5128393" cy="29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lphaLcPeriod"/>
            </a:pPr>
            <a:r>
              <a:rPr lang="en-US" sz="3200" b="1">
                <a:solidFill>
                  <a:schemeClr val="bg1"/>
                </a:solidFill>
              </a:rPr>
              <a:t>Tocotoco</a:t>
            </a:r>
          </a:p>
          <a:p>
            <a:pPr marL="514350" indent="-514350">
              <a:lnSpc>
                <a:spcPct val="200000"/>
              </a:lnSpc>
              <a:buFont typeface="+mj-lt"/>
              <a:buAutoNum type="alphaLcPeriod"/>
            </a:pPr>
            <a:r>
              <a:rPr lang="en-US" sz="3200" b="1">
                <a:solidFill>
                  <a:schemeClr val="bg1"/>
                </a:solidFill>
              </a:rPr>
              <a:t>Phuc long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lphaLcPeriod"/>
            </a:pPr>
            <a:r>
              <a:rPr lang="en-US" sz="3200" b="1">
                <a:solidFill>
                  <a:schemeClr val="bg1"/>
                </a:solidFill>
              </a:rPr>
              <a:t>So sánh</a:t>
            </a:r>
          </a:p>
        </p:txBody>
      </p:sp>
      <p:pic>
        <p:nvPicPr>
          <p:cNvPr id="6" name="Picture 5" descr="{keywords}">
            <a:extLst>
              <a:ext uri="{FF2B5EF4-FFF2-40B4-BE49-F238E27FC236}">
                <a16:creationId xmlns:a16="http://schemas.microsoft.com/office/drawing/2014/main" id="{14590D73-FD91-A6F3-EA3B-17B0BF06D81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271" b="121271"/>
          <a:stretch/>
        </p:blipFill>
        <p:spPr bwMode="auto">
          <a:xfrm>
            <a:off x="6415957" y="1039644"/>
            <a:ext cx="5776043" cy="491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Vector Logo] Trà Sữa TocoToco - TocoToco Tea - Download Định Dạng EPS, SVG  Cho AI, Corel » Hải Triều">
            <a:extLst>
              <a:ext uri="{FF2B5EF4-FFF2-40B4-BE49-F238E27FC236}">
                <a16:creationId xmlns:a16="http://schemas.microsoft.com/office/drawing/2014/main" id="{DD9E62C2-2C24-5060-E565-19C218539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92" y="1545791"/>
            <a:ext cx="5418772" cy="14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huc Long Coffee &amp; Tea | Tea Shop Franchise branding | Everyone's cup of tea">
            <a:extLst>
              <a:ext uri="{FF2B5EF4-FFF2-40B4-BE49-F238E27FC236}">
                <a16:creationId xmlns:a16="http://schemas.microsoft.com/office/drawing/2014/main" id="{34005751-12F4-4EF0-CDF8-2F3812C5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42" y="3495615"/>
            <a:ext cx="4300308" cy="26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o đẳng FPT Polytechnic - Tổ chức Giáo dục FPT">
            <a:extLst>
              <a:ext uri="{FF2B5EF4-FFF2-40B4-BE49-F238E27FC236}">
                <a16:creationId xmlns:a16="http://schemas.microsoft.com/office/drawing/2014/main" id="{E2CF884A-B22B-3552-B98B-FF293E07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947" cy="5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7B66E8-6268-80C2-ADEA-BA5A666C527C}"/>
              </a:ext>
            </a:extLst>
          </p:cNvPr>
          <p:cNvSpPr txBox="1"/>
          <p:nvPr/>
        </p:nvSpPr>
        <p:spPr>
          <a:xfrm>
            <a:off x="1479537" y="-52467"/>
            <a:ext cx="482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I. Giới thiệu và khảo sát</a:t>
            </a:r>
          </a:p>
        </p:txBody>
      </p:sp>
    </p:spTree>
    <p:extLst>
      <p:ext uri="{BB962C8B-B14F-4D97-AF65-F5344CB8AC3E}">
        <p14:creationId xmlns:p14="http://schemas.microsoft.com/office/powerpoint/2010/main" val="201691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o đẳng FPT Polytechnic - Tổ chức Giáo dục FPT">
            <a:extLst>
              <a:ext uri="{FF2B5EF4-FFF2-40B4-BE49-F238E27FC236}">
                <a16:creationId xmlns:a16="http://schemas.microsoft.com/office/drawing/2014/main" id="{2ABD2995-2648-9B31-5A20-EA76D211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60" y="0"/>
            <a:ext cx="175740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13D5F1-E187-ADAF-B836-9D175145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62" y="-5603"/>
            <a:ext cx="6250938" cy="6863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7536C-62BF-5961-5D47-D928B40E3D38}"/>
              </a:ext>
            </a:extLst>
          </p:cNvPr>
          <p:cNvSpPr txBox="1"/>
          <p:nvPr/>
        </p:nvSpPr>
        <p:spPr>
          <a:xfrm>
            <a:off x="6475131" y="1039644"/>
            <a:ext cx="599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a. TOCOTOCO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AE2A2-854A-5582-FF2F-B5FD7A8AE588}"/>
              </a:ext>
            </a:extLst>
          </p:cNvPr>
          <p:cNvSpPr txBox="1"/>
          <p:nvPr/>
        </p:nvSpPr>
        <p:spPr>
          <a:xfrm>
            <a:off x="6445486" y="2675617"/>
            <a:ext cx="6295154" cy="4837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>
                <a:solidFill>
                  <a:schemeClr val="bg1"/>
                </a:solidFill>
              </a:rPr>
              <a:t>Ưu điểm</a:t>
            </a:r>
          </a:p>
          <a:p>
            <a:pPr marL="914400" lvl="1" indent="-457200">
              <a:lnSpc>
                <a:spcPct val="107000"/>
              </a:lnSpc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Có chức năng đăng nhập và đăng ký tài khoản.</a:t>
            </a:r>
          </a:p>
          <a:p>
            <a:pPr marL="914400" lvl="1" indent="-457200">
              <a:lnSpc>
                <a:spcPct val="107000"/>
              </a:lnSpc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Hỗ trợ mua hàng online.</a:t>
            </a:r>
          </a:p>
          <a:p>
            <a:pPr marL="914400" lvl="1" indent="-457200">
              <a:lnSpc>
                <a:spcPct val="107000"/>
              </a:lnSpc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Có tính năng tìm kiếm sản phẩm.</a:t>
            </a:r>
          </a:p>
          <a:p>
            <a:pPr marL="514350" indent="-5143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b="1">
                <a:solidFill>
                  <a:schemeClr val="bg1"/>
                </a:solidFill>
              </a:rPr>
              <a:t>Nhược điểm</a:t>
            </a:r>
          </a:p>
          <a:p>
            <a:pPr marL="914400" marR="0" lvl="1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Yêu cầu người dùng đăng nhập để mua hàng.</a:t>
            </a:r>
          </a:p>
          <a:p>
            <a:pPr marL="914400" marR="0" lvl="1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Không có trang chi tiết sản phẩm.</a:t>
            </a:r>
          </a:p>
          <a:p>
            <a:pPr marL="914400" marR="0" lvl="1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Không có tính năng lọc sản phẩm.</a:t>
            </a:r>
          </a:p>
          <a:p>
            <a:pPr marL="914400" marR="0" lvl="1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Đơn hàng không cung cấp trạng thái.</a:t>
            </a:r>
          </a:p>
          <a:p>
            <a:pPr marL="914400" marR="0" lvl="1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Không có tính năng bình luận và đánh.</a:t>
            </a:r>
          </a:p>
          <a:p>
            <a:pPr marL="914400" marR="0" lvl="1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</a:rPr>
              <a:t>Không có trang form liên hệ.</a:t>
            </a:r>
            <a:endParaRPr lang="en-US" sz="2000" b="1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21" name="Picture 2" descr="Vector Logo] Trà Sữa TocoToco - TocoToco Tea - Download Định Dạng EPS, SVG  Cho AI, Corel » Hải Triều">
            <a:extLst>
              <a:ext uri="{FF2B5EF4-FFF2-40B4-BE49-F238E27FC236}">
                <a16:creationId xmlns:a16="http://schemas.microsoft.com/office/drawing/2014/main" id="{D814D0DF-CAF0-C79F-2CEC-39901187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741" t="-2427" r="112741" b="2427"/>
          <a:stretch/>
        </p:blipFill>
        <p:spPr bwMode="auto">
          <a:xfrm>
            <a:off x="6883677" y="788312"/>
            <a:ext cx="5418772" cy="14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0B386345-4FFC-0524-9C07-804F4086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4" y="1501309"/>
            <a:ext cx="5758132" cy="3239134"/>
          </a:xfrm>
          <a:prstGeom prst="rect">
            <a:avLst/>
          </a:prstGeom>
        </p:spPr>
      </p:pic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D52E2109-0D5D-203C-E60B-ADA032DD3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1200" y="1501308"/>
            <a:ext cx="5737860" cy="3481705"/>
          </a:xfrm>
          <a:prstGeom prst="rect">
            <a:avLst/>
          </a:prstGeom>
        </p:spPr>
      </p:pic>
      <p:pic>
        <p:nvPicPr>
          <p:cNvPr id="7" name="Picture 2" descr="Cao đẳng FPT Polytechnic - Tổ chức Giáo dục FPT">
            <a:extLst>
              <a:ext uri="{FF2B5EF4-FFF2-40B4-BE49-F238E27FC236}">
                <a16:creationId xmlns:a16="http://schemas.microsoft.com/office/drawing/2014/main" id="{472B6BCA-2E18-84ED-4457-3501EF28D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3947" cy="5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231DF1-0065-DA5F-22D4-D751D7314987}"/>
              </a:ext>
            </a:extLst>
          </p:cNvPr>
          <p:cNvSpPr txBox="1"/>
          <p:nvPr/>
        </p:nvSpPr>
        <p:spPr>
          <a:xfrm>
            <a:off x="7507847" y="-5603"/>
            <a:ext cx="482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highlight>
                  <a:srgbClr val="800000"/>
                </a:highlight>
              </a:rPr>
              <a:t>I. Giới thiệu và khảo sát</a:t>
            </a:r>
          </a:p>
        </p:txBody>
      </p:sp>
    </p:spTree>
    <p:extLst>
      <p:ext uri="{BB962C8B-B14F-4D97-AF65-F5344CB8AC3E}">
        <p14:creationId xmlns:p14="http://schemas.microsoft.com/office/powerpoint/2010/main" val="173817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5030</TotalTime>
  <Words>596</Words>
  <Application>Microsoft Office PowerPoint</Application>
  <PresentationFormat>Widescreen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 ExtraBold</vt:lpstr>
      <vt:lpstr>Arial</vt:lpstr>
      <vt:lpstr>Baloo Bhaijaan</vt:lpstr>
      <vt:lpstr>Calibri</vt:lpstr>
      <vt:lpstr>Calibri (Body)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tuấn anh nguyễn</dc:creator>
  <cp:lastModifiedBy>tuấn anh nguyễn</cp:lastModifiedBy>
  <cp:revision>13</cp:revision>
  <dcterms:created xsi:type="dcterms:W3CDTF">2023-08-10T14:31:20Z</dcterms:created>
  <dcterms:modified xsi:type="dcterms:W3CDTF">2023-09-04T16:35:56Z</dcterms:modified>
</cp:coreProperties>
</file>